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6acf3a8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2d6acf3a8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51a055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51a055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51a055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51a055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51a055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51a055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51a055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51a055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51a055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51a055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d6a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d6a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d6acf3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d6acf3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además debe permitir la comunicación entre red, de manera que las aplicaciones que lo consuman no necesiten estar en la misma máquina que el propio servicio Web. Vamos a ver con un ejemplo concreto las diferencias que habría entre una app y un servicio web y qué necesitaríamos hacer para transformar una app o una de sus funcionalidades en un servicio web.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d6acf3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d6acf3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51a055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51a055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1a055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51a055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51a055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51a055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51a055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51a055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51a055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51a055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51a055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51a055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64431" y="800100"/>
            <a:ext cx="69803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79695" y="2650331"/>
            <a:ext cx="7307080" cy="173593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585097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1469" y="228600"/>
            <a:ext cx="235744" cy="235744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644" y="107156"/>
            <a:ext cx="783669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2931" y="785813"/>
            <a:ext cx="7836694" cy="252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71" y="1803797"/>
            <a:ext cx="912971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100" name="Google Shape;100;p19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35831" y="2171700"/>
            <a:ext cx="328613" cy="328613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164425" y="1388350"/>
            <a:ext cx="6980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200"/>
              <a:t>Cómo definir</a:t>
            </a:r>
            <a:r>
              <a:rPr lang="es" sz="4200"/>
              <a:t> </a:t>
            </a:r>
            <a:endParaRPr sz="4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800"/>
              <a:t>Servicios Web</a:t>
            </a:r>
            <a:endParaRPr b="0" i="0" sz="48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Independiente de la plataforma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consigue la independencia de plataformas?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Independiente de la plataforma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consigue la independencia de plataformas?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Formatos comunes ( XML, JSON )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Independiente de la plataforma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consigue la independencia de plataformas?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Formatos comunes ( XML, JSON )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Comunicación a través de red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Independiente de la plataforma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consigue la independencia de plataformas?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Formatos comunes ( XML, JSON )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Comunicación a través de red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comunican a través de la red?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Independiente de la plataforma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consigue la independencia de plataformas?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Formatos comunes ( XML, JSON )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Comunicación a través de red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comunican a través de la red?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HTTP, Colas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314450" y="2028825"/>
            <a:ext cx="61926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Diseñado para la interacción entre máquinas o aplicaciones.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No dependiente de la plataforma.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Permite comunicación a través de 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719150" y="496175"/>
            <a:ext cx="66111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Diseñado para la interacción entre máquinas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intercambian los datos entre las aplicaciones?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lphaLcPeriod"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saben el formato de la petición y de la respuesta?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romanL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Definition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Req/Res Format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petición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la respuesta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AutoNum type="arabicPeriod"/>
            </a:pPr>
            <a:r>
              <a:rPr i="1"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Endpoint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Independiente de la plataforma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