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24" Type="http://schemas.openxmlformats.org/officeDocument/2006/relationships/font" Target="fonts/GillSans-bold.fntdata"/><Relationship Id="rId12" Type="http://schemas.openxmlformats.org/officeDocument/2006/relationships/slide" Target="slides/slide6.xml"/><Relationship Id="rId23" Type="http://schemas.openxmlformats.org/officeDocument/2006/relationships/font" Target="fonts/Gill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6acf3a8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2d6acf3a8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d6acf3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d6acf3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51a056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51a056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51a05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51a05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51a056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51a056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51a056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51a056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51a05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51a05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d6a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d6a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www.keepcoding.i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://www.keepcoding.i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www.keepcoding.i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64431" y="800100"/>
            <a:ext cx="69803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79695" y="2650331"/>
            <a:ext cx="7307080" cy="173593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585097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1469" y="228600"/>
            <a:ext cx="235744" cy="235744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644" y="107156"/>
            <a:ext cx="783669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2931" y="785813"/>
            <a:ext cx="7836694" cy="252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71" y="1803797"/>
            <a:ext cx="912971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100" name="Google Shape;100;p19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35831" y="2171700"/>
            <a:ext cx="328613" cy="328613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164425" y="1388350"/>
            <a:ext cx="6980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200"/>
              <a:t> </a:t>
            </a:r>
            <a:r>
              <a:rPr lang="es" sz="4800"/>
              <a:t>SOAP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800"/>
              <a:t>Web Services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Servicios Web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SOAP (Formato)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REST (Arquitectura)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*No son exactamente comparables.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SOAP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Simple Object Access Protocol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Forma específica de construir servicios web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369075" y="2823325"/>
            <a:ext cx="3948600" cy="1139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501875" y="2949125"/>
            <a:ext cx="3662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&lt;loginRequest&gt;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&lt;username&gt;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&lt;/loginRequest&gt;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SOAP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Simple Object Access Protocol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Forma específica de construir servicios web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404025" y="3026000"/>
            <a:ext cx="1236900" cy="489300"/>
          </a:xfrm>
          <a:prstGeom prst="roundRect">
            <a:avLst>
              <a:gd fmla="val 16667" name="adj"/>
            </a:avLst>
          </a:prstGeom>
          <a:solidFill>
            <a:srgbClr val="DCDEE0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5806050" y="3026000"/>
            <a:ext cx="1236900" cy="489300"/>
          </a:xfrm>
          <a:prstGeom prst="roundRect">
            <a:avLst>
              <a:gd fmla="val 16667" name="adj"/>
            </a:avLst>
          </a:prstGeom>
          <a:solidFill>
            <a:srgbClr val="DCDEE0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Service</a:t>
            </a:r>
            <a:endParaRPr/>
          </a:p>
        </p:txBody>
      </p:sp>
      <p:cxnSp>
        <p:nvCxnSpPr>
          <p:cNvPr id="134" name="Google Shape;134;p23"/>
          <p:cNvCxnSpPr/>
          <p:nvPr/>
        </p:nvCxnSpPr>
        <p:spPr>
          <a:xfrm>
            <a:off x="3640925" y="3158850"/>
            <a:ext cx="2165100" cy="0"/>
          </a:xfrm>
          <a:prstGeom prst="straightConnector1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3"/>
          <p:cNvCxnSpPr/>
          <p:nvPr/>
        </p:nvCxnSpPr>
        <p:spPr>
          <a:xfrm rot="10800000">
            <a:off x="3640925" y="3368425"/>
            <a:ext cx="2165100" cy="0"/>
          </a:xfrm>
          <a:prstGeom prst="straightConnector1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 txBox="1"/>
          <p:nvPr/>
        </p:nvSpPr>
        <p:spPr>
          <a:xfrm>
            <a:off x="4209900" y="2893225"/>
            <a:ext cx="10383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XML </a:t>
            </a: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Request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209900" y="3291500"/>
            <a:ext cx="10383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XML </a:t>
            </a:r>
            <a:r>
              <a:rPr lang="es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Response</a:t>
            </a:r>
            <a:endParaRPr sz="1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SOAP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Simple Object Access Protocol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Forma específica de construir servicios web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3186725" y="2512775"/>
            <a:ext cx="1789200" cy="200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361500" y="2771350"/>
            <a:ext cx="1425600" cy="398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361500" y="3358400"/>
            <a:ext cx="1439700" cy="927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469800" y="2494950"/>
            <a:ext cx="1209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SOAP-ENV: Envelope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476850" y="2814850"/>
            <a:ext cx="1209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SOAP-ENV: Header*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476850" y="3645125"/>
            <a:ext cx="12090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Helvetica Neue Light"/>
                <a:ea typeface="Helvetica Neue Light"/>
                <a:cs typeface="Helvetica Neue Light"/>
                <a:sym typeface="Helvetica Neue Light"/>
              </a:rPr>
              <a:t>SOAP-ENV: Body</a:t>
            </a:r>
            <a:endParaRPr sz="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SOAP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Simple Object Access Protocol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Forma específica de construir servicios web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XML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1830975" y="2404025"/>
            <a:ext cx="5318100" cy="1882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984725" y="2508850"/>
            <a:ext cx="50178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&lt;SOAP-ENV: Envelope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xmlns:SOAP-ENV=”http://…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&gt;loginRequest&gt;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&lt;SOAP-ENV:Header/&gt;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&lt;SOAP-ENV:Body&gt;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&lt;ns2:loginRequest&gt;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	&lt;ns2:username&gt;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&lt;/ns2:username&gt;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	&lt;ns2:password&gt;</a:t>
            </a:r>
            <a:r>
              <a:rPr lang="es" sz="1100"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&lt;/ns2:password&gt;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	&lt;/ns2:loginRequest&gt;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&lt;/SOAP-ENV:Body&gt;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&lt;/SOAP-ENV: Envelope&gt;</a:t>
            </a:r>
            <a:endParaRPr sz="11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314450" y="72197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SOAP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1314450" y="1376721"/>
            <a:ext cx="7472400" cy="29097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Formato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SOAP XML Request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SOAP XML Response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Transport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SOAP sobre MQ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SOAP sobre HTTP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Service Definition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/>
              <a:t>WSDL (Endpoint, Métodos, Req/Res Estruct)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314450" y="2028825"/>
            <a:ext cx="61926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