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  <p:embeddedFont>
      <p:font typeface="Helvetica Neue Light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11" Type="http://schemas.openxmlformats.org/officeDocument/2006/relationships/slide" Target="slides/slide5.xml"/><Relationship Id="rId22" Type="http://schemas.openxmlformats.org/officeDocument/2006/relationships/font" Target="fonts/GillSans-bold.fntdata"/><Relationship Id="rId10" Type="http://schemas.openxmlformats.org/officeDocument/2006/relationships/slide" Target="slides/slide4.xml"/><Relationship Id="rId21" Type="http://schemas.openxmlformats.org/officeDocument/2006/relationships/font" Target="fonts/GillSans-regular.fntdata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Ligh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d6acf3a8_2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52d6acf3a8_2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51a0561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51a0561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51a056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451a056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51a056e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451a056e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51a056e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51a056e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d6acf3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d6acf3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www.keepcoding.io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www.keepcoding.io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hyperlink" Target="http://www.keepcoding.io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www.keepcoding.io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keepcoding.io" TargetMode="External"/><Relationship Id="rId3" Type="http://schemas.openxmlformats.org/officeDocument/2006/relationships/hyperlink" Target="http://www.keepcoding.io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pertura" showMasterSp="0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1164431" y="800100"/>
            <a:ext cx="6980337" cy="557212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179695" y="2650331"/>
            <a:ext cx="7307080" cy="1735931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4585097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incipio capítulo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314450" y="2028825"/>
            <a:ext cx="747236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314450" y="2593181"/>
            <a:ext cx="7472363" cy="1693069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tandar Vacía" showMasterSp="0">
  <p:cSld name="Estandar Vacía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acia con Imagen de fondo" showMasterSp="0">
  <p:cSld name="Vacia con Imagen de fond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  <a:effectLst>
            <a:outerShdw blurRad="38100" rotWithShape="0" dir="5400000" dist="50800">
              <a:srgbClr val="000000">
                <a:alpha val="49803"/>
              </a:srgbClr>
            </a:outerShdw>
          </a:effectLst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tándar Título+Texto" showMasterSp="0">
  <p:cSld name="Estándar Título+Text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321469" y="228600"/>
            <a:ext cx="235744" cy="235744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578644" y="107156"/>
            <a:ext cx="7836694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592931" y="785813"/>
            <a:ext cx="7836694" cy="2521744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&gt;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‣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๏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cias" showMasterSp="0">
  <p:cSld name="Gracia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371" y="1803797"/>
            <a:ext cx="9129713" cy="11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5400"/>
              <a:buFont typeface="Helvetica Neue Light"/>
              <a:buNone/>
            </a:pPr>
            <a:r>
              <a:rPr b="0" i="0" lang="es" sz="54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GRACIAS</a:t>
            </a:r>
            <a:endParaRPr sz="8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500"/>
              <a:buFont typeface="Helvetica Neue Light"/>
              <a:buNone/>
            </a:pPr>
            <a:r>
              <a:rPr b="0" i="0" lang="es" sz="25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/>
              </a:rPr>
              <a:t>www.keepcoding.io</a:t>
            </a:r>
            <a:endParaRPr sz="800"/>
          </a:p>
        </p:txBody>
      </p:sp>
      <p:sp>
        <p:nvSpPr>
          <p:cNvPr id="100" name="Google Shape;100;p19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935831" y="2171700"/>
            <a:ext cx="328613" cy="328613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1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314450" y="2028825"/>
            <a:ext cx="747236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1314450" y="2593181"/>
            <a:ext cx="7472363" cy="1693069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59" name="Google Shape;5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6619" y="4109079"/>
            <a:ext cx="1959235" cy="138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1164425" y="1388350"/>
            <a:ext cx="69804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</a:pPr>
            <a:r>
              <a:rPr lang="es" sz="4200"/>
              <a:t> </a:t>
            </a:r>
            <a:r>
              <a:rPr lang="es" sz="4800"/>
              <a:t>REST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</a:pPr>
            <a:r>
              <a:rPr lang="es" sz="4800"/>
              <a:t>Web Services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314450" y="72197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1314450" y="1376721"/>
            <a:ext cx="7472400" cy="29097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REpresentational State Transfer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Roy Fielding (HTTP protocol)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Hyper Text Transfer Protocol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/>
              <a:t>Request Methods (GET, PUT, POST, DELETE…)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/>
              <a:t>Response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2404025" y="3347475"/>
            <a:ext cx="1236900" cy="489300"/>
          </a:xfrm>
          <a:prstGeom prst="roundRect">
            <a:avLst>
              <a:gd fmla="val 16667" name="adj"/>
            </a:avLst>
          </a:prstGeom>
          <a:solidFill>
            <a:srgbClr val="DCDEE0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5806050" y="3347475"/>
            <a:ext cx="1236900" cy="489300"/>
          </a:xfrm>
          <a:prstGeom prst="roundRect">
            <a:avLst>
              <a:gd fmla="val 16667" name="adj"/>
            </a:avLst>
          </a:prstGeom>
          <a:solidFill>
            <a:srgbClr val="DCDEE0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 Service</a:t>
            </a:r>
            <a:endParaRPr/>
          </a:p>
        </p:txBody>
      </p:sp>
      <p:cxnSp>
        <p:nvCxnSpPr>
          <p:cNvPr id="120" name="Google Shape;120;p21"/>
          <p:cNvCxnSpPr/>
          <p:nvPr/>
        </p:nvCxnSpPr>
        <p:spPr>
          <a:xfrm>
            <a:off x="3640925" y="3480325"/>
            <a:ext cx="2165100" cy="0"/>
          </a:xfrm>
          <a:prstGeom prst="straightConnector1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1"/>
          <p:cNvCxnSpPr/>
          <p:nvPr/>
        </p:nvCxnSpPr>
        <p:spPr>
          <a:xfrm rot="10800000">
            <a:off x="3640925" y="3689900"/>
            <a:ext cx="2165100" cy="0"/>
          </a:xfrm>
          <a:prstGeom prst="straightConnector1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1"/>
          <p:cNvSpPr txBox="1"/>
          <p:nvPr/>
        </p:nvSpPr>
        <p:spPr>
          <a:xfrm>
            <a:off x="4209900" y="3214700"/>
            <a:ext cx="10383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HTTP</a:t>
            </a:r>
            <a:r>
              <a:rPr lang="es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 Request</a:t>
            </a:r>
            <a:endParaRPr sz="1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140013" y="3612975"/>
            <a:ext cx="11781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HTTP</a:t>
            </a:r>
            <a:r>
              <a:rPr lang="es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 Response</a:t>
            </a:r>
            <a:endParaRPr sz="1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314450" y="72197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Resources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1314450" y="1376721"/>
            <a:ext cx="7472400" cy="29097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URI (Uniform Resource Identifier)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/user/dms/posts/1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/user/dms/posts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/user/dms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Puede tener diferentes representaciones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JSON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XML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314450" y="72197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Resources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1314450" y="1376721"/>
            <a:ext cx="7472400" cy="29097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Crear un usuario (POST /user)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Borrar un usuario (DELETE /user/dms)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Leer un usuario (GET /user/dms)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Leer todos los usuarios (GET /user)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314450" y="72197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1314450" y="1376721"/>
            <a:ext cx="7472400" cy="29097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Data Exchange Format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Cualquiera (XML, JSON, HTML…)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Transport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HTTP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Service Definition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Swagger/WADL...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1314450" y="2028825"/>
            <a:ext cx="61926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