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5" r:id="rId5"/>
    <p:sldMasterId id="2147483666" r:id="rId6"/>
  </p:sldMasterIdLst>
  <p:notesMasterIdLst>
    <p:notesMasterId r:id="rId7"/>
  </p:notesMasterIdLst>
  <p:sldIdLst>
    <p:sldId id="256" r:id="rId8"/>
    <p:sldId id="257" r:id="rId9"/>
    <p:sldId id="258" r:id="rId10"/>
  </p:sldIdLst>
  <p:sldSz cy="5143500" cx="9144000"/>
  <p:notesSz cx="6858000" cy="9144000"/>
  <p:embeddedFontLst>
    <p:embeddedFont>
      <p:font typeface="Helvetica Neue"/>
      <p:regular r:id="rId11"/>
      <p:bold r:id="rId12"/>
      <p:italic r:id="rId13"/>
      <p:boldItalic r:id="rId14"/>
    </p:embeddedFont>
    <p:embeddedFont>
      <p:font typeface="Helvetica Neue Light"/>
      <p:regular r:id="rId15"/>
      <p:bold r:id="rId16"/>
      <p:italic r:id="rId17"/>
      <p:boldItalic r:id="rId18"/>
    </p:embeddedFont>
    <p:embeddedFont>
      <p:font typeface="Gill Sans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09822A59-6C64-4415-8149-C8C86936CC0E}">
  <a:tblStyle styleId="{09822A59-6C64-4415-8149-C8C86936CC0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GillSans-bold.fntdata"/><Relationship Id="rId11" Type="http://schemas.openxmlformats.org/officeDocument/2006/relationships/font" Target="fonts/HelveticaNeue-regular.fntdata"/><Relationship Id="rId10" Type="http://schemas.openxmlformats.org/officeDocument/2006/relationships/slide" Target="slides/slide3.xml"/><Relationship Id="rId13" Type="http://schemas.openxmlformats.org/officeDocument/2006/relationships/font" Target="fonts/HelveticaNeue-italic.fntdata"/><Relationship Id="rId12" Type="http://schemas.openxmlformats.org/officeDocument/2006/relationships/font" Target="fonts/HelveticaNeue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5" Type="http://schemas.openxmlformats.org/officeDocument/2006/relationships/font" Target="fonts/HelveticaNeueLight-regular.fntdata"/><Relationship Id="rId14" Type="http://schemas.openxmlformats.org/officeDocument/2006/relationships/font" Target="fonts/HelveticaNeue-boldItalic.fntdata"/><Relationship Id="rId17" Type="http://schemas.openxmlformats.org/officeDocument/2006/relationships/font" Target="fonts/HelveticaNeueLight-italic.fntdata"/><Relationship Id="rId16" Type="http://schemas.openxmlformats.org/officeDocument/2006/relationships/font" Target="fonts/HelveticaNeueLight-bold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GillSans-regular.fntdata"/><Relationship Id="rId6" Type="http://schemas.openxmlformats.org/officeDocument/2006/relationships/slideMaster" Target="slideMasters/slideMaster2.xml"/><Relationship Id="rId18" Type="http://schemas.openxmlformats.org/officeDocument/2006/relationships/font" Target="fonts/HelveticaNeueLight-boldItalic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2d6acf3a8_2_5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g52d6acf3a8_2_5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7451a05617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7451a05617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2d6acf3a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2d6acf3a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hyperlink" Target="http://www.keepcoding.io" TargetMode="Externa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hyperlink" Target="http://www.keepcoding.io" TargetMode="Externa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Relationship Id="rId3" Type="http://schemas.openxmlformats.org/officeDocument/2006/relationships/image" Target="../media/image1.png"/><Relationship Id="rId4" Type="http://schemas.openxmlformats.org/officeDocument/2006/relationships/hyperlink" Target="http://www.keepcoding.io" TargetMode="Externa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hyperlink" Target="http://www.keepcoding.io" TargetMode="Externa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www.keepcoding.io" TargetMode="External"/><Relationship Id="rId3" Type="http://schemas.openxmlformats.org/officeDocument/2006/relationships/hyperlink" Target="http://www.keepcoding.io" TargetMode="External"/><Relationship Id="rId4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pertura" showMasterSp="0" type="title">
  <p:cSld name="TITLE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/>
          <p:nvPr/>
        </p:nvSpPr>
        <p:spPr>
          <a:xfrm>
            <a:off x="-28575" y="4729163"/>
            <a:ext cx="9194006" cy="421481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2000"/>
              <a:buFont typeface="Helvetica Neue Light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2" name="Google Shape;62;p14"/>
          <p:cNvSpPr/>
          <p:nvPr/>
        </p:nvSpPr>
        <p:spPr>
          <a:xfrm>
            <a:off x="8626547" y="3408"/>
            <a:ext cx="239389" cy="239389"/>
          </a:xfrm>
          <a:prstGeom prst="rect">
            <a:avLst/>
          </a:prstGeom>
          <a:solidFill>
            <a:srgbClr val="D35400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2000"/>
              <a:buFont typeface="Helvetica Neue Light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3" name="Google Shape;63;p14"/>
          <p:cNvSpPr/>
          <p:nvPr/>
        </p:nvSpPr>
        <p:spPr>
          <a:xfrm>
            <a:off x="8902558" y="3408"/>
            <a:ext cx="239389" cy="239389"/>
          </a:xfrm>
          <a:prstGeom prst="rect">
            <a:avLst/>
          </a:prstGeom>
          <a:solidFill>
            <a:srgbClr val="F39C12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2000"/>
              <a:buFont typeface="Helvetica Neue Light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4" name="Google Shape;64;p14"/>
          <p:cNvSpPr txBox="1"/>
          <p:nvPr>
            <p:ph type="title"/>
          </p:nvPr>
        </p:nvSpPr>
        <p:spPr>
          <a:xfrm>
            <a:off x="1164431" y="800100"/>
            <a:ext cx="6980337" cy="557212"/>
          </a:xfrm>
          <a:prstGeom prst="rect">
            <a:avLst/>
          </a:prstGeom>
          <a:noFill/>
          <a:ln>
            <a:noFill/>
          </a:ln>
        </p:spPr>
        <p:txBody>
          <a:bodyPr anchorCtr="0" anchor="t" bIns="51425" lIns="51425" spcFirstLastPara="1" rIns="51425" wrap="square" tIns="5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b="0" i="0" sz="36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b="0" i="0" sz="36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b="0" i="0" sz="36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b="0" i="0" sz="36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b="0" i="0" sz="36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b="0" i="0" sz="36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b="0" i="0" sz="36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b="0" i="0" sz="36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b="0" i="0" sz="36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1179695" y="2650331"/>
            <a:ext cx="7307080" cy="1735931"/>
          </a:xfrm>
          <a:prstGeom prst="rect">
            <a:avLst/>
          </a:prstGeom>
          <a:noFill/>
          <a:ln>
            <a:noFill/>
          </a:ln>
        </p:spPr>
        <p:txBody>
          <a:bodyPr anchorCtr="0" anchor="t" bIns="51425" lIns="51425" spcFirstLastPara="1" rIns="51425" wrap="square" tIns="5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 Light"/>
              <a:buNone/>
              <a:defRPr b="0" i="0" sz="2000" u="none" cap="none" strike="noStrik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 Light"/>
              <a:buNone/>
              <a:defRPr b="0" i="0" sz="2000" u="none" cap="none" strike="noStrik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 Light"/>
              <a:buNone/>
              <a:defRPr b="0" i="0" sz="2000" u="none" cap="none" strike="noStrik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 Light"/>
              <a:buNone/>
              <a:defRPr b="0" i="0" sz="2000" u="none" cap="none" strike="noStrik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 Light"/>
              <a:buNone/>
              <a:defRPr b="0" i="0" sz="2000" u="none" cap="none" strike="noStrik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 Light"/>
              <a:buNone/>
              <a:defRPr b="0" i="0" sz="2000" u="none" cap="none" strike="noStrik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 Light"/>
              <a:buNone/>
              <a:defRPr b="0" i="0" sz="2000" u="none" cap="none" strike="noStrik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 Light"/>
              <a:buNone/>
              <a:defRPr b="0" i="0" sz="2000" u="none" cap="none" strike="noStrik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 Light"/>
              <a:buNone/>
              <a:defRPr b="0" i="0" sz="2000" u="none" cap="none" strike="noStrik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66" name="Google Shape;66;p14"/>
          <p:cNvSpPr txBox="1"/>
          <p:nvPr>
            <p:ph idx="12" type="sldNum"/>
          </p:nvPr>
        </p:nvSpPr>
        <p:spPr>
          <a:xfrm>
            <a:off x="4585097" y="4886325"/>
            <a:ext cx="178594" cy="192881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28575" spcFirstLastPara="1" rIns="28575" wrap="square" tIns="285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descr="Logo keepcoding nuevo solo círculo (1).png" id="67" name="Google Shape;67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424493" y="4109057"/>
            <a:ext cx="1921578" cy="1356541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4"/>
          <p:cNvSpPr/>
          <p:nvPr/>
        </p:nvSpPr>
        <p:spPr>
          <a:xfrm>
            <a:off x="1037096" y="4968477"/>
            <a:ext cx="4100513" cy="142876"/>
          </a:xfrm>
          <a:prstGeom prst="rect">
            <a:avLst/>
          </a:prstGeom>
          <a:noFill/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Helvetica Neue"/>
              <a:buNone/>
            </a:pPr>
            <a:r>
              <a:rPr b="0" i="0" lang="es" sz="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 All rights reserved. </a:t>
            </a:r>
            <a:r>
              <a:rPr b="0" i="0" lang="es" sz="600" u="sng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www.keepcoding.io</a:t>
            </a:r>
            <a:endParaRPr b="0" i="0" sz="2000" u="sng" cap="none" strike="noStrike">
              <a:solidFill>
                <a:schemeClr val="hlink"/>
              </a:solidFill>
              <a:latin typeface="Gill Sans"/>
              <a:ea typeface="Gill Sans"/>
              <a:cs typeface="Gill Sans"/>
              <a:sym typeface="Gill Sans"/>
              <a:hlinkClick r:id="rId3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rincipio capítulo" type="tx">
  <p:cSld name="TITLE_AND_BODY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314450" y="2028825"/>
            <a:ext cx="7472363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51425" lIns="51425" spcFirstLastPara="1" rIns="51425" wrap="square" tIns="5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b="0" i="0" sz="36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b="0" i="0" sz="36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b="0" i="0" sz="36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b="0" i="0" sz="36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b="0" i="0" sz="36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b="0" i="0" sz="36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b="0" i="0" sz="36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b="0" i="0" sz="36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b="0" i="0" sz="36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1314450" y="2593181"/>
            <a:ext cx="7472363" cy="1693069"/>
          </a:xfrm>
          <a:prstGeom prst="rect">
            <a:avLst/>
          </a:prstGeom>
          <a:noFill/>
          <a:ln>
            <a:noFill/>
          </a:ln>
        </p:spPr>
        <p:txBody>
          <a:bodyPr anchorCtr="0" anchor="t" bIns="51425" lIns="51425" spcFirstLastPara="1" rIns="51425" wrap="square" tIns="5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 Light"/>
              <a:buNone/>
              <a:defRPr b="0" i="0" sz="2000" u="none" cap="none" strike="noStrik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 Light"/>
              <a:buNone/>
              <a:defRPr b="0" i="0" sz="2000" u="none" cap="none" strike="noStrik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 Light"/>
              <a:buNone/>
              <a:defRPr b="0" i="0" sz="2000" u="none" cap="none" strike="noStrik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 Light"/>
              <a:buNone/>
              <a:defRPr b="0" i="0" sz="2000" u="none" cap="none" strike="noStrik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 Light"/>
              <a:buNone/>
              <a:defRPr b="0" i="0" sz="2000" u="none" cap="none" strike="noStrik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 Light"/>
              <a:buNone/>
              <a:defRPr b="0" i="0" sz="2000" u="none" cap="none" strike="noStrik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 Light"/>
              <a:buNone/>
              <a:defRPr b="0" i="0" sz="2000" u="none" cap="none" strike="noStrik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 Light"/>
              <a:buNone/>
              <a:defRPr b="0" i="0" sz="2000" u="none" cap="none" strike="noStrik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 Light"/>
              <a:buNone/>
              <a:defRPr b="0" i="0" sz="2000" u="none" cap="none" strike="noStrik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72" name="Google Shape;72;p15"/>
          <p:cNvSpPr txBox="1"/>
          <p:nvPr>
            <p:ph idx="12" type="sldNum"/>
          </p:nvPr>
        </p:nvSpPr>
        <p:spPr>
          <a:xfrm>
            <a:off x="4477940" y="4886325"/>
            <a:ext cx="178594" cy="192881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28575" spcFirstLastPara="1" rIns="28575" wrap="square" tIns="285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standar Vacía" showMasterSp="0">
  <p:cSld name="Estandar Vacía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/>
          <p:nvPr/>
        </p:nvSpPr>
        <p:spPr>
          <a:xfrm>
            <a:off x="-28575" y="4729163"/>
            <a:ext cx="9194006" cy="421481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2000"/>
              <a:buFont typeface="Helvetica Neue Light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5" name="Google Shape;75;p16"/>
          <p:cNvSpPr/>
          <p:nvPr/>
        </p:nvSpPr>
        <p:spPr>
          <a:xfrm>
            <a:off x="8626547" y="3408"/>
            <a:ext cx="239389" cy="239389"/>
          </a:xfrm>
          <a:prstGeom prst="rect">
            <a:avLst/>
          </a:prstGeom>
          <a:solidFill>
            <a:srgbClr val="D35400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2000"/>
              <a:buFont typeface="Helvetica Neue Light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6" name="Google Shape;76;p16"/>
          <p:cNvSpPr/>
          <p:nvPr/>
        </p:nvSpPr>
        <p:spPr>
          <a:xfrm>
            <a:off x="8902558" y="3408"/>
            <a:ext cx="239389" cy="239389"/>
          </a:xfrm>
          <a:prstGeom prst="rect">
            <a:avLst/>
          </a:prstGeom>
          <a:solidFill>
            <a:srgbClr val="F39C12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2000"/>
              <a:buFont typeface="Helvetica Neue Light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7" name="Google Shape;77;p16"/>
          <p:cNvSpPr txBox="1"/>
          <p:nvPr>
            <p:ph idx="12" type="sldNum"/>
          </p:nvPr>
        </p:nvSpPr>
        <p:spPr>
          <a:xfrm>
            <a:off x="4477940" y="4886325"/>
            <a:ext cx="178594" cy="192881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28575" spcFirstLastPara="1" rIns="28575" wrap="square" tIns="285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descr="Logo keepcoding nuevo solo círculo (1).png" id="78" name="Google Shape;78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424493" y="4109057"/>
            <a:ext cx="1921578" cy="1356541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/>
          <p:nvPr/>
        </p:nvSpPr>
        <p:spPr>
          <a:xfrm>
            <a:off x="1037096" y="4968477"/>
            <a:ext cx="4100513" cy="142876"/>
          </a:xfrm>
          <a:prstGeom prst="rect">
            <a:avLst/>
          </a:prstGeom>
          <a:noFill/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Helvetica Neue"/>
              <a:buNone/>
            </a:pPr>
            <a:r>
              <a:rPr b="0" i="0" lang="es" sz="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 All rights reserved. </a:t>
            </a:r>
            <a:r>
              <a:rPr b="0" i="0" lang="es" sz="600" u="sng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www.keepcoding.io</a:t>
            </a:r>
            <a:endParaRPr b="0" i="0" sz="2000" u="sng" cap="none" strike="noStrike">
              <a:solidFill>
                <a:schemeClr val="hlink"/>
              </a:solidFill>
              <a:latin typeface="Gill Sans"/>
              <a:ea typeface="Gill Sans"/>
              <a:cs typeface="Gill Sans"/>
              <a:sym typeface="Gill Sans"/>
              <a:hlinkClick r:id="rId3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acia con Imagen de fondo" showMasterSp="0">
  <p:cSld name="Vacia con Imagen de fondo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/>
          <p:nvPr/>
        </p:nvSpPr>
        <p:spPr>
          <a:xfrm>
            <a:off x="-28575" y="4729163"/>
            <a:ext cx="9194006" cy="421481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2000"/>
              <a:buFont typeface="Helvetica Neue Light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2" name="Google Shape;82;p17"/>
          <p:cNvSpPr/>
          <p:nvPr/>
        </p:nvSpPr>
        <p:spPr>
          <a:xfrm>
            <a:off x="8626547" y="3408"/>
            <a:ext cx="239389" cy="239389"/>
          </a:xfrm>
          <a:prstGeom prst="rect">
            <a:avLst/>
          </a:prstGeom>
          <a:solidFill>
            <a:srgbClr val="D35400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2000"/>
              <a:buFont typeface="Helvetica Neue Light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8902558" y="3408"/>
            <a:ext cx="239389" cy="239389"/>
          </a:xfrm>
          <a:prstGeom prst="rect">
            <a:avLst/>
          </a:prstGeom>
          <a:solidFill>
            <a:srgbClr val="F39C12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2000"/>
              <a:buFont typeface="Helvetica Neue Light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4" name="Google Shape;84;p17"/>
          <p:cNvSpPr txBox="1"/>
          <p:nvPr>
            <p:ph type="title"/>
          </p:nvPr>
        </p:nvSpPr>
        <p:spPr>
          <a:xfrm>
            <a:off x="650081" y="864394"/>
            <a:ext cx="7836694" cy="1735931"/>
          </a:xfrm>
          <a:prstGeom prst="rect">
            <a:avLst/>
          </a:prstGeom>
          <a:noFill/>
          <a:ln>
            <a:noFill/>
          </a:ln>
          <a:effectLst>
            <a:outerShdw blurRad="38100" rotWithShape="0" dir="5400000" dist="50800">
              <a:srgbClr val="000000">
                <a:alpha val="49803"/>
              </a:srgbClr>
            </a:outerShdw>
          </a:effectLst>
        </p:spPr>
        <p:txBody>
          <a:bodyPr anchorCtr="0" anchor="ctr" bIns="51425" lIns="51425" spcFirstLastPara="1" rIns="51425" wrap="square" tIns="5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300"/>
              <a:buFont typeface="Helvetica Neue Light"/>
              <a:buNone/>
              <a:defRPr b="0" i="0" sz="43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b="0" i="0" sz="36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b="0" i="0" sz="36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b="0" i="0" sz="36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b="0" i="0" sz="36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b="0" i="0" sz="36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b="0" i="0" sz="36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b="0" i="0" sz="36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b="0" i="0" sz="36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5" name="Google Shape;85;p17"/>
          <p:cNvSpPr txBox="1"/>
          <p:nvPr>
            <p:ph idx="12" type="sldNum"/>
          </p:nvPr>
        </p:nvSpPr>
        <p:spPr>
          <a:xfrm>
            <a:off x="4477940" y="4886325"/>
            <a:ext cx="178594" cy="192881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28575" spcFirstLastPara="1" rIns="28575" wrap="square" tIns="285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descr="Logo keepcoding nuevo solo círculo (1).png" id="86" name="Google Shape;8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424493" y="4109057"/>
            <a:ext cx="1921578" cy="1356541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7"/>
          <p:cNvSpPr/>
          <p:nvPr/>
        </p:nvSpPr>
        <p:spPr>
          <a:xfrm>
            <a:off x="1037096" y="4968477"/>
            <a:ext cx="4100513" cy="142876"/>
          </a:xfrm>
          <a:prstGeom prst="rect">
            <a:avLst/>
          </a:prstGeom>
          <a:noFill/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Helvetica Neue"/>
              <a:buNone/>
            </a:pPr>
            <a:r>
              <a:rPr b="0" i="0" lang="es" sz="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 All rights reserved. </a:t>
            </a:r>
            <a:r>
              <a:rPr b="0" i="0" lang="es" sz="600" u="sng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www.keepcoding.io</a:t>
            </a:r>
            <a:endParaRPr b="0" i="0" sz="2000" u="sng" cap="none" strike="noStrike">
              <a:solidFill>
                <a:schemeClr val="hlink"/>
              </a:solidFill>
              <a:latin typeface="Gill Sans"/>
              <a:ea typeface="Gill Sans"/>
              <a:cs typeface="Gill Sans"/>
              <a:sym typeface="Gill Sans"/>
              <a:hlinkClick r:id="rId4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stándar Título+Texto" showMasterSp="0">
  <p:cSld name="Estándar Título+Texto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/>
          <p:nvPr/>
        </p:nvSpPr>
        <p:spPr>
          <a:xfrm>
            <a:off x="321469" y="228600"/>
            <a:ext cx="235744" cy="235744"/>
          </a:xfrm>
          <a:prstGeom prst="rect">
            <a:avLst/>
          </a:prstGeom>
          <a:solidFill>
            <a:srgbClr val="D35400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2000"/>
              <a:buFont typeface="Helvetica Neue Light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0" name="Google Shape;90;p18"/>
          <p:cNvSpPr/>
          <p:nvPr/>
        </p:nvSpPr>
        <p:spPr>
          <a:xfrm>
            <a:off x="-28575" y="4729163"/>
            <a:ext cx="9194006" cy="421481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2000"/>
              <a:buFont typeface="Helvetica Neue Light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1" name="Google Shape;91;p18"/>
          <p:cNvSpPr/>
          <p:nvPr/>
        </p:nvSpPr>
        <p:spPr>
          <a:xfrm>
            <a:off x="8626547" y="3408"/>
            <a:ext cx="239389" cy="239389"/>
          </a:xfrm>
          <a:prstGeom prst="rect">
            <a:avLst/>
          </a:prstGeom>
          <a:solidFill>
            <a:srgbClr val="D35400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2000"/>
              <a:buFont typeface="Helvetica Neue Light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2" name="Google Shape;92;p18"/>
          <p:cNvSpPr/>
          <p:nvPr/>
        </p:nvSpPr>
        <p:spPr>
          <a:xfrm>
            <a:off x="8902558" y="3408"/>
            <a:ext cx="239389" cy="239389"/>
          </a:xfrm>
          <a:prstGeom prst="rect">
            <a:avLst/>
          </a:prstGeom>
          <a:solidFill>
            <a:srgbClr val="F39C12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2000"/>
              <a:buFont typeface="Helvetica Neue Light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3" name="Google Shape;93;p18"/>
          <p:cNvSpPr txBox="1"/>
          <p:nvPr>
            <p:ph type="title"/>
          </p:nvPr>
        </p:nvSpPr>
        <p:spPr>
          <a:xfrm>
            <a:off x="578644" y="107156"/>
            <a:ext cx="7836694" cy="542925"/>
          </a:xfrm>
          <a:prstGeom prst="rect">
            <a:avLst/>
          </a:prstGeom>
          <a:noFill/>
          <a:ln>
            <a:noFill/>
          </a:ln>
        </p:spPr>
        <p:txBody>
          <a:bodyPr anchorCtr="0" anchor="t" bIns="51425" lIns="51425" spcFirstLastPara="1" rIns="51425" wrap="square" tIns="5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700"/>
              <a:buFont typeface="Helvetica Neue"/>
              <a:buNone/>
              <a:defRPr b="0" i="0" sz="27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b="0" i="0" sz="36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b="0" i="0" sz="36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b="0" i="0" sz="36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b="0" i="0" sz="36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b="0" i="0" sz="36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b="0" i="0" sz="36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b="0" i="0" sz="36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b="0" i="0" sz="36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592931" y="785813"/>
            <a:ext cx="7836694" cy="2521744"/>
          </a:xfrm>
          <a:prstGeom prst="rect">
            <a:avLst/>
          </a:prstGeom>
          <a:noFill/>
          <a:ln>
            <a:noFill/>
          </a:ln>
        </p:spPr>
        <p:txBody>
          <a:bodyPr anchorCtr="0" anchor="t" bIns="51425" lIns="51425" spcFirstLastPara="1" rIns="51425" wrap="square" tIns="5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 Light"/>
              <a:buNone/>
              <a:defRPr b="0" i="0" sz="2000" u="none" cap="none" strike="noStrik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3238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500"/>
              <a:buFont typeface="Helvetica Neue Light"/>
              <a:buChar char="&gt;"/>
              <a:defRPr b="0" i="0" sz="2000" u="none" cap="none" strike="noStrik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3238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500"/>
              <a:buFont typeface="Helvetica Neue Light"/>
              <a:buChar char="•"/>
              <a:defRPr b="0" i="0" sz="2000" u="none" cap="none" strike="noStrik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3238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500"/>
              <a:buFont typeface="Helvetica Neue Light"/>
              <a:buChar char="‣"/>
              <a:defRPr b="0" i="0" sz="2000" u="none" cap="none" strike="noStrik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3238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500"/>
              <a:buFont typeface="Helvetica Neue Light"/>
              <a:buChar char="๏"/>
              <a:defRPr b="0" i="0" sz="2000" u="none" cap="none" strike="noStrik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 Light"/>
              <a:buNone/>
              <a:defRPr b="0" i="0" sz="2000" u="none" cap="none" strike="noStrik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 Light"/>
              <a:buNone/>
              <a:defRPr b="0" i="0" sz="2000" u="none" cap="none" strike="noStrik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 Light"/>
              <a:buNone/>
              <a:defRPr b="0" i="0" sz="2000" u="none" cap="none" strike="noStrik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 Light"/>
              <a:buNone/>
              <a:defRPr b="0" i="0" sz="2000" u="none" cap="none" strike="noStrik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95" name="Google Shape;95;p18"/>
          <p:cNvSpPr txBox="1"/>
          <p:nvPr>
            <p:ph idx="12" type="sldNum"/>
          </p:nvPr>
        </p:nvSpPr>
        <p:spPr>
          <a:xfrm>
            <a:off x="4477940" y="4886325"/>
            <a:ext cx="178594" cy="192881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28575" spcFirstLastPara="1" rIns="28575" wrap="square" tIns="285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descr="Logo keepcoding nuevo solo círculo (1).png" id="96" name="Google Shape;96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424493" y="4109057"/>
            <a:ext cx="1921578" cy="1356541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8"/>
          <p:cNvSpPr/>
          <p:nvPr/>
        </p:nvSpPr>
        <p:spPr>
          <a:xfrm>
            <a:off x="1037096" y="4968477"/>
            <a:ext cx="4100513" cy="142876"/>
          </a:xfrm>
          <a:prstGeom prst="rect">
            <a:avLst/>
          </a:prstGeom>
          <a:noFill/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Helvetica Neue"/>
              <a:buNone/>
            </a:pPr>
            <a:r>
              <a:rPr b="0" i="0" lang="es" sz="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 All rights reserved. </a:t>
            </a:r>
            <a:r>
              <a:rPr b="0" i="0" lang="es" sz="600" u="sng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www.keepcoding.io</a:t>
            </a:r>
            <a:endParaRPr b="0" i="0" sz="2000" u="sng" cap="none" strike="noStrike">
              <a:solidFill>
                <a:schemeClr val="hlink"/>
              </a:solidFill>
              <a:latin typeface="Gill Sans"/>
              <a:ea typeface="Gill Sans"/>
              <a:cs typeface="Gill Sans"/>
              <a:sym typeface="Gill Sans"/>
              <a:hlinkClick r:id="rId3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Gracias" showMasterSp="0">
  <p:cSld name="Gracias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/>
          <p:nvPr/>
        </p:nvSpPr>
        <p:spPr>
          <a:xfrm>
            <a:off x="371" y="1803797"/>
            <a:ext cx="9129713" cy="1100137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28575" spcFirstLastPara="1" rIns="28575" wrap="square" tIns="28575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5400"/>
              <a:buFont typeface="Helvetica Neue Light"/>
              <a:buNone/>
            </a:pPr>
            <a:r>
              <a:rPr b="0" i="0" lang="es" sz="5400" u="none" cap="none" strike="noStrik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GRACIAS</a:t>
            </a:r>
            <a:endParaRPr sz="800"/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500"/>
              <a:buFont typeface="Helvetica Neue Light"/>
              <a:buNone/>
            </a:pPr>
            <a:r>
              <a:rPr b="0" i="0" lang="es" sz="2500" u="sng" cap="none" strike="noStrike">
                <a:solidFill>
                  <a:schemeClr val="hlink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2"/>
              </a:rPr>
              <a:t>www.keepcoding.io</a:t>
            </a:r>
            <a:endParaRPr sz="800"/>
          </a:p>
        </p:txBody>
      </p:sp>
      <p:sp>
        <p:nvSpPr>
          <p:cNvPr id="100" name="Google Shape;100;p19"/>
          <p:cNvSpPr/>
          <p:nvPr/>
        </p:nvSpPr>
        <p:spPr>
          <a:xfrm>
            <a:off x="-28575" y="4729163"/>
            <a:ext cx="9194006" cy="421481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2000"/>
              <a:buFont typeface="Helvetica Neue Light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1" name="Google Shape;101;p19"/>
          <p:cNvSpPr/>
          <p:nvPr/>
        </p:nvSpPr>
        <p:spPr>
          <a:xfrm>
            <a:off x="1037096" y="4968477"/>
            <a:ext cx="4100513" cy="142876"/>
          </a:xfrm>
          <a:prstGeom prst="rect">
            <a:avLst/>
          </a:prstGeom>
          <a:noFill/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Helvetica Neue"/>
              <a:buNone/>
            </a:pPr>
            <a:r>
              <a:rPr b="0" i="0" lang="es" sz="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 All rights reserved. </a:t>
            </a:r>
            <a:r>
              <a:rPr b="0" i="0" lang="es" sz="600" u="sng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www.keepcoding.io</a:t>
            </a:r>
            <a:endParaRPr b="0" i="0" sz="2000" u="sng" cap="none" strike="noStrike">
              <a:solidFill>
                <a:schemeClr val="hlink"/>
              </a:solidFill>
              <a:latin typeface="Gill Sans"/>
              <a:ea typeface="Gill Sans"/>
              <a:cs typeface="Gill Sans"/>
              <a:sym typeface="Gill Sans"/>
              <a:hlinkClick r:id="rId3"/>
            </a:endParaRPr>
          </a:p>
        </p:txBody>
      </p:sp>
      <p:sp>
        <p:nvSpPr>
          <p:cNvPr id="102" name="Google Shape;102;p19"/>
          <p:cNvSpPr/>
          <p:nvPr/>
        </p:nvSpPr>
        <p:spPr>
          <a:xfrm>
            <a:off x="8626547" y="3408"/>
            <a:ext cx="239389" cy="239389"/>
          </a:xfrm>
          <a:prstGeom prst="rect">
            <a:avLst/>
          </a:prstGeom>
          <a:solidFill>
            <a:srgbClr val="D35400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2000"/>
              <a:buFont typeface="Helvetica Neue Light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3" name="Google Shape;103;p19"/>
          <p:cNvSpPr/>
          <p:nvPr/>
        </p:nvSpPr>
        <p:spPr>
          <a:xfrm>
            <a:off x="8902558" y="3408"/>
            <a:ext cx="239389" cy="239389"/>
          </a:xfrm>
          <a:prstGeom prst="rect">
            <a:avLst/>
          </a:prstGeom>
          <a:solidFill>
            <a:srgbClr val="F39C12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2000"/>
              <a:buFont typeface="Helvetica Neue Light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4" name="Google Shape;104;p19"/>
          <p:cNvSpPr txBox="1"/>
          <p:nvPr>
            <p:ph idx="12" type="sldNum"/>
          </p:nvPr>
        </p:nvSpPr>
        <p:spPr>
          <a:xfrm>
            <a:off x="4477940" y="4886325"/>
            <a:ext cx="178594" cy="192881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28575" spcFirstLastPara="1" rIns="28575" wrap="square" tIns="285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descr="Logo keepcoding nuevo solo círculo (1).png" id="105" name="Google Shape;105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424493" y="4109057"/>
            <a:ext cx="1921578" cy="13565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hyperlink" Target="http://www.keepcoding.io" TargetMode="Externa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9" Type="http://schemas.openxmlformats.org/officeDocument/2006/relationships/theme" Target="../theme/theme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935831" y="2171700"/>
            <a:ext cx="328613" cy="328613"/>
          </a:xfrm>
          <a:prstGeom prst="rect">
            <a:avLst/>
          </a:prstGeom>
          <a:solidFill>
            <a:srgbClr val="D35400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2000"/>
              <a:buFont typeface="Helvetica Neue Light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2" name="Google Shape;52;p13"/>
          <p:cNvSpPr/>
          <p:nvPr/>
        </p:nvSpPr>
        <p:spPr>
          <a:xfrm>
            <a:off x="-28575" y="4729163"/>
            <a:ext cx="9194006" cy="421481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2000"/>
              <a:buFont typeface="Helvetica Neue Light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3" name="Google Shape;53;p13"/>
          <p:cNvSpPr/>
          <p:nvPr/>
        </p:nvSpPr>
        <p:spPr>
          <a:xfrm>
            <a:off x="1037096" y="4968477"/>
            <a:ext cx="4100513" cy="142876"/>
          </a:xfrm>
          <a:prstGeom prst="rect">
            <a:avLst/>
          </a:prstGeom>
          <a:noFill/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Helvetica Neue"/>
              <a:buNone/>
            </a:pPr>
            <a:r>
              <a:rPr b="0" i="0" lang="es" sz="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 All rights reserved. </a:t>
            </a:r>
            <a:r>
              <a:rPr b="0" i="0" lang="es" sz="600" u="sng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www.keepcoding.io</a:t>
            </a:r>
            <a:endParaRPr b="0" i="0" sz="2000" u="sng" cap="none" strike="noStrike">
              <a:solidFill>
                <a:schemeClr val="hlink"/>
              </a:solidFill>
              <a:latin typeface="Gill Sans"/>
              <a:ea typeface="Gill Sans"/>
              <a:cs typeface="Gill Sans"/>
              <a:sym typeface="Gill Sans"/>
              <a:hlinkClick r:id="rId1"/>
            </a:endParaRPr>
          </a:p>
        </p:txBody>
      </p:sp>
      <p:sp>
        <p:nvSpPr>
          <p:cNvPr id="54" name="Google Shape;54;p13"/>
          <p:cNvSpPr/>
          <p:nvPr/>
        </p:nvSpPr>
        <p:spPr>
          <a:xfrm>
            <a:off x="8626547" y="3408"/>
            <a:ext cx="239389" cy="239389"/>
          </a:xfrm>
          <a:prstGeom prst="rect">
            <a:avLst/>
          </a:prstGeom>
          <a:solidFill>
            <a:srgbClr val="D35400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2000"/>
              <a:buFont typeface="Helvetica Neue Light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8902558" y="3408"/>
            <a:ext cx="239389" cy="239389"/>
          </a:xfrm>
          <a:prstGeom prst="rect">
            <a:avLst/>
          </a:prstGeom>
          <a:solidFill>
            <a:srgbClr val="F39C12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2000"/>
              <a:buFont typeface="Helvetica Neue Light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6" name="Google Shape;56;p13"/>
          <p:cNvSpPr txBox="1"/>
          <p:nvPr>
            <p:ph type="title"/>
          </p:nvPr>
        </p:nvSpPr>
        <p:spPr>
          <a:xfrm>
            <a:off x="1314450" y="2028825"/>
            <a:ext cx="7472363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51425" lIns="51425" spcFirstLastPara="1" rIns="51425" wrap="square" tIns="5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b="0" i="0" sz="36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b="0" i="0" sz="36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b="0" i="0" sz="36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b="0" i="0" sz="36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b="0" i="0" sz="36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b="0" i="0" sz="36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b="0" i="0" sz="36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b="0" i="0" sz="36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b="0" i="0" sz="36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idx="1" type="body"/>
          </p:nvPr>
        </p:nvSpPr>
        <p:spPr>
          <a:xfrm>
            <a:off x="1314450" y="2593181"/>
            <a:ext cx="7472363" cy="1693069"/>
          </a:xfrm>
          <a:prstGeom prst="rect">
            <a:avLst/>
          </a:prstGeom>
          <a:noFill/>
          <a:ln>
            <a:noFill/>
          </a:ln>
        </p:spPr>
        <p:txBody>
          <a:bodyPr anchorCtr="0" anchor="t" bIns="51425" lIns="51425" spcFirstLastPara="1" rIns="51425" wrap="square" tIns="5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 Light"/>
              <a:buNone/>
              <a:defRPr b="0" i="0" sz="2000" u="none" cap="none" strike="noStrik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 Light"/>
              <a:buNone/>
              <a:defRPr b="0" i="0" sz="2000" u="none" cap="none" strike="noStrik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 Light"/>
              <a:buNone/>
              <a:defRPr b="0" i="0" sz="2000" u="none" cap="none" strike="noStrik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 Light"/>
              <a:buNone/>
              <a:defRPr b="0" i="0" sz="2000" u="none" cap="none" strike="noStrik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 Light"/>
              <a:buNone/>
              <a:defRPr b="0" i="0" sz="2000" u="none" cap="none" strike="noStrik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 Light"/>
              <a:buNone/>
              <a:defRPr b="0" i="0" sz="2000" u="none" cap="none" strike="noStrik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 Light"/>
              <a:buNone/>
              <a:defRPr b="0" i="0" sz="2000" u="none" cap="none" strike="noStrik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 Light"/>
              <a:buNone/>
              <a:defRPr b="0" i="0" sz="2000" u="none" cap="none" strike="noStrik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 Light"/>
              <a:buNone/>
              <a:defRPr b="0" i="0" sz="2000" u="none" cap="none" strike="noStrik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58" name="Google Shape;58;p13"/>
          <p:cNvSpPr txBox="1"/>
          <p:nvPr>
            <p:ph idx="12" type="sldNum"/>
          </p:nvPr>
        </p:nvSpPr>
        <p:spPr>
          <a:xfrm>
            <a:off x="4477940" y="4886325"/>
            <a:ext cx="178594" cy="192881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28575" spcFirstLastPara="1" rIns="28575" wrap="square" tIns="285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descr="Logo keepcoding nuevo solo círculo (1).png" id="59" name="Google Shape;59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424493" y="4109057"/>
            <a:ext cx="1921578" cy="135654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 keepcoding nuevo solo círculo (1).png" id="110" name="Google Shape;11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456619" y="4109079"/>
            <a:ext cx="1959235" cy="1383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0"/>
          <p:cNvSpPr txBox="1"/>
          <p:nvPr>
            <p:ph type="title"/>
          </p:nvPr>
        </p:nvSpPr>
        <p:spPr>
          <a:xfrm>
            <a:off x="1164425" y="1388350"/>
            <a:ext cx="6980400" cy="23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28575" spcFirstLastPara="1" rIns="28575" wrap="square" tIns="2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</a:pPr>
            <a:r>
              <a:t/>
            </a:r>
            <a:endParaRPr sz="42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</a:pPr>
            <a:r>
              <a:rPr lang="es" sz="4200"/>
              <a:t> </a:t>
            </a:r>
            <a:r>
              <a:rPr lang="es" sz="4800"/>
              <a:t>REST vs SOAP</a:t>
            </a:r>
            <a:endParaRPr sz="48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</a:pPr>
            <a:r>
              <a:t/>
            </a:r>
            <a:endParaRPr sz="4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</a:pPr>
            <a:r>
              <a:t/>
            </a:r>
            <a:endParaRPr sz="4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1314450" y="721975"/>
            <a:ext cx="7472400" cy="685800"/>
          </a:xfrm>
          <a:prstGeom prst="rect">
            <a:avLst/>
          </a:prstGeom>
        </p:spPr>
        <p:txBody>
          <a:bodyPr anchorCtr="0" anchor="t" bIns="51425" lIns="51425" spcFirstLastPara="1" rIns="51425" wrap="square" tIns="5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REST vs SOAP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1314450" y="1376721"/>
            <a:ext cx="7472400" cy="2909700"/>
          </a:xfrm>
          <a:prstGeom prst="rect">
            <a:avLst/>
          </a:prstGeom>
        </p:spPr>
        <p:txBody>
          <a:bodyPr anchorCtr="0" anchor="t" bIns="51425" lIns="51425" spcFirstLastPara="1" rIns="51425" wrap="square" tIns="5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18" name="Google Shape;118;p21"/>
          <p:cNvGraphicFramePr/>
          <p:nvPr/>
        </p:nvGraphicFramePr>
        <p:xfrm>
          <a:off x="1577975" y="15082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{09822A59-6C64-4415-8149-C8C86936CC0E}</a:tableStyleId>
              </a:tblPr>
              <a:tblGrid>
                <a:gridCol w="3116325"/>
                <a:gridCol w="3116325"/>
              </a:tblGrid>
              <a:tr h="400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Arquitectura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Formato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0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Cualquiera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XML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0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Swagger, WADL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WSDL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0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Http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Http, MQ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4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Fácil implementación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Más difíciles de implemntar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1314450" y="2028825"/>
            <a:ext cx="6192600" cy="685800"/>
          </a:xfrm>
          <a:prstGeom prst="rect">
            <a:avLst/>
          </a:prstGeom>
        </p:spPr>
        <p:txBody>
          <a:bodyPr anchorCtr="0" anchor="t" bIns="51425" lIns="51425" spcFirstLastPara="1" rIns="51425" wrap="square" tIns="5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Fin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