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CC"/>
    <a:srgbClr val="FF0000"/>
    <a:srgbClr val="FF5050"/>
    <a:srgbClr val="00B0F0"/>
    <a:srgbClr val="FF66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6FC-05F1-4E56-8287-A94ECB08D43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hyperlink" Target="https://nodej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ovenderpelainternet.net.br/2016/02/como-montar-uma-loja-virtual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lfredojordan.blogspot.com/2018/05/definicion-de-hosting-tipos-y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s://icannwiki.org/GoDaddy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jetsmi.blogspot.com/2010/05/instalar-xampp-en-ubuntu-php-mysql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1luisrene.blogspot.com/2015/03/descargar-wampserver-servidor-web-local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opedia.org/firebas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inventor.mit.edu/explore/ai2/firebase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pedia.org/firebas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egomariano.com/introducao-ao-node-j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40719940/vs-code-debug-c-node-addon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2229" y="979663"/>
            <a:ext cx="8646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FF0000"/>
                </a:solidFill>
              </a:rPr>
              <a:t>Hospedagem e Domínio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4575360"/>
            <a:ext cx="2571113" cy="16441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4911" y="6488668"/>
            <a:ext cx="12196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n-lt"/>
              </a:rPr>
              <a:t>Rua Santo André, 680 – Boa Vista – São Caetano do Sul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6" y="3868032"/>
            <a:ext cx="2272376" cy="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8809A-1C46-F29E-1100-F36B157CF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5D5066-1013-EF33-D6BA-CF6DDB5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AA1AAB-C07D-A0CD-D055-D5651DDD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E5588F-5F5C-35E9-3652-55D53886C0EF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AD4CA278-9517-B181-1817-D6851151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5068AD9-7245-24AF-6C6E-68E0769D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Usando Node.js para Hospedar uma Página no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hospedar uma página web usando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você pode aproveitar 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permite hospedar conteúdo estático e dinâmico diretamente nos servidores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Aqui está um guia básico para começar: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Instalação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CLI: Primeiramente, você precisa instalar 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Command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Interface (CLI), que permite interagir com os serviços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diretamente do seu terminal. Você pode instalá-lo via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(Node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Manager) usando o seguinte comando: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Configuração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Após a instalação, você precisa fazer login na sua conta do Google e iniciar um novo projeto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(caso ainda não tenha um). Use o comando abaixo e siga as instruções para autenticar e configurar seu projeto: Durante o processo de inicialização (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você será solicitado a escolher os serviços que deseja configurar. Certifique-se de selecionar 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Preparação do Projeto: Após a inicialização, você terá uma estrutura básica de diretórios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Coloque os arquivos estáticos do seu site (HTML, CSS,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imagens, etc.) na pasta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criada pelo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Projeto: Para implantar seu site, basta executar o seguinte comando no diretório do projeto onde está o arquivo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firebase.json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Isso fará o upload dos arquivos do seu site para os servidores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tornará sua página acessível através de um subdomínio do firebaseapp.com ou um domínio personalizado configurado por você.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BB0680-E90A-9907-960E-043C82648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E279C4-ACC2-7F65-4C1D-A54EFEE5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1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7328D-F735-4F55-FF27-A1DBB538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6F73070-0D78-103D-6D27-1CFCA4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48D9F0-6690-DB27-8456-1D83C17AB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95B8FE1-BAA9-0E08-6AE5-4F6A27D7FF3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1A2873BB-4110-C633-7CC8-3B11493C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0BB936D-5856-9ADC-F2B9-68F43FDC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5872993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endereço: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https://nodejs.org/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como Administrador, clicando no ícone do arquivo baixado com o botão direito do mouse e escolhendo instalar como Administrador.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instalar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abrir o Prompt do DOS pelo atalho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Windows+S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na barra de pesquisa e digitar CMD. Ao aparecer o ícone do DOS clicar com o Botão direito do mouse e “executar como administrador”.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1ECEF-929A-CB6E-87C3-25DC9348DB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8DEEDD-0BFF-CCB0-F784-57BD6A7F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E35C44-7904-C842-64C1-C615D6519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193" y="1338070"/>
            <a:ext cx="5326244" cy="40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D65CB-A89B-D638-6B9D-EFBE5897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B8DA81-75E5-8E86-2C63-224DD05F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C800D0-E356-AF8F-0B25-4253C24EA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F02E825-AF80-804E-756A-A5264E22F914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C8F610C-05D5-5ECE-BA1B-15AB4809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87ED551-36F5-E83D-B0F7-44567B33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5872993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abrir o DOS, utilizar os comandos CD.. e CD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NomedaPasta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entrar no local que esta todo o seu projeto Web.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aconselhável criar uma pasta para guardar seu projeto no diretório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seu computador. Assim você terá mais facilidade de encontrar o projeto para hospedar.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C118FD-E9CA-5FC0-23E5-46F1517E6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A71F10-B5A7-AD31-4AAC-AADA0D72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8561AA-0954-0CF8-4177-42F97C925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3" y="744888"/>
            <a:ext cx="5394408" cy="27092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8A3442-FDCE-8190-605E-EA956078A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" y="3467757"/>
            <a:ext cx="5394407" cy="27132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086008-D1FA-BF02-7642-82A7ED050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2" y="3473766"/>
            <a:ext cx="5394407" cy="26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76FDC-F314-3D60-F61A-8B0727A6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95C1BE-64B1-2538-4057-BB33D71F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FDB1E4-5B97-7D6F-01F4-2C712594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CFFA579-8874-5A16-FE38-6AC117C2D61A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86B8768A-E0B6-6FD6-6713-2046DE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0A0EFB-F039-6B1D-5975-0CA40688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5872993" cy="54457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ter a pasta do projeto aberta no prompt do dos como aparece na sequência acima, iremos atualizar o aplicativo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NODE. Digite a instrução abaixo: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–g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-tools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 irá subir os arquivos necessários para que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possa hospedar seu projeto. Este processo demora alguns minutos.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Agora, depois de ter instalado todos os arquivos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vamos fazer o login na sua conta. Digitar o comando conforme aparece abaixo.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opção abrirá o navegador do seu computador na tela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você deve informar o seu usuário e senha para que ele possa vincular sua conta com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Deposi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estar conectado com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exibido na tela do DOS sua conta de cadastro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indicando que você já esta conectado e pode começar a subir o projeto, para isto, agora utilizaremos outro comando: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F8C91AC-A1CA-E4CF-B07B-BAB5443D3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624F1-2E15-8539-07EC-02BD480F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EAB517-9FD9-FCD7-7D10-EC28F910B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33" y="2098310"/>
            <a:ext cx="5096874" cy="2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8D813-DA1F-C118-416A-93F000C2A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60E47FA-D890-CF3B-B451-C71B7FAB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CA643D-D7AF-5E1F-F2BB-57A36C133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CEE170F-F3EB-0207-0CBC-2FFF025EBE5F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1339201F-BC96-DDBF-AF7A-30D193BD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5A92C6-D626-279D-BCC9-54F36F98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5872993" cy="54457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executamos essa instrução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abre todos os projetos disponíveis na sua conta para que você escolha em qual deseja hospedar o seu projeto de web. Para selecionar uma pasta de projeto, descer utilizando as setas do teclado e clicar com a tecla ESPAÇO para selecionar o projeto.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escolher a pasta, teremos uma séries de perguntas do sistema como: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“Você quer utilizar o index que foi criado dentro da pasta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?”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Nesta etapa basta digitar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sim 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não.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temos que selecionar o tipo de utilização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Para subir arquivos devemos selecionar: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HOSTING: configure and deploy Firebase Hosting sites.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fim, 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utlima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instrução a ser digitada: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ultima instrução irá subir para o servidor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todos os arquivos que estiverem na pasta PUBLIC do projeto que você criou no diretório C: do seu c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omputador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Será exibido a URL provisória do seu site que pode ser acessado de qualquer dispositivo que utilize internet.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D2CE1F-3630-8EDE-8E2A-BF297D7BF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2E6AB-47C1-1DA3-51B3-7A1F5557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E3F9DA-C813-AE4D-E300-84E1444FF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33" y="2098310"/>
            <a:ext cx="5096874" cy="2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4A07E-49E6-DA37-09BA-489C32C9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E80E65-7614-2D83-8119-B5EF8BB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BD29C1-3A93-0767-C8E2-A2CDED78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55A7D6E-D91D-22BF-9CCD-87C4D80B9D0B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5141C1F3-B431-8E64-93C4-8C91CA57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Domínio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1AAC535-9485-8A26-B829-93E23A0D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/>
              <a:t>Um </a:t>
            </a:r>
            <a:r>
              <a:rPr lang="pt-BR" sz="1800" b="1" dirty="0"/>
              <a:t>domínio de página web</a:t>
            </a:r>
            <a:r>
              <a:rPr lang="pt-BR" sz="1800" dirty="0"/>
              <a:t> é o endereço único que os usuários digitam no navegador para acessar um site. Ele funciona como um nome amigável para um </a:t>
            </a:r>
            <a:r>
              <a:rPr lang="pt-BR" sz="1800" b="1" dirty="0"/>
              <a:t>endereço IP</a:t>
            </a:r>
            <a:r>
              <a:rPr lang="pt-BR" sz="1800" dirty="0"/>
              <a:t>, tornando mais fácil para as pessoas encontrarem um site sem precisar memorizar números complicados.</a:t>
            </a:r>
          </a:p>
          <a:p>
            <a:pPr marL="0" indent="0">
              <a:buNone/>
            </a:pPr>
            <a:r>
              <a:rPr lang="pt-BR" sz="2000" b="1" dirty="0"/>
              <a:t>Estrutura de um Domínio:</a:t>
            </a:r>
          </a:p>
          <a:p>
            <a:pPr marL="0" indent="0">
              <a:buNone/>
            </a:pPr>
            <a:r>
              <a:rPr lang="pt-BR" sz="2000" dirty="0"/>
              <a:t>Um domínio geralmente é composto por três partes principais: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Prefixo (opcional)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Exemplo: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www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(pode ser qualquer coisa, como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blog.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loja.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Nome do Domínio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Exemplo: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exemplo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Extensão do Domínio (TLD - Top-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Domain)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Exemplo: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.com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.net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completo: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www.exemplo.com.br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www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Prefixo (opcional)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exemplo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Nome do domínio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.com.br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Extensão do domínio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2AD197-E85F-EC8D-2FF0-B6C8E040D6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B09071-6BE5-E883-3A11-B197410A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6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F0637-B971-EF6B-11A6-D060FF607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B7E354-C128-1926-FCBB-470174D3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4E9CAB-8A84-0099-A143-F778ED7C9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67FD8F7-062C-8227-8081-5FD75900910C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DC86AE5D-D330-E41C-5AC0-4522DBCD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Domínio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03A6135-10D8-FB24-0576-90E9D7C5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/>
              <a:t>Como Funciona?</a:t>
            </a:r>
          </a:p>
          <a:p>
            <a:pPr marL="0" indent="0">
              <a:buNone/>
            </a:pPr>
            <a:r>
              <a:rPr lang="pt-BR" sz="1800" dirty="0"/>
              <a:t>Quando alguém digita um domínio no navegador, um sistema chamado </a:t>
            </a:r>
            <a:r>
              <a:rPr lang="pt-BR" sz="1800" b="1" dirty="0"/>
              <a:t>DNS (Domain </a:t>
            </a:r>
            <a:r>
              <a:rPr lang="pt-BR" sz="1800" b="1" dirty="0" err="1"/>
              <a:t>Name</a:t>
            </a:r>
            <a:r>
              <a:rPr lang="pt-BR" sz="1800" b="1" dirty="0"/>
              <a:t> System)</a:t>
            </a:r>
            <a:r>
              <a:rPr lang="pt-BR" sz="1800" dirty="0"/>
              <a:t> traduz esse nome para o endereço IP do servidor onde o site está hospedado. Assim, o navegador consegue carregar a página correta.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 Registrar um Domínio?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ter um domínio próprio, você precisa registrá-lo em um provedor de domínios, como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Registro.br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(para domínios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GoDaddy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HostGator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Namecheap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entre outros.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68258E-1E20-D6DA-6796-DD12D3327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ECFA2-9500-0635-48A8-14E6017B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C90523C-EA41-D544-6C59-3FB1B0044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228" y="2937039"/>
            <a:ext cx="5948284" cy="31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0AD5EE1-DCC3-CCC8-8586-85EFE3B4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dirty="0"/>
              <a:t>Hospedagem Web (Web </a:t>
            </a:r>
            <a:r>
              <a:rPr lang="pt-BR" sz="2000" b="1" dirty="0" err="1"/>
              <a:t>Hosting</a:t>
            </a:r>
            <a:r>
              <a:rPr lang="pt-BR" sz="2000" b="1" dirty="0"/>
              <a:t>)</a:t>
            </a:r>
            <a:r>
              <a:rPr lang="pt-BR" sz="2000" dirty="0"/>
              <a:t>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/>
              <a:t>É um serviço que permite armazenar os arquivos do site (como imagens, textos, códigos e bancos de dados) em servidores conectados à internet. Esses servidores garantem que o site fique acessível 24/7 para os visitantes. Existem vários tipos de hospedagem, como compartilhada, VPS, dedicada e em nuvem.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/>
              <a:t>Iremos abordar dois tipos a hospedagem local e a hospedagem na web.</a:t>
            </a:r>
            <a:endParaRPr lang="pt-BR" sz="4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5AEB60-133D-3CFB-8045-5F69091E5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9447" y="3526661"/>
            <a:ext cx="3048000" cy="12477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4E66771-E06E-690B-1638-BD72CA943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85333"/>
          <a:stretch/>
        </p:blipFill>
        <p:spPr>
          <a:xfrm>
            <a:off x="4669201" y="3791910"/>
            <a:ext cx="2853598" cy="56197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DD623E8-54CD-A234-F955-63E0F08D79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13800" y="3237736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62091-1C32-3F34-DA63-099AA70B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DEA567-5BC7-36AB-C8E8-813854CB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F4D1E5-2E75-C046-B187-2AA2106A4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73B2E35-501A-346E-C665-91FB685539F0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715CC180-021C-2178-9E43-748A9A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C1D25B5-2634-48DC-1115-99621653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Hospedagem Local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hospedagem local acontece quando usamos um programa de servidor instalado na máquina onde vai ficar armazenado o site.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este tipo de hospedagem, que pode ser feita como utilização de uma rede interna (intranet), como também pode ser usado para hospedar um site de forma externa, desde que o usuário tenha um endereço de IP privado e que crie uma regra de segurança na porta do roteador pessoal.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programas usados para criar um servidor local são na maioria das vezes gratuitos, e podem ser usados com outras finalidades, como um servidor de banco de dados local, etc. Exemplo de programas usados para servidores: XAMP, LAMP, WAMP, etc.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DC4C69-8BCF-168A-4501-C7B5CE896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E7F49E-EE60-B861-06E0-051CB5A5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04E0736-122A-1217-D481-03A3374626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25578" y="3955319"/>
            <a:ext cx="1718432" cy="171222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2F8212-D1B4-06AA-1DA0-3284C9EBA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89495" y="4344708"/>
            <a:ext cx="3048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23419-ACAA-41A2-3957-F7F98238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E6C666-0B37-6078-F28E-A33B7B3C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B306B9-9E02-F834-2EA4-256B1EBA9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70C7B4-DECB-B54A-DEEB-7BC5BEB052D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1F148AFF-3647-AA51-EAEB-72CD2D82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992D09-BE94-4AE2-86F8-F5717B8A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Hospedagem WEB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hospedagem web acontece quando utilizamos servidores próprios para hospedagem de sites disponíveis na web. Exemplo: LOCALWEB, HOSTINGER, HOSTIGATOR, UOLHOST, etc.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hospedagem Web, o usuário contrata um serviço de acordo com suas necessidades por um período de tempo. Neste serviço já aparece vinculado um endereço de IP privado e a possibilidade de ter um "DOMINIO" contratado diretamente pela empresa de hospedagem, assim como outros serviços.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forma que vem ganhando muita visibilidade na hospedagem WEB é a utilização de serviços em nuvem (CLOUD SERVICES) com empresas como AMAZON, GOOGLE, MICROSOFT, entre outras. Criando seu próprio servidor de hospedagem em nuvem.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8F5DB6-9C47-FEF8-548D-F109637A3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3EE911-7E53-8D7B-9BFA-D6F084A9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4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1D28-E4F3-9FC6-85F5-3AA438CF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6209E0-B8FA-789D-F3CF-2A6D18A8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EC2455-2E73-B781-AE74-777DA4596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6B5951C-FA30-7062-FE22-C16DBE5708E6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8CC7BB86-F81A-CEE5-6207-B4186544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45B9CB9-96FF-7BC1-3D84-C7DEAFC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(Google Cloud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Plataform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 últimos anos,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emergiu como uma das plataformas mais populares para desenvolvimento de aplicativos móveis e web, oferecendo uma gama robusta de serviços integrados na nuvem. Originalmente adquirida pelo Google em 2014,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evoluiu significativamente para se tornar uma solução abrangente para desenvolvedores que buscam construir, melhorar e escalar seus aplicativos de maneira eficiente e com pouca complexidade.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501159-0FF6-8350-4B19-AC60CEC969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EC470D-F8AA-F719-84A9-53A77F24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0683F6-8E5E-9726-CC7E-1B801A6068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18869" y="3429000"/>
            <a:ext cx="3154261" cy="15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E131D-A56C-A045-F40F-9144B623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99EC14-059A-5C53-6989-861A56DC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1DDC98-33E4-DED1-DBBA-BE0F2020A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AE1A07B-76E3-72D4-0874-08C8E70E6AF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1388245-57AF-A463-1E1C-BEC4DC5E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90746FD-9899-2C5E-1033-52F36CD5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que é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uma plataforma de desenvolvimento de aplicativos móveis e web que fornece uma variedade de serviços que ajudam os desenvolvedores a criar e gerenciar seus aplicativos, desde o desenvolvimento inicial até a distribuição e análise de uso. Essa plataforma permite que desenvolvedores foquem no desenvolvimento de funcionalidades principais do aplicativo, enquanto 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cuida de grande parte da infraestrutura necessária para suportar essas funcionalidades.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BA2526-83A7-70AA-B2CE-5071DDF0F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23AD71-7DA6-7351-07C9-B08FB08A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4C30766-6C8E-A15C-90E8-C0D7B1438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24446" y="3119293"/>
            <a:ext cx="5943108" cy="25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42E42-BC70-2253-3C85-E5AC1DBA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4905C9-BABC-72E4-7376-556B5509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96BDC0-38B7-D897-6FD0-0F842ADD8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718FF4E-1BB3-7BD7-0939-8316DBA1F9A9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2E9AEBA0-F6BB-3782-4B31-53E4942B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37EAC6-F304-7728-4DAB-65481EFD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Principais Serviços do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Firestore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banco de dados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NoSQL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 tempo real que permite armazenar e sincronizar dados entre clientes em tempo real. É ideal para aplicativos que requerem dados em tempo real e sincronização offline.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Authentication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Gerenciamento completo de autenticação de usuários, com suporte para autenticação por e-mail/senha, redes sociais como Google, Facebook, Twitter, entre outros, além de autenticação anônima.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Firestore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base de dados de documentos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NoSQL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permite armazenar, sincronizar e consultar dados para seus aplicativos móveis e web.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Storage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Armazenamento de arquivos na nuvem, ideal para imagens, vídeos ou outros conteúdos que precisam ser acessados rapidamente pelos usuários.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Permite escrever funções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sem precisar gerenciar servidores. Funciona com eventos gerados pelos serviços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como autenticação ou alterações no banco de dados.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Hospedagem de conteúdo estático e dinâmico diretamente nos servidores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 SSL gratuito, permitindo a implantação rápida de aplicações web.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Messaging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Envio de mensagens e notificações para dispositivos móveis e web, integrando-se facilmente com outros serviços do Google, como 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Fornece insights detalhados sobre o uso do aplicativo, incluindo dados de usuários, eventos e conversões, ajudando a entender melhor o comportamento dos usuários e otimizar a experiência do aplicativo.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Monitoramento do desempenho do aplicativo em tempo real, identificando problemas de desempenho e otimizando o desempenho geral do aplicativo.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Remote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Permite ajustar a aparência e o comportamento do aplicativo sem precisar lançar uma atualização, com base em variáveis definidas pelo desenvolvedor.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Integração com o Google Cloud Machine Learning para implementar funcionalidades avançadas de aprendizado de máquina nos aplicativos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240E84-80FA-B2DF-B7A1-9451FC3AA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7C32B5-48FA-1962-3105-143FC8EE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DCE87-F9E0-1A2C-EB9A-8CD0098E5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97A116-1E3A-CF80-2AF9-7CC30A9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B911D2-2041-B2BB-5FCB-117998D83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8DDA0F7-3960-63DB-3D17-1467EFA796A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1584CCE9-5C85-C631-FA7C-E7575BA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1EC9B9D-8DB1-3678-329E-EB603EA1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Node.js e Hospedagem de Página no </a:t>
            </a:r>
            <a:r>
              <a:rPr lang="pt-B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Node.js 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duas tecnologias poderosas que, quando combinadas, oferecem uma plataforma flexível e eficiente para o desenvolvimento e hospedagem de aplicações web modernas. Neste artigo, exploraremos o papel do Node.js no contexto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como você pode usar essas ferramentas para hospedar uma página web de forma simples e eficaz.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FB75D4-B2B3-911E-3184-66F5C409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C50FB2-4493-A9FF-6CC0-5F2C7723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6D294E-D194-368F-EF75-FEDF4032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0642" y="2706938"/>
            <a:ext cx="4549542" cy="27795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F98690-8F39-B970-324B-C24D66E6F9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2707718"/>
            <a:ext cx="5087922" cy="2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3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6C23D-F0DC-2C3F-103B-C083AA3B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B29660-8600-9FBF-52CA-444239EA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8711AA-E4C0-7D55-5C56-1A5F2A009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34FAE7-3A84-E7CC-14A2-31D40D7272D3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97E7E4A5-28EE-0F7C-6FED-6416A9EB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Hospedagem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019F62C-663D-98AD-7C65-85FC368D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27"/>
            <a:ext cx="10515600" cy="54457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que é Node.js?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Node.js é um ambiente de execução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construído sobre o motor V8 do Google Chrome. Ele permite que os desenvolvedores usem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tanto no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quanto no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unificando o desenvolvimento de aplicativos web. Node.js é conhecido por sua capacidade de lidar com operações de entrada e saída de forma não bloqueante e eficiente, o que o torna ideal para aplicações em tempo real e escaláveis.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981E2C-C6AD-08CF-1567-2230B95D8C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F998DD-A32E-E02E-B0A7-CC16D55B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8FAD0E1-E2FC-A7DB-B3AC-D7C933F408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19463" y="2508192"/>
            <a:ext cx="6753073" cy="36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84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1945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Arial Black</vt:lpstr>
      <vt:lpstr>Calibri</vt:lpstr>
      <vt:lpstr>Calibri Light</vt:lpstr>
      <vt:lpstr>Tema do Office</vt:lpstr>
      <vt:lpstr>Apresentação do PowerPoint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Hospedagem</vt:lpstr>
      <vt:lpstr>Domínio</vt:lpstr>
      <vt:lpstr>Domínio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André da Silva</dc:creator>
  <cp:lastModifiedBy>MARCOS ANDRE DA SILVA</cp:lastModifiedBy>
  <cp:revision>134</cp:revision>
  <dcterms:created xsi:type="dcterms:W3CDTF">2017-07-19T17:45:31Z</dcterms:created>
  <dcterms:modified xsi:type="dcterms:W3CDTF">2025-02-12T22:03:17Z</dcterms:modified>
</cp:coreProperties>
</file>