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CC"/>
    <a:srgbClr val="FF0000"/>
    <a:srgbClr val="FF5050"/>
    <a:srgbClr val="00B0F0"/>
    <a:srgbClr val="FF66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6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144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2229" y="979663"/>
            <a:ext cx="8646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FF0000"/>
                </a:solidFill>
              </a:rPr>
              <a:t>CSS 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4575360"/>
            <a:ext cx="2571113" cy="16441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4911" y="6488668"/>
            <a:ext cx="1219691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n-lt"/>
              </a:rPr>
              <a:t>Rua Santo André, 680 – Boa Vista – São Caetano do Sul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6" y="3868032"/>
            <a:ext cx="2272376" cy="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90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9447" y="942889"/>
            <a:ext cx="10515600" cy="5103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Vamos criar primeiro uma CSS dentro do HEAD no projeto do HTML.</a:t>
            </a:r>
          </a:p>
          <a:p>
            <a:pPr marL="0" indent="0">
              <a:buNone/>
            </a:pPr>
            <a:r>
              <a:rPr lang="pt-BR" dirty="0"/>
              <a:t>Para isso, utilizaremos a TAG </a:t>
            </a:r>
            <a:r>
              <a:rPr lang="pt-BR" b="1" dirty="0"/>
              <a:t>&lt;</a:t>
            </a:r>
            <a:r>
              <a:rPr lang="pt-BR" b="1" dirty="0" err="1"/>
              <a:t>style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b="1" dirty="0"/>
              <a:t>Veja o exemplo: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html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head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title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&gt;Exemplo&lt;/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title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&lt;</a:t>
            </a: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style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 </a:t>
            </a: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type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="</a:t>
            </a: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text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/</a:t>
            </a: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css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"&gt;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body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 {background-color: #FF0000;}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 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&lt;/</a:t>
            </a: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style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&gt;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&lt;/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head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body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&lt;p&gt;Esta é uma página com fundo vermelho&lt;/p&gt;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&lt;/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body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&lt;/</a:t>
            </a:r>
            <a:r>
              <a:rPr lang="pt-BR" altLang="pt-BR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html</a:t>
            </a:r>
            <a:r>
              <a:rPr lang="pt-BR" altLang="pt-BR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&gt;</a:t>
            </a:r>
            <a:r>
              <a:rPr lang="pt-BR" altLang="pt-BR" sz="2000" b="1" dirty="0"/>
              <a:t> </a:t>
            </a:r>
            <a:endParaRPr lang="pt-BR" altLang="pt-BR" sz="5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90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9447" y="942889"/>
            <a:ext cx="10515600" cy="510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Neste exemplo iremos criar um projeto CSS separado do projeto HTML.</a:t>
            </a:r>
          </a:p>
          <a:p>
            <a:pPr marL="0" indent="0">
              <a:buNone/>
            </a:pPr>
            <a:r>
              <a:rPr lang="pt-BR" dirty="0"/>
              <a:t>Clique para abrir um novo documento e salve na mesma pasta do projeto com o nome de </a:t>
            </a:r>
            <a:r>
              <a:rPr lang="pt-BR" b="1" dirty="0"/>
              <a:t>teste.css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Digite neste projeto as linhas abaixo:</a:t>
            </a:r>
          </a:p>
          <a:p>
            <a:pPr marL="0" indent="0">
              <a:buNone/>
            </a:pPr>
            <a:r>
              <a:rPr lang="pt-BR" altLang="pt-BR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body</a:t>
            </a: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 {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background-color: #FF0000;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}</a:t>
            </a:r>
            <a:r>
              <a:rPr lang="pt-BR" altLang="pt-BR" sz="2000" dirty="0"/>
              <a:t> </a:t>
            </a:r>
            <a:endParaRPr lang="pt-BR" altLang="pt-BR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/>
              <a:t>Você irá perceber que no CSS utiliza-se os caracteres { e } para os códigos, diferente dos tradicionais &lt; e &gt; do HTML.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90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9447" y="942889"/>
            <a:ext cx="10515600" cy="5103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Estando salvo o projeto .CSS, basta somente referenciar dentro do projeto HTML criando um link.</a:t>
            </a:r>
          </a:p>
          <a:p>
            <a:pPr marL="0" indent="0">
              <a:buNone/>
            </a:pPr>
            <a:r>
              <a:rPr lang="pt-BR" sz="2000" dirty="0"/>
              <a:t>Desta forma: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&lt;</a:t>
            </a:r>
            <a:r>
              <a:rPr lang="pt-BR" altLang="pt-BR" sz="2000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html</a:t>
            </a:r>
            <a:r>
              <a:rPr lang="pt-BR" altLang="pt-BR" sz="2000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	&lt;</a:t>
            </a:r>
            <a:r>
              <a:rPr lang="pt-BR" altLang="pt-BR" sz="20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head</a:t>
            </a:r>
            <a:r>
              <a:rPr lang="pt-BR" altLang="pt-BR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		&lt;</a:t>
            </a:r>
            <a:r>
              <a:rPr lang="pt-BR" altLang="pt-BR" sz="20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title</a:t>
            </a:r>
            <a:r>
              <a:rPr lang="pt-BR" altLang="pt-BR" sz="2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&gt;</a:t>
            </a:r>
            <a:r>
              <a:rPr lang="pt-BR" altLang="pt-BR" sz="2000" b="1" dirty="0">
                <a:latin typeface="Arial Unicode MS" panose="020B0604020202020204" pitchFamily="34" charset="-128"/>
              </a:rPr>
              <a:t>Exemplo</a:t>
            </a:r>
            <a:r>
              <a:rPr lang="pt-BR" altLang="pt-BR" sz="2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&lt;/</a:t>
            </a:r>
            <a:r>
              <a:rPr lang="pt-BR" altLang="pt-BR" sz="2000" b="1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title</a:t>
            </a:r>
            <a:r>
              <a:rPr lang="pt-BR" altLang="pt-BR" sz="2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		&lt;link 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rel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=“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stylesheet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” 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type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="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text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/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css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“ 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href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=“nomeprojeto.css”&gt;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	&lt;/</a:t>
            </a:r>
            <a:r>
              <a:rPr lang="pt-BR" altLang="pt-BR" sz="2000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head</a:t>
            </a:r>
            <a:r>
              <a:rPr lang="pt-BR" altLang="pt-BR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&gt;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7030A0"/>
                </a:solidFill>
                <a:latin typeface="Arial Unicode MS" panose="020B0604020202020204" pitchFamily="34" charset="-128"/>
              </a:rPr>
              <a:t>	&lt;body&gt; </a:t>
            </a:r>
          </a:p>
          <a:p>
            <a:pPr marL="0" indent="0">
              <a:buNone/>
            </a:pPr>
            <a:r>
              <a:rPr lang="pt-BR" altLang="pt-BR" sz="2000" b="1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		&lt;</a:t>
            </a:r>
            <a:r>
              <a:rPr lang="pt-BR" altLang="pt-BR" sz="2000" b="1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p&gt;</a:t>
            </a:r>
            <a:r>
              <a:rPr lang="pt-BR" altLang="pt-BR" sz="2000" b="1" dirty="0">
                <a:latin typeface="Arial Unicode MS" panose="020B0604020202020204" pitchFamily="34" charset="-128"/>
              </a:rPr>
              <a:t>Esta é uma página com fundo vermelho</a:t>
            </a:r>
            <a:r>
              <a:rPr lang="pt-BR" altLang="pt-BR" sz="2000" b="1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&lt;/p&gt;</a:t>
            </a:r>
            <a:r>
              <a:rPr lang="pt-BR" altLang="pt-BR" sz="2000" b="1" dirty="0">
                <a:latin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7030A0"/>
                </a:solidFill>
                <a:latin typeface="Arial Unicode MS" panose="020B0604020202020204" pitchFamily="34" charset="-128"/>
              </a:rPr>
              <a:t>	&lt;/body&gt; </a:t>
            </a:r>
          </a:p>
          <a:p>
            <a:pPr marL="0" indent="0">
              <a:buNone/>
            </a:pPr>
            <a:r>
              <a:rPr lang="pt-BR" altLang="pt-BR" sz="2000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&lt;/</a:t>
            </a:r>
            <a:r>
              <a:rPr lang="pt-BR" altLang="pt-BR" sz="2000" b="1" dirty="0" err="1">
                <a:solidFill>
                  <a:srgbClr val="CC0000"/>
                </a:solidFill>
                <a:latin typeface="Arial Unicode MS" panose="020B0604020202020204" pitchFamily="34" charset="-128"/>
              </a:rPr>
              <a:t>html</a:t>
            </a:r>
            <a:r>
              <a:rPr lang="pt-BR" altLang="pt-BR" sz="2000" b="1" dirty="0">
                <a:solidFill>
                  <a:srgbClr val="CC0000"/>
                </a:solidFill>
                <a:latin typeface="Arial Unicode MS" panose="020B0604020202020204" pitchFamily="34" charset="-128"/>
              </a:rPr>
              <a:t>&gt;</a:t>
            </a:r>
            <a:r>
              <a:rPr lang="pt-BR" altLang="pt-BR" sz="1600" b="1" dirty="0">
                <a:solidFill>
                  <a:srgbClr val="CC0000"/>
                </a:solidFill>
              </a:rPr>
              <a:t> </a:t>
            </a:r>
            <a:endParaRPr lang="pt-BR" altLang="pt-BR" sz="4400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21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261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Arial Black</vt:lpstr>
      <vt:lpstr>Calibri</vt:lpstr>
      <vt:lpstr>Calibri Light</vt:lpstr>
      <vt:lpstr>Tema do Office</vt:lpstr>
      <vt:lpstr>Apresentação do PowerPoint</vt:lpstr>
      <vt:lpstr>CSS</vt:lpstr>
      <vt:lpstr>CSS</vt:lpstr>
      <vt:lpstr>CSS</vt:lpstr>
      <vt:lpstr>CSS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André da Silva</dc:creator>
  <cp:lastModifiedBy>MARCOS ANDRE DA SILVA</cp:lastModifiedBy>
  <cp:revision>117</cp:revision>
  <dcterms:created xsi:type="dcterms:W3CDTF">2017-07-19T17:45:31Z</dcterms:created>
  <dcterms:modified xsi:type="dcterms:W3CDTF">2025-02-11T16:23:18Z</dcterms:modified>
</cp:coreProperties>
</file>