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66CC"/>
    <a:srgbClr val="FF0000"/>
    <a:srgbClr val="FF5050"/>
    <a:srgbClr val="00B0F0"/>
    <a:srgbClr val="FF66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56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69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5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4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5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6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0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46FC-05F1-4E56-8287-A94ECB08D438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CSS.3.sv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vectors/monitor-screen-computer-electronics-1143202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vectors/monitor-screen-computer-electronics-1143202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vectors/monitor-screen-computer-electronics-1143202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vectors/monitor-screen-computer-electronics-1143202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144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2229" y="979663"/>
            <a:ext cx="86464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FF0000"/>
                </a:solidFill>
              </a:rPr>
              <a:t>CSS 3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86" y="4575360"/>
            <a:ext cx="2571113" cy="16441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4911" y="6488668"/>
            <a:ext cx="1219691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+mn-lt"/>
              </a:rPr>
              <a:t>Rua Santo André, 680 – Boa Vista – São Caetano do Sul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36" y="3868032"/>
            <a:ext cx="2272376" cy="9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0AD5EE1-DCC3-CCC8-8586-85EFE3B4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Introdução ao CSS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 (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Cascading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Sheets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ou 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Folhas de Estilo em Cascata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é uma linguagem usada para descrever a apresentação de um documento escrito em HTML ou XML. Enquanto o HTML é responsável pela estrutura do conteúdo de uma página, o CSS lida com o design e a aparência visual dela. Isso inclui a definição de cores, fontes, espaçamentos, alinhamentos e muitos outros aspectos que tornam o site visualmente atraente e funcional.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principal vantagem do CSS é que ele permite separar o conteúdo da apresentação. Ou seja, você pode alterar o visual de um site sem precisar modificar o conteúdo em HTML, o que facilita a manutenção e a consistência em todo o site.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7B9C7DE-17A0-E93E-BF1A-6839531468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01570" y="3870658"/>
            <a:ext cx="1588859" cy="22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4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18D03-5728-B31F-7703-97226E4B7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750401-DB7F-B369-9DEA-43A47F55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8A2D36-C3F0-2583-9523-D9E152E4D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5D7F512-7046-88D6-E6B1-CDB978649877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BB0766FD-EC3D-E0CB-5C3E-B0A93870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E4FC7A8-A10F-2EE4-2E81-510F4B8B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Sintaxe do CSS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sintaxe do CSS é bastante simples e segue uma estrutura padrão: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seletor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propriedade: valor;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Seletor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Indica o elemento HTML que você deseja estilizar. Pode ser uma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(como h1, p,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uma classe (com o prefixo .), ou um ID (com o prefixo #).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Propriedade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característica que você deseja modificar, como cor, tamanho de fonte, espaçamento, entre outras.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 valor atribuído à propriedade, que pode ser um número, uma palavra ou um código.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5091FFD-93CB-7F96-306C-C49B4FCC13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EA0898-D51F-2106-8F94-E438747D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8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6A34BC-4F4D-8609-7B95-4203A9E1B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D9E8B9-CFDC-77BE-D918-A2C6AD85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923F4D-D29D-33E3-5627-209519979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AB382B9-8ED2-DBE2-C077-707FEC0CEA20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732767F3-3A27-0A54-F10C-9D3C34A7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85CC64A-ADCF-265A-5344-F40F7F49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Sintaxe do CSS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exemplo, se quisermos mudar a cor do texto de todos os parágrafos para vermelho, escreveríamos: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 {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color: red;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Aqui, p é o seletor, color é a propriedade, 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o valor.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6A3826D-33FB-4C7C-9D0D-5DB987293F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8DC569-882E-FD97-530A-7EEC7D62A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4DC503-A475-F613-0FBA-58D0F89F0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90847" y="2480519"/>
            <a:ext cx="4606299" cy="34947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2185874-8462-E9B5-8066-89ED245B7CD3}"/>
              </a:ext>
            </a:extLst>
          </p:cNvPr>
          <p:cNvSpPr txBox="1"/>
          <p:nvPr/>
        </p:nvSpPr>
        <p:spPr>
          <a:xfrm>
            <a:off x="7172587" y="3212983"/>
            <a:ext cx="17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Texto formatado</a:t>
            </a:r>
          </a:p>
        </p:txBody>
      </p:sp>
    </p:spTree>
    <p:extLst>
      <p:ext uri="{BB962C8B-B14F-4D97-AF65-F5344CB8AC3E}">
        <p14:creationId xmlns:p14="http://schemas.microsoft.com/office/powerpoint/2010/main" val="228109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4878F-7A1F-068D-0AF3-D7B1CDE99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50CA63-4583-C512-6657-06789FD7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214BB19-76BA-5A58-E4C3-985BC3B02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3FE088A-7A04-D3BA-287B-D6A1DD0D89D6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64DE50AF-A6B6-B73F-66E7-72FEC32D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389F5E1-326F-BFA8-191B-EFF37FCB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Métodos de Aplicação do CSS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Existem três formas principais de aplicar CSS a uma página HTML: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Inline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CSS (em linha)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aplicação de estilos diretamente em um elemento HTML utilizando o atributo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Por exemplo: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&lt;p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="color: blue;"&gt;Este é um parágrafo azul.&lt;/p&gt;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dos métodos que vai ser usado em situações pontuais de formatação. Talvez seja uma das opções menos usadas em CSS.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87B0628-5CF4-E4BD-0497-D39176D926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22A9CA-4F53-BCC5-622A-1A3E915D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15323E-EF94-DF23-7955-D7D9600724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66421" y="3654073"/>
            <a:ext cx="3259157" cy="2472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6CB9AAB-329F-6C4B-59E1-C52AEDC57460}"/>
              </a:ext>
            </a:extLst>
          </p:cNvPr>
          <p:cNvSpPr txBox="1"/>
          <p:nvPr/>
        </p:nvSpPr>
        <p:spPr>
          <a:xfrm>
            <a:off x="4597167" y="3942825"/>
            <a:ext cx="253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é um parágrafo azul.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7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01DC9-3301-F568-5927-BE503CF27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214B14-5850-40E2-5649-7B1B74B8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26B05A-6FA8-89D2-6ED4-21588F38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04AA1E1-D5B0-1846-E08B-1429E5491F62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BFD39112-A7E8-E7A1-6D0E-CA134BA8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1D9925F-E01E-0D87-F687-701D79C9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Métodos de Aplicação do CSS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Internal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CSS (interno)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Colocar o código CSS dentro da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na seção &lt;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do HTML. Por exemplo: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color: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green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método é útil quando o estilo é específico para uma única página.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D1D816-D8B4-C00A-20FE-071A2F9257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1F320-58AD-4B58-8CE4-AA64F6F9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CC000A-333C-B917-BA31-49FCD34BAF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61291" y="2462836"/>
            <a:ext cx="3259157" cy="2472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51A99AB-929E-4B52-D28C-8C54F44541D2}"/>
              </a:ext>
            </a:extLst>
          </p:cNvPr>
          <p:cNvSpPr txBox="1"/>
          <p:nvPr/>
        </p:nvSpPr>
        <p:spPr>
          <a:xfrm>
            <a:off x="7600425" y="2761027"/>
            <a:ext cx="238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parágrafo </a:t>
            </a:r>
            <a:r>
              <a:rPr lang="pt-BR" kern="1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verde</a:t>
            </a:r>
            <a:r>
              <a:rPr lang="pt-BR" sz="18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2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51FCCC-2845-6503-9171-D00929AA8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8DFA05C-0BEB-733C-A127-482A2115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C8287F-4505-6F3B-96C1-F5644FA3B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3C735B-D97A-5408-0453-E9B2FD4525DD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BE17EA91-7050-D435-5FF6-1944B242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4A792E5-D8A0-1255-38A4-97C8A3DFC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Métodos de Aplicação do CSS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CSS (externo)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Colocar o CSS em um arquivo separado, com a extensão .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vinculá-lo ao HTML usando a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&lt;link&gt; dentro da seção &lt;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&gt;. Esse método é o mais utilizado em projetos maiores, pois permite reutilizar o mesmo arquivo de estilo em várias páginas: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&lt;head&gt;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&lt;link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="stylesheet"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="styles.css"&gt;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no arquivo styles.css: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 {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color: </a:t>
            </a:r>
            <a:r>
              <a:rPr lang="es-MX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purple</a:t>
            </a: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Esse método torna o código mais organizado e facilita a manutenção, já que qualquer mudança no estilo pode ser feita em um único arquivo.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9D9EFAE-183C-779C-5AB7-0DD5228AC5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3BDABF-9A05-B2E7-A02D-C35CFAAF2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C5A88-22ED-7FBA-1893-F27E6CE4DA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61291" y="2462836"/>
            <a:ext cx="3259157" cy="2472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DED5E7-198C-FCE3-E88B-B953529FC821}"/>
              </a:ext>
            </a:extLst>
          </p:cNvPr>
          <p:cNvSpPr txBox="1"/>
          <p:nvPr/>
        </p:nvSpPr>
        <p:spPr>
          <a:xfrm>
            <a:off x="7600425" y="2761027"/>
            <a:ext cx="22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parágrafo </a:t>
            </a:r>
            <a:r>
              <a:rPr lang="pt-BR" kern="1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roxo</a:t>
            </a:r>
            <a:r>
              <a:rPr lang="pt-BR" sz="18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E1DD93-306A-E533-761F-ACC549A5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2EFAB1-C6C0-094A-B31E-84BD1E62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2EE744-4D39-AEF4-C4AE-68212E92C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0F2914E-D490-6273-ADC5-96DEC3BA5605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D56BF06D-82B4-85B3-F6CB-58F3B46A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8891F94-0DCD-34BF-385E-FF1E9689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Apesar 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existir 3 possibilidades de uso do CSS para formatar e estilizar o HTML, você ao decorrer de sua experiência vai ter a liberdade de escolher o formato que mais atender as necessidades, sempre sabendo que é possível inclusive, utilizar todos os 3 métodos no mesmo projeto. O importante é tentar compreender as vantagens e desvantagens de cada um para realizar as melhores escolhas.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Iremos utilizar inicialmente em nossas primeiras aulas de CSS o método de CSS interno, na sequência abordaremos o uso de CSS externo e por fim o CSS em linha.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Veremos mais adiante todas as possibilidades de utilizar cada recurso importante do CSS.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79639A3-F025-54B8-A50E-2EE770A417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DF4FA5-EDEB-AF83-36EC-4CAB8E7E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29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709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CSS</vt:lpstr>
      <vt:lpstr>CSS</vt:lpstr>
      <vt:lpstr>CSS</vt:lpstr>
      <vt:lpstr>CSS</vt:lpstr>
      <vt:lpstr>CSS</vt:lpstr>
      <vt:lpstr>CSS</vt:lpstr>
      <vt:lpstr>CSS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André da Silva</dc:creator>
  <cp:lastModifiedBy>MARCOS ANDRE DA SILVA</cp:lastModifiedBy>
  <cp:revision>124</cp:revision>
  <dcterms:created xsi:type="dcterms:W3CDTF">2017-07-19T17:45:31Z</dcterms:created>
  <dcterms:modified xsi:type="dcterms:W3CDTF">2025-02-11T20:59:32Z</dcterms:modified>
</cp:coreProperties>
</file>