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2" r:id="rId3"/>
    <p:sldId id="257" r:id="rId4"/>
    <p:sldId id="261" r:id="rId5"/>
    <p:sldId id="262" r:id="rId6"/>
    <p:sldId id="263" r:id="rId7"/>
    <p:sldId id="258" r:id="rId8"/>
    <p:sldId id="264" r:id="rId9"/>
    <p:sldId id="267" r:id="rId10"/>
    <p:sldId id="268" r:id="rId11"/>
    <p:sldId id="269" r:id="rId12"/>
    <p:sldId id="270" r:id="rId13"/>
    <p:sldId id="260" r:id="rId14"/>
    <p:sldId id="273" r:id="rId15"/>
    <p:sldId id="259" r:id="rId16"/>
    <p:sldId id="274" r:id="rId17"/>
    <p:sldId id="276" r:id="rId18"/>
    <p:sldId id="277" r:id="rId19"/>
    <p:sldId id="275" r:id="rId20"/>
    <p:sldId id="278" r:id="rId21"/>
    <p:sldId id="279" r:id="rId22"/>
    <p:sldId id="280" r:id="rId23"/>
    <p:sldId id="301" r:id="rId24"/>
    <p:sldId id="281" r:id="rId25"/>
    <p:sldId id="282" r:id="rId26"/>
    <p:sldId id="283" r:id="rId27"/>
    <p:sldId id="285" r:id="rId28"/>
    <p:sldId id="284" r:id="rId29"/>
    <p:sldId id="286" r:id="rId30"/>
    <p:sldId id="287" r:id="rId31"/>
    <p:sldId id="294" r:id="rId32"/>
    <p:sldId id="295" r:id="rId33"/>
    <p:sldId id="296" r:id="rId34"/>
    <p:sldId id="297" r:id="rId35"/>
    <p:sldId id="288" r:id="rId36"/>
    <p:sldId id="298" r:id="rId37"/>
    <p:sldId id="299" r:id="rId38"/>
    <p:sldId id="290" r:id="rId39"/>
    <p:sldId id="289" r:id="rId40"/>
    <p:sldId id="291" r:id="rId41"/>
    <p:sldId id="292" r:id="rId42"/>
    <p:sldId id="300" r:id="rId4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Changsoo" initials="KC" lastIdx="3" clrIdx="0">
    <p:extLst>
      <p:ext uri="{19B8F6BF-5375-455C-9EA6-DF929625EA0E}">
        <p15:presenceInfo xmlns:p15="http://schemas.microsoft.com/office/powerpoint/2012/main" userId="S::ck37@illinois.edu::1f5e3c3d-7136-4773-8a8d-da7265f97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C2C54-B69D-4FFE-92EC-2E90F497F835}" v="2" dt="2021-04-24T17:51:37.43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65" autoAdjust="0"/>
  </p:normalViewPr>
  <p:slideViewPr>
    <p:cSldViewPr snapToGrid="0">
      <p:cViewPr varScale="1">
        <p:scale>
          <a:sx n="97" d="100"/>
          <a:sy n="97" d="100"/>
        </p:scale>
        <p:origin x="10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Changsoo" userId="1f5e3c3d-7136-4773-8a8d-da7265f97526" providerId="ADAL" clId="{2A8C2C54-B69D-4FFE-92EC-2E90F497F835}"/>
    <pc:docChg chg="undo custSel addSld delSld modSld">
      <pc:chgData name="Kim, Changsoo" userId="1f5e3c3d-7136-4773-8a8d-da7265f97526" providerId="ADAL" clId="{2A8C2C54-B69D-4FFE-92EC-2E90F497F835}" dt="2021-04-24T17:57:34.520" v="123" actId="20577"/>
      <pc:docMkLst>
        <pc:docMk/>
      </pc:docMkLst>
      <pc:sldChg chg="modSp mod">
        <pc:chgData name="Kim, Changsoo" userId="1f5e3c3d-7136-4773-8a8d-da7265f97526" providerId="ADAL" clId="{2A8C2C54-B69D-4FFE-92EC-2E90F497F835}" dt="2021-04-24T17:57:34.520" v="123" actId="20577"/>
        <pc:sldMkLst>
          <pc:docMk/>
          <pc:sldMk cId="3470342386" sldId="256"/>
        </pc:sldMkLst>
        <pc:spChg chg="mod">
          <ac:chgData name="Kim, Changsoo" userId="1f5e3c3d-7136-4773-8a8d-da7265f97526" providerId="ADAL" clId="{2A8C2C54-B69D-4FFE-92EC-2E90F497F835}" dt="2021-04-24T17:49:39.873" v="10" actId="20577"/>
          <ac:spMkLst>
            <pc:docMk/>
            <pc:sldMk cId="3470342386" sldId="256"/>
            <ac:spMk id="2" creationId="{D3D3F29A-197F-435D-9F13-80C2CA263645}"/>
          </ac:spMkLst>
        </pc:spChg>
        <pc:spChg chg="mod">
          <ac:chgData name="Kim, Changsoo" userId="1f5e3c3d-7136-4773-8a8d-da7265f97526" providerId="ADAL" clId="{2A8C2C54-B69D-4FFE-92EC-2E90F497F835}" dt="2021-04-24T17:57:34.520" v="123" actId="20577"/>
          <ac:spMkLst>
            <pc:docMk/>
            <pc:sldMk cId="3470342386" sldId="256"/>
            <ac:spMk id="3" creationId="{57ED01FC-42DC-4762-9BB1-DB6EDC0C4C0E}"/>
          </ac:spMkLst>
        </pc:spChg>
      </pc:sldChg>
      <pc:sldChg chg="del">
        <pc:chgData name="Kim, Changsoo" userId="1f5e3c3d-7136-4773-8a8d-da7265f97526" providerId="ADAL" clId="{2A8C2C54-B69D-4FFE-92EC-2E90F497F835}" dt="2021-04-24T17:47:26.968" v="0" actId="47"/>
        <pc:sldMkLst>
          <pc:docMk/>
          <pc:sldMk cId="195978030" sldId="272"/>
        </pc:sldMkLst>
      </pc:sldChg>
      <pc:sldChg chg="del">
        <pc:chgData name="Kim, Changsoo" userId="1f5e3c3d-7136-4773-8a8d-da7265f97526" providerId="ADAL" clId="{2A8C2C54-B69D-4FFE-92EC-2E90F497F835}" dt="2021-04-24T17:52:20.915" v="63" actId="47"/>
        <pc:sldMkLst>
          <pc:docMk/>
          <pc:sldMk cId="3265903247" sldId="293"/>
        </pc:sldMkLst>
      </pc:sldChg>
      <pc:sldChg chg="addSp modSp mod">
        <pc:chgData name="Kim, Changsoo" userId="1f5e3c3d-7136-4773-8a8d-da7265f97526" providerId="ADAL" clId="{2A8C2C54-B69D-4FFE-92EC-2E90F497F835}" dt="2021-04-24T17:52:08.124" v="62" actId="14100"/>
        <pc:sldMkLst>
          <pc:docMk/>
          <pc:sldMk cId="2491769757" sldId="300"/>
        </pc:sldMkLst>
        <pc:spChg chg="add mod">
          <ac:chgData name="Kim, Changsoo" userId="1f5e3c3d-7136-4773-8a8d-da7265f97526" providerId="ADAL" clId="{2A8C2C54-B69D-4FFE-92EC-2E90F497F835}" dt="2021-04-24T17:52:04.601" v="61" actId="1076"/>
          <ac:spMkLst>
            <pc:docMk/>
            <pc:sldMk cId="2491769757" sldId="300"/>
            <ac:spMk id="3" creationId="{EC3E174D-A192-441B-8A49-2700EBD08949}"/>
          </ac:spMkLst>
        </pc:spChg>
        <pc:cxnChg chg="add mod">
          <ac:chgData name="Kim, Changsoo" userId="1f5e3c3d-7136-4773-8a8d-da7265f97526" providerId="ADAL" clId="{2A8C2C54-B69D-4FFE-92EC-2E90F497F835}" dt="2021-04-24T17:52:08.124" v="62" actId="14100"/>
          <ac:cxnSpMkLst>
            <pc:docMk/>
            <pc:sldMk cId="2491769757" sldId="300"/>
            <ac:cxnSpMk id="12" creationId="{1C622B98-26D7-4660-BC42-67328C4B2B85}"/>
          </ac:cxnSpMkLst>
        </pc:cxnChg>
      </pc:sldChg>
      <pc:sldChg chg="del">
        <pc:chgData name="Kim, Changsoo" userId="1f5e3c3d-7136-4773-8a8d-da7265f97526" providerId="ADAL" clId="{2A8C2C54-B69D-4FFE-92EC-2E90F497F835}" dt="2021-04-24T17:51:27.089" v="20" actId="47"/>
        <pc:sldMkLst>
          <pc:docMk/>
          <pc:sldMk cId="4146668748" sldId="303"/>
        </pc:sldMkLst>
      </pc:sldChg>
      <pc:sldChg chg="del">
        <pc:chgData name="Kim, Changsoo" userId="1f5e3c3d-7136-4773-8a8d-da7265f97526" providerId="ADAL" clId="{2A8C2C54-B69D-4FFE-92EC-2E90F497F835}" dt="2021-04-24T17:51:27.089" v="20" actId="47"/>
        <pc:sldMkLst>
          <pc:docMk/>
          <pc:sldMk cId="1814841386" sldId="304"/>
        </pc:sldMkLst>
      </pc:sldChg>
      <pc:sldChg chg="del">
        <pc:chgData name="Kim, Changsoo" userId="1f5e3c3d-7136-4773-8a8d-da7265f97526" providerId="ADAL" clId="{2A8C2C54-B69D-4FFE-92EC-2E90F497F835}" dt="2021-04-24T17:51:27.089" v="20" actId="47"/>
        <pc:sldMkLst>
          <pc:docMk/>
          <pc:sldMk cId="4156160251" sldId="305"/>
        </pc:sldMkLst>
      </pc:sldChg>
      <pc:sldChg chg="del">
        <pc:chgData name="Kim, Changsoo" userId="1f5e3c3d-7136-4773-8a8d-da7265f97526" providerId="ADAL" clId="{2A8C2C54-B69D-4FFE-92EC-2E90F497F835}" dt="2021-04-24T17:51:27.089" v="20" actId="47"/>
        <pc:sldMkLst>
          <pc:docMk/>
          <pc:sldMk cId="4025230051" sldId="306"/>
        </pc:sldMkLst>
      </pc:sldChg>
      <pc:sldChg chg="del">
        <pc:chgData name="Kim, Changsoo" userId="1f5e3c3d-7136-4773-8a8d-da7265f97526" providerId="ADAL" clId="{2A8C2C54-B69D-4FFE-92EC-2E90F497F835}" dt="2021-04-24T17:51:27.089" v="20" actId="47"/>
        <pc:sldMkLst>
          <pc:docMk/>
          <pc:sldMk cId="2857645106" sldId="307"/>
        </pc:sldMkLst>
      </pc:sldChg>
      <pc:sldChg chg="del">
        <pc:chgData name="Kim, Changsoo" userId="1f5e3c3d-7136-4773-8a8d-da7265f97526" providerId="ADAL" clId="{2A8C2C54-B69D-4FFE-92EC-2E90F497F835}" dt="2021-04-24T17:51:27.089" v="20" actId="47"/>
        <pc:sldMkLst>
          <pc:docMk/>
          <pc:sldMk cId="844420674" sldId="308"/>
        </pc:sldMkLst>
      </pc:sldChg>
      <pc:sldChg chg="del">
        <pc:chgData name="Kim, Changsoo" userId="1f5e3c3d-7136-4773-8a8d-da7265f97526" providerId="ADAL" clId="{2A8C2C54-B69D-4FFE-92EC-2E90F497F835}" dt="2021-04-24T17:51:27.089" v="20" actId="47"/>
        <pc:sldMkLst>
          <pc:docMk/>
          <pc:sldMk cId="2816458955" sldId="309"/>
        </pc:sldMkLst>
      </pc:sldChg>
      <pc:sldChg chg="del">
        <pc:chgData name="Kim, Changsoo" userId="1f5e3c3d-7136-4773-8a8d-da7265f97526" providerId="ADAL" clId="{2A8C2C54-B69D-4FFE-92EC-2E90F497F835}" dt="2021-04-24T17:51:27.089" v="20" actId="47"/>
        <pc:sldMkLst>
          <pc:docMk/>
          <pc:sldMk cId="3731583360" sldId="310"/>
        </pc:sldMkLst>
      </pc:sldChg>
      <pc:sldChg chg="del">
        <pc:chgData name="Kim, Changsoo" userId="1f5e3c3d-7136-4773-8a8d-da7265f97526" providerId="ADAL" clId="{2A8C2C54-B69D-4FFE-92EC-2E90F497F835}" dt="2021-04-24T17:51:27.089" v="20" actId="47"/>
        <pc:sldMkLst>
          <pc:docMk/>
          <pc:sldMk cId="800823728" sldId="311"/>
        </pc:sldMkLst>
      </pc:sldChg>
      <pc:sldChg chg="modSp add mod">
        <pc:chgData name="Kim, Changsoo" userId="1f5e3c3d-7136-4773-8a8d-da7265f97526" providerId="ADAL" clId="{2A8C2C54-B69D-4FFE-92EC-2E90F497F835}" dt="2021-04-24T17:50:50.389" v="19"/>
        <pc:sldMkLst>
          <pc:docMk/>
          <pc:sldMk cId="3979886877" sldId="312"/>
        </pc:sldMkLst>
        <pc:spChg chg="mod">
          <ac:chgData name="Kim, Changsoo" userId="1f5e3c3d-7136-4773-8a8d-da7265f97526" providerId="ADAL" clId="{2A8C2C54-B69D-4FFE-92EC-2E90F497F835}" dt="2021-04-24T17:50:43.159" v="18" actId="14100"/>
          <ac:spMkLst>
            <pc:docMk/>
            <pc:sldMk cId="3979886877" sldId="312"/>
            <ac:spMk id="2" creationId="{564B327E-6827-47C8-BAFA-175967693D50}"/>
          </ac:spMkLst>
        </pc:spChg>
        <pc:spChg chg="mod">
          <ac:chgData name="Kim, Changsoo" userId="1f5e3c3d-7136-4773-8a8d-da7265f97526" providerId="ADAL" clId="{2A8C2C54-B69D-4FFE-92EC-2E90F497F835}" dt="2021-04-24T17:50:50.389" v="19"/>
          <ac:spMkLst>
            <pc:docMk/>
            <pc:sldMk cId="3979886877" sldId="312"/>
            <ac:spMk id="3" creationId="{D1B37CE2-F3A3-4E30-B0EB-FACC4671B827}"/>
          </ac:spMkLst>
        </pc:spChg>
      </pc:sldChg>
    </pc:docChg>
  </pc:docChgLst>
  <pc:docChgLst>
    <pc:chgData name="Kim, Changsoo" userId="1f5e3c3d-7136-4773-8a8d-da7265f97526" providerId="ADAL" clId="{11B361BE-EDB1-4C9A-8E92-446687F4AB21}"/>
    <pc:docChg chg="undo redo custSel addSld delSld modSld sldOrd">
      <pc:chgData name="Kim, Changsoo" userId="1f5e3c3d-7136-4773-8a8d-da7265f97526" providerId="ADAL" clId="{11B361BE-EDB1-4C9A-8E92-446687F4AB21}" dt="2021-04-24T17:10:20.641" v="6951" actId="478"/>
      <pc:docMkLst>
        <pc:docMk/>
      </pc:docMkLst>
      <pc:sldChg chg="modSp new mod">
        <pc:chgData name="Kim, Changsoo" userId="1f5e3c3d-7136-4773-8a8d-da7265f97526" providerId="ADAL" clId="{11B361BE-EDB1-4C9A-8E92-446687F4AB21}" dt="2021-04-10T14:41:20.816" v="2842" actId="20577"/>
        <pc:sldMkLst>
          <pc:docMk/>
          <pc:sldMk cId="3470342386" sldId="256"/>
        </pc:sldMkLst>
        <pc:spChg chg="mod">
          <ac:chgData name="Kim, Changsoo" userId="1f5e3c3d-7136-4773-8a8d-da7265f97526" providerId="ADAL" clId="{11B361BE-EDB1-4C9A-8E92-446687F4AB21}" dt="2021-04-10T01:31:35.647" v="29" actId="20577"/>
          <ac:spMkLst>
            <pc:docMk/>
            <pc:sldMk cId="3470342386" sldId="256"/>
            <ac:spMk id="2" creationId="{D3D3F29A-197F-435D-9F13-80C2CA263645}"/>
          </ac:spMkLst>
        </pc:spChg>
        <pc:spChg chg="mod">
          <ac:chgData name="Kim, Changsoo" userId="1f5e3c3d-7136-4773-8a8d-da7265f97526" providerId="ADAL" clId="{11B361BE-EDB1-4C9A-8E92-446687F4AB21}" dt="2021-04-10T14:41:20.816" v="2842" actId="20577"/>
          <ac:spMkLst>
            <pc:docMk/>
            <pc:sldMk cId="3470342386" sldId="256"/>
            <ac:spMk id="3" creationId="{57ED01FC-42DC-4762-9BB1-DB6EDC0C4C0E}"/>
          </ac:spMkLst>
        </pc:spChg>
      </pc:sldChg>
      <pc:sldChg chg="addSp modSp new mod">
        <pc:chgData name="Kim, Changsoo" userId="1f5e3c3d-7136-4773-8a8d-da7265f97526" providerId="ADAL" clId="{11B361BE-EDB1-4C9A-8E92-446687F4AB21}" dt="2021-04-10T12:20:55.689" v="324" actId="113"/>
        <pc:sldMkLst>
          <pc:docMk/>
          <pc:sldMk cId="4192609042" sldId="257"/>
        </pc:sldMkLst>
        <pc:spChg chg="mod">
          <ac:chgData name="Kim, Changsoo" userId="1f5e3c3d-7136-4773-8a8d-da7265f97526" providerId="ADAL" clId="{11B361BE-EDB1-4C9A-8E92-446687F4AB21}" dt="2021-04-10T01:32:23.870" v="40" actId="20577"/>
          <ac:spMkLst>
            <pc:docMk/>
            <pc:sldMk cId="4192609042" sldId="257"/>
            <ac:spMk id="2" creationId="{A16247B0-D118-4708-979C-13D80D93FD98}"/>
          </ac:spMkLst>
        </pc:spChg>
        <pc:spChg chg="mod">
          <ac:chgData name="Kim, Changsoo" userId="1f5e3c3d-7136-4773-8a8d-da7265f97526" providerId="ADAL" clId="{11B361BE-EDB1-4C9A-8E92-446687F4AB21}" dt="2021-04-10T01:31:45.310" v="32" actId="20577"/>
          <ac:spMkLst>
            <pc:docMk/>
            <pc:sldMk cId="4192609042" sldId="257"/>
            <ac:spMk id="3" creationId="{62EEEA71-3CC9-423E-8DB3-572CA5E8C2CD}"/>
          </ac:spMkLst>
        </pc:spChg>
        <pc:spChg chg="add mod">
          <ac:chgData name="Kim, Changsoo" userId="1f5e3c3d-7136-4773-8a8d-da7265f97526" providerId="ADAL" clId="{11B361BE-EDB1-4C9A-8E92-446687F4AB21}" dt="2021-04-10T08:21:58.515" v="122" actId="1076"/>
          <ac:spMkLst>
            <pc:docMk/>
            <pc:sldMk cId="4192609042" sldId="257"/>
            <ac:spMk id="4" creationId="{D2D3B3D7-E550-44E2-A51A-3E6C8612000E}"/>
          </ac:spMkLst>
        </pc:spChg>
        <pc:spChg chg="add mod">
          <ac:chgData name="Kim, Changsoo" userId="1f5e3c3d-7136-4773-8a8d-da7265f97526" providerId="ADAL" clId="{11B361BE-EDB1-4C9A-8E92-446687F4AB21}" dt="2021-04-10T08:25:43.131" v="302" actId="1076"/>
          <ac:spMkLst>
            <pc:docMk/>
            <pc:sldMk cId="4192609042" sldId="257"/>
            <ac:spMk id="5" creationId="{FCEF3E5E-76F8-452B-AB41-0727E0977E48}"/>
          </ac:spMkLst>
        </pc:spChg>
        <pc:spChg chg="add mod">
          <ac:chgData name="Kim, Changsoo" userId="1f5e3c3d-7136-4773-8a8d-da7265f97526" providerId="ADAL" clId="{11B361BE-EDB1-4C9A-8E92-446687F4AB21}" dt="2021-04-10T12:20:55.689" v="324" actId="113"/>
          <ac:spMkLst>
            <pc:docMk/>
            <pc:sldMk cId="4192609042" sldId="257"/>
            <ac:spMk id="6" creationId="{DB5B0F31-0111-4897-948D-3E83309FA678}"/>
          </ac:spMkLst>
        </pc:spChg>
        <pc:spChg chg="add mod">
          <ac:chgData name="Kim, Changsoo" userId="1f5e3c3d-7136-4773-8a8d-da7265f97526" providerId="ADAL" clId="{11B361BE-EDB1-4C9A-8E92-446687F4AB21}" dt="2021-04-10T08:25:02.330" v="229" actId="20577"/>
          <ac:spMkLst>
            <pc:docMk/>
            <pc:sldMk cId="4192609042" sldId="257"/>
            <ac:spMk id="7" creationId="{B9793530-6090-4478-81CA-5935BB0183B6}"/>
          </ac:spMkLst>
        </pc:spChg>
        <pc:spChg chg="add mod">
          <ac:chgData name="Kim, Changsoo" userId="1f5e3c3d-7136-4773-8a8d-da7265f97526" providerId="ADAL" clId="{11B361BE-EDB1-4C9A-8E92-446687F4AB21}" dt="2021-04-10T08:25:10.345" v="245" actId="20577"/>
          <ac:spMkLst>
            <pc:docMk/>
            <pc:sldMk cId="4192609042" sldId="257"/>
            <ac:spMk id="8" creationId="{E0D64245-A378-409E-957B-7D036CF549A9}"/>
          </ac:spMkLst>
        </pc:spChg>
        <pc:spChg chg="add mod">
          <ac:chgData name="Kim, Changsoo" userId="1f5e3c3d-7136-4773-8a8d-da7265f97526" providerId="ADAL" clId="{11B361BE-EDB1-4C9A-8E92-446687F4AB21}" dt="2021-04-10T08:25:33.601" v="301" actId="20577"/>
          <ac:spMkLst>
            <pc:docMk/>
            <pc:sldMk cId="4192609042" sldId="257"/>
            <ac:spMk id="9" creationId="{0809CD86-2090-47B0-A7FB-81C87E34E046}"/>
          </ac:spMkLst>
        </pc:spChg>
        <pc:spChg chg="add mod">
          <ac:chgData name="Kim, Changsoo" userId="1f5e3c3d-7136-4773-8a8d-da7265f97526" providerId="ADAL" clId="{11B361BE-EDB1-4C9A-8E92-446687F4AB21}" dt="2021-04-10T12:20:38.776" v="304" actId="1076"/>
          <ac:spMkLst>
            <pc:docMk/>
            <pc:sldMk cId="4192609042" sldId="257"/>
            <ac:spMk id="12" creationId="{40228C3F-045E-4CE8-8CC8-6A1A47BD715B}"/>
          </ac:spMkLst>
        </pc:spChg>
        <pc:cxnChg chg="add mod">
          <ac:chgData name="Kim, Changsoo" userId="1f5e3c3d-7136-4773-8a8d-da7265f97526" providerId="ADAL" clId="{11B361BE-EDB1-4C9A-8E92-446687F4AB21}" dt="2021-04-10T08:24:14.675" v="197" actId="1076"/>
          <ac:cxnSpMkLst>
            <pc:docMk/>
            <pc:sldMk cId="4192609042" sldId="257"/>
            <ac:cxnSpMk id="11" creationId="{B4F88977-869D-46BF-BBCA-315A03F30134}"/>
          </ac:cxnSpMkLst>
        </pc:cxnChg>
      </pc:sldChg>
      <pc:sldChg chg="addSp delSp modSp new mod">
        <pc:chgData name="Kim, Changsoo" userId="1f5e3c3d-7136-4773-8a8d-da7265f97526" providerId="ADAL" clId="{11B361BE-EDB1-4C9A-8E92-446687F4AB21}" dt="2021-04-10T13:11:08.777" v="1041"/>
        <pc:sldMkLst>
          <pc:docMk/>
          <pc:sldMk cId="668173742" sldId="258"/>
        </pc:sldMkLst>
        <pc:spChg chg="mod">
          <ac:chgData name="Kim, Changsoo" userId="1f5e3c3d-7136-4773-8a8d-da7265f97526" providerId="ADAL" clId="{11B361BE-EDB1-4C9A-8E92-446687F4AB21}" dt="2021-04-10T13:11:08.777" v="1041"/>
          <ac:spMkLst>
            <pc:docMk/>
            <pc:sldMk cId="668173742" sldId="258"/>
            <ac:spMk id="2" creationId="{EC08CE92-BE25-493C-BDDA-3A4FEB2A8295}"/>
          </ac:spMkLst>
        </pc:spChg>
        <pc:spChg chg="del">
          <ac:chgData name="Kim, Changsoo" userId="1f5e3c3d-7136-4773-8a8d-da7265f97526" providerId="ADAL" clId="{11B361BE-EDB1-4C9A-8E92-446687F4AB21}" dt="2021-04-10T12:36:51.135" v="334" actId="22"/>
          <ac:spMkLst>
            <pc:docMk/>
            <pc:sldMk cId="668173742" sldId="258"/>
            <ac:spMk id="3" creationId="{16529378-2210-4AAF-8DA3-743C76094344}"/>
          </ac:spMkLst>
        </pc:spChg>
        <pc:spChg chg="add mod">
          <ac:chgData name="Kim, Changsoo" userId="1f5e3c3d-7136-4773-8a8d-da7265f97526" providerId="ADAL" clId="{11B361BE-EDB1-4C9A-8E92-446687F4AB21}" dt="2021-04-10T12:43:55.039" v="616" actId="207"/>
          <ac:spMkLst>
            <pc:docMk/>
            <pc:sldMk cId="668173742" sldId="258"/>
            <ac:spMk id="6" creationId="{7B34F8E8-A629-4162-9BF4-D9A62E175566}"/>
          </ac:spMkLst>
        </pc:spChg>
        <pc:spChg chg="add mod">
          <ac:chgData name="Kim, Changsoo" userId="1f5e3c3d-7136-4773-8a8d-da7265f97526" providerId="ADAL" clId="{11B361BE-EDB1-4C9A-8E92-446687F4AB21}" dt="2021-04-10T12:43:55.039" v="616" actId="207"/>
          <ac:spMkLst>
            <pc:docMk/>
            <pc:sldMk cId="668173742" sldId="258"/>
            <ac:spMk id="7" creationId="{E997A013-414C-4E64-A0AF-1B6E016DA8D0}"/>
          </ac:spMkLst>
        </pc:spChg>
        <pc:spChg chg="add mod">
          <ac:chgData name="Kim, Changsoo" userId="1f5e3c3d-7136-4773-8a8d-da7265f97526" providerId="ADAL" clId="{11B361BE-EDB1-4C9A-8E92-446687F4AB21}" dt="2021-04-10T12:43:55.039" v="616" actId="207"/>
          <ac:spMkLst>
            <pc:docMk/>
            <pc:sldMk cId="668173742" sldId="258"/>
            <ac:spMk id="8" creationId="{18156211-D25E-41EE-9BB2-EB4E5AA2D113}"/>
          </ac:spMkLst>
        </pc:spChg>
        <pc:spChg chg="add mod">
          <ac:chgData name="Kim, Changsoo" userId="1f5e3c3d-7136-4773-8a8d-da7265f97526" providerId="ADAL" clId="{11B361BE-EDB1-4C9A-8E92-446687F4AB21}" dt="2021-04-10T12:43:55.039" v="616" actId="207"/>
          <ac:spMkLst>
            <pc:docMk/>
            <pc:sldMk cId="668173742" sldId="258"/>
            <ac:spMk id="9" creationId="{CD1D479A-F8AA-43E4-974D-7A8D0B91EBDC}"/>
          </ac:spMkLst>
        </pc:spChg>
        <pc:spChg chg="add mod">
          <ac:chgData name="Kim, Changsoo" userId="1f5e3c3d-7136-4773-8a8d-da7265f97526" providerId="ADAL" clId="{11B361BE-EDB1-4C9A-8E92-446687F4AB21}" dt="2021-04-10T12:41:16.732" v="547" actId="555"/>
          <ac:spMkLst>
            <pc:docMk/>
            <pc:sldMk cId="668173742" sldId="258"/>
            <ac:spMk id="10" creationId="{B3F22E4B-0CF5-4D17-BB1A-EF254C181893}"/>
          </ac:spMkLst>
        </pc:spChg>
        <pc:spChg chg="add mod">
          <ac:chgData name="Kim, Changsoo" userId="1f5e3c3d-7136-4773-8a8d-da7265f97526" providerId="ADAL" clId="{11B361BE-EDB1-4C9A-8E92-446687F4AB21}" dt="2021-04-10T12:41:16.732" v="547" actId="555"/>
          <ac:spMkLst>
            <pc:docMk/>
            <pc:sldMk cId="668173742" sldId="258"/>
            <ac:spMk id="11" creationId="{44F5BC28-7BD7-4126-AE05-59529A50D2B7}"/>
          </ac:spMkLst>
        </pc:spChg>
        <pc:spChg chg="add mod">
          <ac:chgData name="Kim, Changsoo" userId="1f5e3c3d-7136-4773-8a8d-da7265f97526" providerId="ADAL" clId="{11B361BE-EDB1-4C9A-8E92-446687F4AB21}" dt="2021-04-10T12:41:16.732" v="547" actId="555"/>
          <ac:spMkLst>
            <pc:docMk/>
            <pc:sldMk cId="668173742" sldId="258"/>
            <ac:spMk id="12" creationId="{5EED4CC0-F82B-4527-BFBC-C5E56E10FCE8}"/>
          </ac:spMkLst>
        </pc:spChg>
        <pc:spChg chg="add mod">
          <ac:chgData name="Kim, Changsoo" userId="1f5e3c3d-7136-4773-8a8d-da7265f97526" providerId="ADAL" clId="{11B361BE-EDB1-4C9A-8E92-446687F4AB21}" dt="2021-04-10T12:41:16.732" v="547" actId="555"/>
          <ac:spMkLst>
            <pc:docMk/>
            <pc:sldMk cId="668173742" sldId="258"/>
            <ac:spMk id="13" creationId="{AF8280E3-2430-45E8-A542-B308E9288217}"/>
          </ac:spMkLst>
        </pc:spChg>
        <pc:spChg chg="add mod">
          <ac:chgData name="Kim, Changsoo" userId="1f5e3c3d-7136-4773-8a8d-da7265f97526" providerId="ADAL" clId="{11B361BE-EDB1-4C9A-8E92-446687F4AB21}" dt="2021-04-10T12:41:16.732" v="547" actId="555"/>
          <ac:spMkLst>
            <pc:docMk/>
            <pc:sldMk cId="668173742" sldId="258"/>
            <ac:spMk id="14" creationId="{449C92A7-E702-45CC-A191-25DD06BD3DF8}"/>
          </ac:spMkLst>
        </pc:spChg>
        <pc:spChg chg="add mod">
          <ac:chgData name="Kim, Changsoo" userId="1f5e3c3d-7136-4773-8a8d-da7265f97526" providerId="ADAL" clId="{11B361BE-EDB1-4C9A-8E92-446687F4AB21}" dt="2021-04-10T12:41:16.732" v="547" actId="555"/>
          <ac:spMkLst>
            <pc:docMk/>
            <pc:sldMk cId="668173742" sldId="258"/>
            <ac:spMk id="15" creationId="{A6708C47-C5BF-4C57-9A24-FD363C6C039F}"/>
          </ac:spMkLst>
        </pc:spChg>
        <pc:spChg chg="add mod">
          <ac:chgData name="Kim, Changsoo" userId="1f5e3c3d-7136-4773-8a8d-da7265f97526" providerId="ADAL" clId="{11B361BE-EDB1-4C9A-8E92-446687F4AB21}" dt="2021-04-10T12:41:16.732" v="547" actId="555"/>
          <ac:spMkLst>
            <pc:docMk/>
            <pc:sldMk cId="668173742" sldId="258"/>
            <ac:spMk id="16" creationId="{ABF1FDFA-4980-4451-BE20-83B8EB9F86CF}"/>
          </ac:spMkLst>
        </pc:spChg>
        <pc:spChg chg="add mod">
          <ac:chgData name="Kim, Changsoo" userId="1f5e3c3d-7136-4773-8a8d-da7265f97526" providerId="ADAL" clId="{11B361BE-EDB1-4C9A-8E92-446687F4AB21}" dt="2021-04-10T12:41:16.732" v="547" actId="555"/>
          <ac:spMkLst>
            <pc:docMk/>
            <pc:sldMk cId="668173742" sldId="258"/>
            <ac:spMk id="17" creationId="{B28EEE79-FCD1-4312-BEB0-76718F51C508}"/>
          </ac:spMkLst>
        </pc:spChg>
        <pc:spChg chg="add mod">
          <ac:chgData name="Kim, Changsoo" userId="1f5e3c3d-7136-4773-8a8d-da7265f97526" providerId="ADAL" clId="{11B361BE-EDB1-4C9A-8E92-446687F4AB21}" dt="2021-04-10T12:41:16.732" v="547" actId="555"/>
          <ac:spMkLst>
            <pc:docMk/>
            <pc:sldMk cId="668173742" sldId="258"/>
            <ac:spMk id="18" creationId="{748CEE25-E703-4E83-87E6-0F7B691B14A4}"/>
          </ac:spMkLst>
        </pc:spChg>
        <pc:spChg chg="add mod">
          <ac:chgData name="Kim, Changsoo" userId="1f5e3c3d-7136-4773-8a8d-da7265f97526" providerId="ADAL" clId="{11B361BE-EDB1-4C9A-8E92-446687F4AB21}" dt="2021-04-10T12:41:32.372" v="549" actId="1037"/>
          <ac:spMkLst>
            <pc:docMk/>
            <pc:sldMk cId="668173742" sldId="258"/>
            <ac:spMk id="19" creationId="{96EE739D-1DF5-4325-9BCD-6989B16597A7}"/>
          </ac:spMkLst>
        </pc:spChg>
        <pc:spChg chg="add mod">
          <ac:chgData name="Kim, Changsoo" userId="1f5e3c3d-7136-4773-8a8d-da7265f97526" providerId="ADAL" clId="{11B361BE-EDB1-4C9A-8E92-446687F4AB21}" dt="2021-04-10T12:44:23.873" v="623" actId="207"/>
          <ac:spMkLst>
            <pc:docMk/>
            <pc:sldMk cId="668173742" sldId="258"/>
            <ac:spMk id="20" creationId="{BC1FE422-F759-4113-B386-4FCB151EE650}"/>
          </ac:spMkLst>
        </pc:spChg>
        <pc:spChg chg="add mod">
          <ac:chgData name="Kim, Changsoo" userId="1f5e3c3d-7136-4773-8a8d-da7265f97526" providerId="ADAL" clId="{11B361BE-EDB1-4C9A-8E92-446687F4AB21}" dt="2021-04-10T12:43:55.039" v="616" actId="207"/>
          <ac:spMkLst>
            <pc:docMk/>
            <pc:sldMk cId="668173742" sldId="258"/>
            <ac:spMk id="21" creationId="{E14418AB-5BD6-4EBC-9C3F-746593F698E8}"/>
          </ac:spMkLst>
        </pc:spChg>
        <pc:spChg chg="add mod">
          <ac:chgData name="Kim, Changsoo" userId="1f5e3c3d-7136-4773-8a8d-da7265f97526" providerId="ADAL" clId="{11B361BE-EDB1-4C9A-8E92-446687F4AB21}" dt="2021-04-10T12:43:55.039" v="616" actId="207"/>
          <ac:spMkLst>
            <pc:docMk/>
            <pc:sldMk cId="668173742" sldId="258"/>
            <ac:spMk id="22" creationId="{B3A54200-3DB5-4B2A-A377-CFE9EAA2E2EA}"/>
          </ac:spMkLst>
        </pc:spChg>
        <pc:spChg chg="add mod">
          <ac:chgData name="Kim, Changsoo" userId="1f5e3c3d-7136-4773-8a8d-da7265f97526" providerId="ADAL" clId="{11B361BE-EDB1-4C9A-8E92-446687F4AB21}" dt="2021-04-10T12:43:55.039" v="616" actId="207"/>
          <ac:spMkLst>
            <pc:docMk/>
            <pc:sldMk cId="668173742" sldId="258"/>
            <ac:spMk id="23" creationId="{ADD2FAFD-4139-4A15-AF03-EE6759F3E105}"/>
          </ac:spMkLst>
        </pc:spChg>
        <pc:spChg chg="add mod">
          <ac:chgData name="Kim, Changsoo" userId="1f5e3c3d-7136-4773-8a8d-da7265f97526" providerId="ADAL" clId="{11B361BE-EDB1-4C9A-8E92-446687F4AB21}" dt="2021-04-10T12:43:55.039" v="616" actId="207"/>
          <ac:spMkLst>
            <pc:docMk/>
            <pc:sldMk cId="668173742" sldId="258"/>
            <ac:spMk id="24" creationId="{CCF12ED9-9CD6-448D-AFE8-FDDB8FE20DF4}"/>
          </ac:spMkLst>
        </pc:spChg>
        <pc:spChg chg="add mod">
          <ac:chgData name="Kim, Changsoo" userId="1f5e3c3d-7136-4773-8a8d-da7265f97526" providerId="ADAL" clId="{11B361BE-EDB1-4C9A-8E92-446687F4AB21}" dt="2021-04-10T12:43:55.039" v="616" actId="207"/>
          <ac:spMkLst>
            <pc:docMk/>
            <pc:sldMk cId="668173742" sldId="258"/>
            <ac:spMk id="25" creationId="{E8B50234-73BB-43D5-A20D-1EBFB20EC3FC}"/>
          </ac:spMkLst>
        </pc:spChg>
        <pc:spChg chg="add mod">
          <ac:chgData name="Kim, Changsoo" userId="1f5e3c3d-7136-4773-8a8d-da7265f97526" providerId="ADAL" clId="{11B361BE-EDB1-4C9A-8E92-446687F4AB21}" dt="2021-04-10T12:43:55.039" v="616" actId="207"/>
          <ac:spMkLst>
            <pc:docMk/>
            <pc:sldMk cId="668173742" sldId="258"/>
            <ac:spMk id="26" creationId="{8E23C9F6-D2DA-4FB8-9A13-920B7826C45C}"/>
          </ac:spMkLst>
        </pc:spChg>
        <pc:spChg chg="add mod">
          <ac:chgData name="Kim, Changsoo" userId="1f5e3c3d-7136-4773-8a8d-da7265f97526" providerId="ADAL" clId="{11B361BE-EDB1-4C9A-8E92-446687F4AB21}" dt="2021-04-10T12:44:16.942" v="622" actId="207"/>
          <ac:spMkLst>
            <pc:docMk/>
            <pc:sldMk cId="668173742" sldId="258"/>
            <ac:spMk id="27" creationId="{C9D1CFDA-5500-4B09-9349-AFA9F8E4AAFA}"/>
          </ac:spMkLst>
        </pc:spChg>
        <pc:spChg chg="add mod">
          <ac:chgData name="Kim, Changsoo" userId="1f5e3c3d-7136-4773-8a8d-da7265f97526" providerId="ADAL" clId="{11B361BE-EDB1-4C9A-8E92-446687F4AB21}" dt="2021-04-10T12:50:52.726" v="715" actId="14100"/>
          <ac:spMkLst>
            <pc:docMk/>
            <pc:sldMk cId="668173742" sldId="258"/>
            <ac:spMk id="28" creationId="{384A4A1B-1ABE-433A-84DE-6612A5ADD05D}"/>
          </ac:spMkLst>
        </pc:spChg>
        <pc:picChg chg="add mod ord">
          <ac:chgData name="Kim, Changsoo" userId="1f5e3c3d-7136-4773-8a8d-da7265f97526" providerId="ADAL" clId="{11B361BE-EDB1-4C9A-8E92-446687F4AB21}" dt="2021-04-10T12:42:40.590" v="596" actId="1038"/>
          <ac:picMkLst>
            <pc:docMk/>
            <pc:sldMk cId="668173742" sldId="258"/>
            <ac:picMk id="5" creationId="{00F4D515-0556-422C-9158-B6C71A4C10CB}"/>
          </ac:picMkLst>
        </pc:picChg>
      </pc:sldChg>
      <pc:sldChg chg="addSp delSp modSp new mod addCm delCm">
        <pc:chgData name="Kim, Changsoo" userId="1f5e3c3d-7136-4773-8a8d-da7265f97526" providerId="ADAL" clId="{11B361BE-EDB1-4C9A-8E92-446687F4AB21}" dt="2021-04-10T12:53:12.452" v="805" actId="20577"/>
        <pc:sldMkLst>
          <pc:docMk/>
          <pc:sldMk cId="2313594622" sldId="259"/>
        </pc:sldMkLst>
        <pc:spChg chg="mod">
          <ac:chgData name="Kim, Changsoo" userId="1f5e3c3d-7136-4773-8a8d-da7265f97526" providerId="ADAL" clId="{11B361BE-EDB1-4C9A-8E92-446687F4AB21}" dt="2021-04-10T12:45:51.388" v="648" actId="20577"/>
          <ac:spMkLst>
            <pc:docMk/>
            <pc:sldMk cId="2313594622" sldId="259"/>
            <ac:spMk id="2" creationId="{C4ED37D0-ABA4-4CEB-80C7-176CFC674C44}"/>
          </ac:spMkLst>
        </pc:spChg>
        <pc:spChg chg="add del">
          <ac:chgData name="Kim, Changsoo" userId="1f5e3c3d-7136-4773-8a8d-da7265f97526" providerId="ADAL" clId="{11B361BE-EDB1-4C9A-8E92-446687F4AB21}" dt="2021-04-10T12:47:24.674" v="664" actId="22"/>
          <ac:spMkLst>
            <pc:docMk/>
            <pc:sldMk cId="2313594622" sldId="259"/>
            <ac:spMk id="3" creationId="{E5762CBE-C372-4076-BF04-23FA2344882E}"/>
          </ac:spMkLst>
        </pc:spChg>
        <pc:spChg chg="add del mod">
          <ac:chgData name="Kim, Changsoo" userId="1f5e3c3d-7136-4773-8a8d-da7265f97526" providerId="ADAL" clId="{11B361BE-EDB1-4C9A-8E92-446687F4AB21}" dt="2021-04-10T12:47:36.078" v="667"/>
          <ac:spMkLst>
            <pc:docMk/>
            <pc:sldMk cId="2313594622" sldId="259"/>
            <ac:spMk id="8" creationId="{88D2D035-D7F9-409F-A1CF-E9C904E70FAC}"/>
          </ac:spMkLst>
        </pc:spChg>
        <pc:spChg chg="add del mod">
          <ac:chgData name="Kim, Changsoo" userId="1f5e3c3d-7136-4773-8a8d-da7265f97526" providerId="ADAL" clId="{11B361BE-EDB1-4C9A-8E92-446687F4AB21}" dt="2021-04-10T12:47:36.078" v="667"/>
          <ac:spMkLst>
            <pc:docMk/>
            <pc:sldMk cId="2313594622" sldId="259"/>
            <ac:spMk id="9" creationId="{B9B7BCC8-55AF-4681-989E-C9829A5EB8BC}"/>
          </ac:spMkLst>
        </pc:spChg>
        <pc:spChg chg="add del mod">
          <ac:chgData name="Kim, Changsoo" userId="1f5e3c3d-7136-4773-8a8d-da7265f97526" providerId="ADAL" clId="{11B361BE-EDB1-4C9A-8E92-446687F4AB21}" dt="2021-04-10T12:47:36.078" v="667"/>
          <ac:spMkLst>
            <pc:docMk/>
            <pc:sldMk cId="2313594622" sldId="259"/>
            <ac:spMk id="10" creationId="{329594E7-9D19-4A7F-8433-75CDAEBC1428}"/>
          </ac:spMkLst>
        </pc:spChg>
        <pc:spChg chg="add del mod">
          <ac:chgData name="Kim, Changsoo" userId="1f5e3c3d-7136-4773-8a8d-da7265f97526" providerId="ADAL" clId="{11B361BE-EDB1-4C9A-8E92-446687F4AB21}" dt="2021-04-10T12:47:36.078" v="667"/>
          <ac:spMkLst>
            <pc:docMk/>
            <pc:sldMk cId="2313594622" sldId="259"/>
            <ac:spMk id="11" creationId="{3B6E82B8-860C-45EE-91A7-C5BE777A1140}"/>
          </ac:spMkLst>
        </pc:spChg>
        <pc:spChg chg="add del mod">
          <ac:chgData name="Kim, Changsoo" userId="1f5e3c3d-7136-4773-8a8d-da7265f97526" providerId="ADAL" clId="{11B361BE-EDB1-4C9A-8E92-446687F4AB21}" dt="2021-04-10T12:47:36.078" v="667"/>
          <ac:spMkLst>
            <pc:docMk/>
            <pc:sldMk cId="2313594622" sldId="259"/>
            <ac:spMk id="12" creationId="{588ADCBE-E0DF-4C15-93E4-60F32D329A55}"/>
          </ac:spMkLst>
        </pc:spChg>
        <pc:spChg chg="add del mod">
          <ac:chgData name="Kim, Changsoo" userId="1f5e3c3d-7136-4773-8a8d-da7265f97526" providerId="ADAL" clId="{11B361BE-EDB1-4C9A-8E92-446687F4AB21}" dt="2021-04-10T12:47:36.078" v="667"/>
          <ac:spMkLst>
            <pc:docMk/>
            <pc:sldMk cId="2313594622" sldId="259"/>
            <ac:spMk id="13" creationId="{3E63F88F-27A6-4345-B386-5E3373B6C7AE}"/>
          </ac:spMkLst>
        </pc:spChg>
        <pc:spChg chg="add del mod">
          <ac:chgData name="Kim, Changsoo" userId="1f5e3c3d-7136-4773-8a8d-da7265f97526" providerId="ADAL" clId="{11B361BE-EDB1-4C9A-8E92-446687F4AB21}" dt="2021-04-10T12:47:36.078" v="667"/>
          <ac:spMkLst>
            <pc:docMk/>
            <pc:sldMk cId="2313594622" sldId="259"/>
            <ac:spMk id="14" creationId="{F4B98671-48B2-4C3A-876B-D8EB8184B3A9}"/>
          </ac:spMkLst>
        </pc:spChg>
        <pc:spChg chg="add del mod">
          <ac:chgData name="Kim, Changsoo" userId="1f5e3c3d-7136-4773-8a8d-da7265f97526" providerId="ADAL" clId="{11B361BE-EDB1-4C9A-8E92-446687F4AB21}" dt="2021-04-10T12:47:36.078" v="667"/>
          <ac:spMkLst>
            <pc:docMk/>
            <pc:sldMk cId="2313594622" sldId="259"/>
            <ac:spMk id="15" creationId="{11908514-23C7-4428-9637-426F995794D3}"/>
          </ac:spMkLst>
        </pc:spChg>
        <pc:spChg chg="add del mod">
          <ac:chgData name="Kim, Changsoo" userId="1f5e3c3d-7136-4773-8a8d-da7265f97526" providerId="ADAL" clId="{11B361BE-EDB1-4C9A-8E92-446687F4AB21}" dt="2021-04-10T12:47:36.078" v="667"/>
          <ac:spMkLst>
            <pc:docMk/>
            <pc:sldMk cId="2313594622" sldId="259"/>
            <ac:spMk id="16" creationId="{8B8DDACF-FFB6-4B15-ABD4-A3FDA4B5B5B3}"/>
          </ac:spMkLst>
        </pc:spChg>
        <pc:spChg chg="add del mod">
          <ac:chgData name="Kim, Changsoo" userId="1f5e3c3d-7136-4773-8a8d-da7265f97526" providerId="ADAL" clId="{11B361BE-EDB1-4C9A-8E92-446687F4AB21}" dt="2021-04-10T12:47:36.078" v="667"/>
          <ac:spMkLst>
            <pc:docMk/>
            <pc:sldMk cId="2313594622" sldId="259"/>
            <ac:spMk id="17" creationId="{AFD3523D-C3A5-403A-946D-F57EA0B29357}"/>
          </ac:spMkLst>
        </pc:spChg>
        <pc:spChg chg="add del mod">
          <ac:chgData name="Kim, Changsoo" userId="1f5e3c3d-7136-4773-8a8d-da7265f97526" providerId="ADAL" clId="{11B361BE-EDB1-4C9A-8E92-446687F4AB21}" dt="2021-04-10T12:47:36.078" v="667"/>
          <ac:spMkLst>
            <pc:docMk/>
            <pc:sldMk cId="2313594622" sldId="259"/>
            <ac:spMk id="18" creationId="{3AA70396-4EC0-4679-BB19-FF793C6054C4}"/>
          </ac:spMkLst>
        </pc:spChg>
        <pc:spChg chg="add del mod">
          <ac:chgData name="Kim, Changsoo" userId="1f5e3c3d-7136-4773-8a8d-da7265f97526" providerId="ADAL" clId="{11B361BE-EDB1-4C9A-8E92-446687F4AB21}" dt="2021-04-10T12:47:36.078" v="667"/>
          <ac:spMkLst>
            <pc:docMk/>
            <pc:sldMk cId="2313594622" sldId="259"/>
            <ac:spMk id="19" creationId="{7F626193-79CF-4562-8728-5A7B2A857EBA}"/>
          </ac:spMkLst>
        </pc:spChg>
        <pc:spChg chg="add del mod">
          <ac:chgData name="Kim, Changsoo" userId="1f5e3c3d-7136-4773-8a8d-da7265f97526" providerId="ADAL" clId="{11B361BE-EDB1-4C9A-8E92-446687F4AB21}" dt="2021-04-10T12:47:36.078" v="667"/>
          <ac:spMkLst>
            <pc:docMk/>
            <pc:sldMk cId="2313594622" sldId="259"/>
            <ac:spMk id="20" creationId="{7E21F5A9-5323-4F82-9A9E-E103B7789502}"/>
          </ac:spMkLst>
        </pc:spChg>
        <pc:spChg chg="add del mod">
          <ac:chgData name="Kim, Changsoo" userId="1f5e3c3d-7136-4773-8a8d-da7265f97526" providerId="ADAL" clId="{11B361BE-EDB1-4C9A-8E92-446687F4AB21}" dt="2021-04-10T12:47:36.078" v="667"/>
          <ac:spMkLst>
            <pc:docMk/>
            <pc:sldMk cId="2313594622" sldId="259"/>
            <ac:spMk id="21" creationId="{015FCB0C-7A75-432B-AD45-36EA3F622CFB}"/>
          </ac:spMkLst>
        </pc:spChg>
        <pc:spChg chg="add del mod">
          <ac:chgData name="Kim, Changsoo" userId="1f5e3c3d-7136-4773-8a8d-da7265f97526" providerId="ADAL" clId="{11B361BE-EDB1-4C9A-8E92-446687F4AB21}" dt="2021-04-10T12:47:36.078" v="667"/>
          <ac:spMkLst>
            <pc:docMk/>
            <pc:sldMk cId="2313594622" sldId="259"/>
            <ac:spMk id="22" creationId="{01287F0C-DB3F-4675-881B-18D443A5D087}"/>
          </ac:spMkLst>
        </pc:spChg>
        <pc:spChg chg="add del mod">
          <ac:chgData name="Kim, Changsoo" userId="1f5e3c3d-7136-4773-8a8d-da7265f97526" providerId="ADAL" clId="{11B361BE-EDB1-4C9A-8E92-446687F4AB21}" dt="2021-04-10T12:47:36.078" v="667"/>
          <ac:spMkLst>
            <pc:docMk/>
            <pc:sldMk cId="2313594622" sldId="259"/>
            <ac:spMk id="23" creationId="{A0FECA29-99A4-4AA1-A5E7-4DD901AAD6AA}"/>
          </ac:spMkLst>
        </pc:spChg>
        <pc:spChg chg="add del mod">
          <ac:chgData name="Kim, Changsoo" userId="1f5e3c3d-7136-4773-8a8d-da7265f97526" providerId="ADAL" clId="{11B361BE-EDB1-4C9A-8E92-446687F4AB21}" dt="2021-04-10T12:47:36.078" v="667"/>
          <ac:spMkLst>
            <pc:docMk/>
            <pc:sldMk cId="2313594622" sldId="259"/>
            <ac:spMk id="24" creationId="{65EB4461-9B28-4962-91B8-64DFD0DB46B3}"/>
          </ac:spMkLst>
        </pc:spChg>
        <pc:spChg chg="add del mod">
          <ac:chgData name="Kim, Changsoo" userId="1f5e3c3d-7136-4773-8a8d-da7265f97526" providerId="ADAL" clId="{11B361BE-EDB1-4C9A-8E92-446687F4AB21}" dt="2021-04-10T12:47:36.078" v="667"/>
          <ac:spMkLst>
            <pc:docMk/>
            <pc:sldMk cId="2313594622" sldId="259"/>
            <ac:spMk id="25" creationId="{AD28E0AE-53B4-4295-BCEB-5A5C0F7FFDED}"/>
          </ac:spMkLst>
        </pc:spChg>
        <pc:spChg chg="add del mod">
          <ac:chgData name="Kim, Changsoo" userId="1f5e3c3d-7136-4773-8a8d-da7265f97526" providerId="ADAL" clId="{11B361BE-EDB1-4C9A-8E92-446687F4AB21}" dt="2021-04-10T12:47:36.078" v="667"/>
          <ac:spMkLst>
            <pc:docMk/>
            <pc:sldMk cId="2313594622" sldId="259"/>
            <ac:spMk id="26" creationId="{8D164C1A-6E7E-4E81-9232-A04FDD10D5F3}"/>
          </ac:spMkLst>
        </pc:spChg>
        <pc:spChg chg="add del mod">
          <ac:chgData name="Kim, Changsoo" userId="1f5e3c3d-7136-4773-8a8d-da7265f97526" providerId="ADAL" clId="{11B361BE-EDB1-4C9A-8E92-446687F4AB21}" dt="2021-04-10T12:47:36.078" v="667"/>
          <ac:spMkLst>
            <pc:docMk/>
            <pc:sldMk cId="2313594622" sldId="259"/>
            <ac:spMk id="27" creationId="{598927D8-7E0A-4073-A9F3-BAE14371F0C9}"/>
          </ac:spMkLst>
        </pc:spChg>
        <pc:spChg chg="add del mod">
          <ac:chgData name="Kim, Changsoo" userId="1f5e3c3d-7136-4773-8a8d-da7265f97526" providerId="ADAL" clId="{11B361BE-EDB1-4C9A-8E92-446687F4AB21}" dt="2021-04-10T12:47:36.078" v="667"/>
          <ac:spMkLst>
            <pc:docMk/>
            <pc:sldMk cId="2313594622" sldId="259"/>
            <ac:spMk id="28" creationId="{B7A0E276-1B33-4BAB-9706-3EB10A844EB2}"/>
          </ac:spMkLst>
        </pc:spChg>
        <pc:spChg chg="add del mod">
          <ac:chgData name="Kim, Changsoo" userId="1f5e3c3d-7136-4773-8a8d-da7265f97526" providerId="ADAL" clId="{11B361BE-EDB1-4C9A-8E92-446687F4AB21}" dt="2021-04-10T12:48:09.685" v="671"/>
          <ac:spMkLst>
            <pc:docMk/>
            <pc:sldMk cId="2313594622" sldId="259"/>
            <ac:spMk id="29" creationId="{729A4183-3DDF-4DC1-B259-944C15003690}"/>
          </ac:spMkLst>
        </pc:spChg>
        <pc:spChg chg="add del mod">
          <ac:chgData name="Kim, Changsoo" userId="1f5e3c3d-7136-4773-8a8d-da7265f97526" providerId="ADAL" clId="{11B361BE-EDB1-4C9A-8E92-446687F4AB21}" dt="2021-04-10T12:48:09.685" v="671"/>
          <ac:spMkLst>
            <pc:docMk/>
            <pc:sldMk cId="2313594622" sldId="259"/>
            <ac:spMk id="30" creationId="{994F7061-1800-40BC-80A1-7A2810B275D1}"/>
          </ac:spMkLst>
        </pc:spChg>
        <pc:spChg chg="add del mod">
          <ac:chgData name="Kim, Changsoo" userId="1f5e3c3d-7136-4773-8a8d-da7265f97526" providerId="ADAL" clId="{11B361BE-EDB1-4C9A-8E92-446687F4AB21}" dt="2021-04-10T12:48:09.685" v="671"/>
          <ac:spMkLst>
            <pc:docMk/>
            <pc:sldMk cId="2313594622" sldId="259"/>
            <ac:spMk id="31" creationId="{987A3D84-D069-41ED-931D-5C8D344D5239}"/>
          </ac:spMkLst>
        </pc:spChg>
        <pc:spChg chg="add del mod">
          <ac:chgData name="Kim, Changsoo" userId="1f5e3c3d-7136-4773-8a8d-da7265f97526" providerId="ADAL" clId="{11B361BE-EDB1-4C9A-8E92-446687F4AB21}" dt="2021-04-10T12:48:09.685" v="671"/>
          <ac:spMkLst>
            <pc:docMk/>
            <pc:sldMk cId="2313594622" sldId="259"/>
            <ac:spMk id="32" creationId="{2EE23BCC-B5D3-4893-93F2-A8F0EC08F80C}"/>
          </ac:spMkLst>
        </pc:spChg>
        <pc:spChg chg="add del mod">
          <ac:chgData name="Kim, Changsoo" userId="1f5e3c3d-7136-4773-8a8d-da7265f97526" providerId="ADAL" clId="{11B361BE-EDB1-4C9A-8E92-446687F4AB21}" dt="2021-04-10T12:48:09.685" v="671"/>
          <ac:spMkLst>
            <pc:docMk/>
            <pc:sldMk cId="2313594622" sldId="259"/>
            <ac:spMk id="33" creationId="{37C32472-A2DB-4E74-A904-DCEA4C630C9A}"/>
          </ac:spMkLst>
        </pc:spChg>
        <pc:spChg chg="add del mod">
          <ac:chgData name="Kim, Changsoo" userId="1f5e3c3d-7136-4773-8a8d-da7265f97526" providerId="ADAL" clId="{11B361BE-EDB1-4C9A-8E92-446687F4AB21}" dt="2021-04-10T12:48:09.685" v="671"/>
          <ac:spMkLst>
            <pc:docMk/>
            <pc:sldMk cId="2313594622" sldId="259"/>
            <ac:spMk id="34" creationId="{D22BFA61-DE6C-43FF-B562-9353EC12D080}"/>
          </ac:spMkLst>
        </pc:spChg>
        <pc:spChg chg="add del mod">
          <ac:chgData name="Kim, Changsoo" userId="1f5e3c3d-7136-4773-8a8d-da7265f97526" providerId="ADAL" clId="{11B361BE-EDB1-4C9A-8E92-446687F4AB21}" dt="2021-04-10T12:48:09.685" v="671"/>
          <ac:spMkLst>
            <pc:docMk/>
            <pc:sldMk cId="2313594622" sldId="259"/>
            <ac:spMk id="35" creationId="{0D2FFBE5-50CC-44CD-AB9E-67EB6E3585BA}"/>
          </ac:spMkLst>
        </pc:spChg>
        <pc:spChg chg="add del mod">
          <ac:chgData name="Kim, Changsoo" userId="1f5e3c3d-7136-4773-8a8d-da7265f97526" providerId="ADAL" clId="{11B361BE-EDB1-4C9A-8E92-446687F4AB21}" dt="2021-04-10T12:48:09.685" v="671"/>
          <ac:spMkLst>
            <pc:docMk/>
            <pc:sldMk cId="2313594622" sldId="259"/>
            <ac:spMk id="36" creationId="{12E64194-7B33-49B1-B9E2-9C724DCC183D}"/>
          </ac:spMkLst>
        </pc:spChg>
        <pc:spChg chg="add del mod">
          <ac:chgData name="Kim, Changsoo" userId="1f5e3c3d-7136-4773-8a8d-da7265f97526" providerId="ADAL" clId="{11B361BE-EDB1-4C9A-8E92-446687F4AB21}" dt="2021-04-10T12:48:09.685" v="671"/>
          <ac:spMkLst>
            <pc:docMk/>
            <pc:sldMk cId="2313594622" sldId="259"/>
            <ac:spMk id="37" creationId="{8C367B4A-29E3-4B4C-A90E-4412BDDB8EA2}"/>
          </ac:spMkLst>
        </pc:spChg>
        <pc:spChg chg="add del mod">
          <ac:chgData name="Kim, Changsoo" userId="1f5e3c3d-7136-4773-8a8d-da7265f97526" providerId="ADAL" clId="{11B361BE-EDB1-4C9A-8E92-446687F4AB21}" dt="2021-04-10T12:48:09.685" v="671"/>
          <ac:spMkLst>
            <pc:docMk/>
            <pc:sldMk cId="2313594622" sldId="259"/>
            <ac:spMk id="38" creationId="{AE6082F1-8BA5-47FD-92FF-9D0084AEA49F}"/>
          </ac:spMkLst>
        </pc:spChg>
        <pc:spChg chg="add mod">
          <ac:chgData name="Kim, Changsoo" userId="1f5e3c3d-7136-4773-8a8d-da7265f97526" providerId="ADAL" clId="{11B361BE-EDB1-4C9A-8E92-446687F4AB21}" dt="2021-04-10T12:48:58.633" v="675"/>
          <ac:spMkLst>
            <pc:docMk/>
            <pc:sldMk cId="2313594622" sldId="259"/>
            <ac:spMk id="41" creationId="{0ED51D35-3937-4AA5-8C80-9A63B488D26F}"/>
          </ac:spMkLst>
        </pc:spChg>
        <pc:spChg chg="add mod">
          <ac:chgData name="Kim, Changsoo" userId="1f5e3c3d-7136-4773-8a8d-da7265f97526" providerId="ADAL" clId="{11B361BE-EDB1-4C9A-8E92-446687F4AB21}" dt="2021-04-10T12:49:38.437" v="695" actId="1076"/>
          <ac:spMkLst>
            <pc:docMk/>
            <pc:sldMk cId="2313594622" sldId="259"/>
            <ac:spMk id="42" creationId="{DE55E30D-6B3E-4626-A0B4-44973F23B80B}"/>
          </ac:spMkLst>
        </pc:spChg>
        <pc:spChg chg="add mod">
          <ac:chgData name="Kim, Changsoo" userId="1f5e3c3d-7136-4773-8a8d-da7265f97526" providerId="ADAL" clId="{11B361BE-EDB1-4C9A-8E92-446687F4AB21}" dt="2021-04-10T12:49:36.304" v="694" actId="1076"/>
          <ac:spMkLst>
            <pc:docMk/>
            <pc:sldMk cId="2313594622" sldId="259"/>
            <ac:spMk id="43" creationId="{404B8BDE-9EA0-4885-9778-7DC09DCAEB75}"/>
          </ac:spMkLst>
        </pc:spChg>
        <pc:spChg chg="add mod">
          <ac:chgData name="Kim, Changsoo" userId="1f5e3c3d-7136-4773-8a8d-da7265f97526" providerId="ADAL" clId="{11B361BE-EDB1-4C9A-8E92-446687F4AB21}" dt="2021-04-10T12:49:41.115" v="696" actId="1076"/>
          <ac:spMkLst>
            <pc:docMk/>
            <pc:sldMk cId="2313594622" sldId="259"/>
            <ac:spMk id="44" creationId="{1CD944E6-F576-41B0-BD1E-B7CB680068BD}"/>
          </ac:spMkLst>
        </pc:spChg>
        <pc:spChg chg="add mod">
          <ac:chgData name="Kim, Changsoo" userId="1f5e3c3d-7136-4773-8a8d-da7265f97526" providerId="ADAL" clId="{11B361BE-EDB1-4C9A-8E92-446687F4AB21}" dt="2021-04-10T12:49:43.086" v="697" actId="1076"/>
          <ac:spMkLst>
            <pc:docMk/>
            <pc:sldMk cId="2313594622" sldId="259"/>
            <ac:spMk id="45" creationId="{9C4F90DD-8EF7-40FE-BB7E-2829E3C1D27B}"/>
          </ac:spMkLst>
        </pc:spChg>
        <pc:spChg chg="add mod">
          <ac:chgData name="Kim, Changsoo" userId="1f5e3c3d-7136-4773-8a8d-da7265f97526" providerId="ADAL" clId="{11B361BE-EDB1-4C9A-8E92-446687F4AB21}" dt="2021-04-10T12:49:45.264" v="698" actId="1076"/>
          <ac:spMkLst>
            <pc:docMk/>
            <pc:sldMk cId="2313594622" sldId="259"/>
            <ac:spMk id="46" creationId="{68486785-4660-4F2E-8916-90DDEC8C0A53}"/>
          </ac:spMkLst>
        </pc:spChg>
        <pc:spChg chg="add mod">
          <ac:chgData name="Kim, Changsoo" userId="1f5e3c3d-7136-4773-8a8d-da7265f97526" providerId="ADAL" clId="{11B361BE-EDB1-4C9A-8E92-446687F4AB21}" dt="2021-04-10T12:49:47.664" v="699" actId="1076"/>
          <ac:spMkLst>
            <pc:docMk/>
            <pc:sldMk cId="2313594622" sldId="259"/>
            <ac:spMk id="47" creationId="{16F31103-F02C-40E5-9C01-3C3E27312930}"/>
          </ac:spMkLst>
        </pc:spChg>
        <pc:spChg chg="add del mod">
          <ac:chgData name="Kim, Changsoo" userId="1f5e3c3d-7136-4773-8a8d-da7265f97526" providerId="ADAL" clId="{11B361BE-EDB1-4C9A-8E92-446687F4AB21}" dt="2021-04-10T12:49:13.092" v="679" actId="478"/>
          <ac:spMkLst>
            <pc:docMk/>
            <pc:sldMk cId="2313594622" sldId="259"/>
            <ac:spMk id="48" creationId="{79A22363-1203-4CAB-BEBB-F06B8DE452D4}"/>
          </ac:spMkLst>
        </pc:spChg>
        <pc:spChg chg="add del mod">
          <ac:chgData name="Kim, Changsoo" userId="1f5e3c3d-7136-4773-8a8d-da7265f97526" providerId="ADAL" clId="{11B361BE-EDB1-4C9A-8E92-446687F4AB21}" dt="2021-04-10T12:49:12.276" v="678" actId="478"/>
          <ac:spMkLst>
            <pc:docMk/>
            <pc:sldMk cId="2313594622" sldId="259"/>
            <ac:spMk id="49" creationId="{CA6CE585-A28D-471C-A7EA-E87B37925E81}"/>
          </ac:spMkLst>
        </pc:spChg>
        <pc:spChg chg="add del mod">
          <ac:chgData name="Kim, Changsoo" userId="1f5e3c3d-7136-4773-8a8d-da7265f97526" providerId="ADAL" clId="{11B361BE-EDB1-4C9A-8E92-446687F4AB21}" dt="2021-04-10T12:49:11.772" v="677" actId="478"/>
          <ac:spMkLst>
            <pc:docMk/>
            <pc:sldMk cId="2313594622" sldId="259"/>
            <ac:spMk id="50" creationId="{65CA07DD-4856-4AF0-BA8C-6332FA4969FA}"/>
          </ac:spMkLst>
        </pc:spChg>
        <pc:spChg chg="add mod">
          <ac:chgData name="Kim, Changsoo" userId="1f5e3c3d-7136-4773-8a8d-da7265f97526" providerId="ADAL" clId="{11B361BE-EDB1-4C9A-8E92-446687F4AB21}" dt="2021-04-10T12:50:04.284" v="706" actId="20577"/>
          <ac:spMkLst>
            <pc:docMk/>
            <pc:sldMk cId="2313594622" sldId="259"/>
            <ac:spMk id="51" creationId="{B884E23B-A2E0-4775-ADD1-D3262811F09F}"/>
          </ac:spMkLst>
        </pc:spChg>
        <pc:spChg chg="add mod">
          <ac:chgData name="Kim, Changsoo" userId="1f5e3c3d-7136-4773-8a8d-da7265f97526" providerId="ADAL" clId="{11B361BE-EDB1-4C9A-8E92-446687F4AB21}" dt="2021-04-10T12:50:02.091" v="705" actId="20577"/>
          <ac:spMkLst>
            <pc:docMk/>
            <pc:sldMk cId="2313594622" sldId="259"/>
            <ac:spMk id="52" creationId="{5C366CCC-09C0-4B46-B82F-749AB5C14352}"/>
          </ac:spMkLst>
        </pc:spChg>
        <pc:spChg chg="add mod">
          <ac:chgData name="Kim, Changsoo" userId="1f5e3c3d-7136-4773-8a8d-da7265f97526" providerId="ADAL" clId="{11B361BE-EDB1-4C9A-8E92-446687F4AB21}" dt="2021-04-10T12:50:45.167" v="714" actId="14100"/>
          <ac:spMkLst>
            <pc:docMk/>
            <pc:sldMk cId="2313594622" sldId="259"/>
            <ac:spMk id="53" creationId="{66374AE0-FEA3-4678-9817-29EF1724485A}"/>
          </ac:spMkLst>
        </pc:spChg>
        <pc:spChg chg="add mod">
          <ac:chgData name="Kim, Changsoo" userId="1f5e3c3d-7136-4773-8a8d-da7265f97526" providerId="ADAL" clId="{11B361BE-EDB1-4C9A-8E92-446687F4AB21}" dt="2021-04-10T12:50:33.987" v="712" actId="14100"/>
          <ac:spMkLst>
            <pc:docMk/>
            <pc:sldMk cId="2313594622" sldId="259"/>
            <ac:spMk id="54" creationId="{4CC7EBA7-E36B-45F4-AEA0-63BF53CB673F}"/>
          </ac:spMkLst>
        </pc:spChg>
        <pc:spChg chg="add del mod">
          <ac:chgData name="Kim, Changsoo" userId="1f5e3c3d-7136-4773-8a8d-da7265f97526" providerId="ADAL" clId="{11B361BE-EDB1-4C9A-8E92-446687F4AB21}" dt="2021-04-10T12:51:25.542" v="720" actId="767"/>
          <ac:spMkLst>
            <pc:docMk/>
            <pc:sldMk cId="2313594622" sldId="259"/>
            <ac:spMk id="57" creationId="{120DB129-7E04-4B4E-B06E-8FA171BEBA2C}"/>
          </ac:spMkLst>
        </pc:spChg>
        <pc:spChg chg="add mod">
          <ac:chgData name="Kim, Changsoo" userId="1f5e3c3d-7136-4773-8a8d-da7265f97526" providerId="ADAL" clId="{11B361BE-EDB1-4C9A-8E92-446687F4AB21}" dt="2021-04-10T12:53:12.452" v="805" actId="20577"/>
          <ac:spMkLst>
            <pc:docMk/>
            <pc:sldMk cId="2313594622" sldId="259"/>
            <ac:spMk id="58" creationId="{10F04A9E-D33A-4FB2-A988-A2FE772D22CC}"/>
          </ac:spMkLst>
        </pc:spChg>
        <pc:picChg chg="add del mod ord">
          <ac:chgData name="Kim, Changsoo" userId="1f5e3c3d-7136-4773-8a8d-da7265f97526" providerId="ADAL" clId="{11B361BE-EDB1-4C9A-8E92-446687F4AB21}" dt="2021-04-10T12:46:04.110" v="663" actId="22"/>
          <ac:picMkLst>
            <pc:docMk/>
            <pc:sldMk cId="2313594622" sldId="259"/>
            <ac:picMk id="5" creationId="{FBE7C0A4-62E6-4D14-9179-85DD15ECE86C}"/>
          </ac:picMkLst>
        </pc:picChg>
        <pc:picChg chg="add mod ord">
          <ac:chgData name="Kim, Changsoo" userId="1f5e3c3d-7136-4773-8a8d-da7265f97526" providerId="ADAL" clId="{11B361BE-EDB1-4C9A-8E92-446687F4AB21}" dt="2021-04-10T12:49:23.931" v="688" actId="1035"/>
          <ac:picMkLst>
            <pc:docMk/>
            <pc:sldMk cId="2313594622" sldId="259"/>
            <ac:picMk id="7" creationId="{02AEE153-D8A2-40A6-9EBE-C7312520963E}"/>
          </ac:picMkLst>
        </pc:picChg>
        <pc:picChg chg="add mod">
          <ac:chgData name="Kim, Changsoo" userId="1f5e3c3d-7136-4773-8a8d-da7265f97526" providerId="ADAL" clId="{11B361BE-EDB1-4C9A-8E92-446687F4AB21}" dt="2021-04-10T12:49:23.931" v="688" actId="1035"/>
          <ac:picMkLst>
            <pc:docMk/>
            <pc:sldMk cId="2313594622" sldId="259"/>
            <ac:picMk id="40" creationId="{990335F8-C12C-47BF-B5C7-E88629955646}"/>
          </ac:picMkLst>
        </pc:picChg>
        <pc:picChg chg="add mod">
          <ac:chgData name="Kim, Changsoo" userId="1f5e3c3d-7136-4773-8a8d-da7265f97526" providerId="ADAL" clId="{11B361BE-EDB1-4C9A-8E92-446687F4AB21}" dt="2021-04-10T12:51:48.101" v="729" actId="1076"/>
          <ac:picMkLst>
            <pc:docMk/>
            <pc:sldMk cId="2313594622" sldId="259"/>
            <ac:picMk id="56" creationId="{5BF99E86-6E8C-480A-B09E-AC17EFAD7D15}"/>
          </ac:picMkLst>
        </pc:picChg>
        <pc:cxnChg chg="add mod">
          <ac:chgData name="Kim, Changsoo" userId="1f5e3c3d-7136-4773-8a8d-da7265f97526" providerId="ADAL" clId="{11B361BE-EDB1-4C9A-8E92-446687F4AB21}" dt="2021-04-10T12:51:55.999" v="731" actId="14100"/>
          <ac:cxnSpMkLst>
            <pc:docMk/>
            <pc:sldMk cId="2313594622" sldId="259"/>
            <ac:cxnSpMk id="60" creationId="{3351DCFC-406A-492F-A6A8-11B740069CBF}"/>
          </ac:cxnSpMkLst>
        </pc:cxnChg>
        <pc:cxnChg chg="add mod">
          <ac:chgData name="Kim, Changsoo" userId="1f5e3c3d-7136-4773-8a8d-da7265f97526" providerId="ADAL" clId="{11B361BE-EDB1-4C9A-8E92-446687F4AB21}" dt="2021-04-10T12:52:00.962" v="734" actId="14100"/>
          <ac:cxnSpMkLst>
            <pc:docMk/>
            <pc:sldMk cId="2313594622" sldId="259"/>
            <ac:cxnSpMk id="62" creationId="{96DC655D-B689-4A7F-924A-2724ED0B6BE1}"/>
          </ac:cxnSpMkLst>
        </pc:cxnChg>
        <pc:cxnChg chg="add mod">
          <ac:chgData name="Kim, Changsoo" userId="1f5e3c3d-7136-4773-8a8d-da7265f97526" providerId="ADAL" clId="{11B361BE-EDB1-4C9A-8E92-446687F4AB21}" dt="2021-04-10T12:52:05.623" v="737" actId="14100"/>
          <ac:cxnSpMkLst>
            <pc:docMk/>
            <pc:sldMk cId="2313594622" sldId="259"/>
            <ac:cxnSpMk id="65" creationId="{23C53374-D187-46F0-A337-7EE35EF99D21}"/>
          </ac:cxnSpMkLst>
        </pc:cxnChg>
        <pc:cxnChg chg="add mod">
          <ac:chgData name="Kim, Changsoo" userId="1f5e3c3d-7136-4773-8a8d-da7265f97526" providerId="ADAL" clId="{11B361BE-EDB1-4C9A-8E92-446687F4AB21}" dt="2021-04-10T12:52:10.416" v="740" actId="14100"/>
          <ac:cxnSpMkLst>
            <pc:docMk/>
            <pc:sldMk cId="2313594622" sldId="259"/>
            <ac:cxnSpMk id="68" creationId="{ADF106D5-DBE2-48EE-8C78-4640CC409073}"/>
          </ac:cxnSpMkLst>
        </pc:cxnChg>
        <pc:cxnChg chg="add mod">
          <ac:chgData name="Kim, Changsoo" userId="1f5e3c3d-7136-4773-8a8d-da7265f97526" providerId="ADAL" clId="{11B361BE-EDB1-4C9A-8E92-446687F4AB21}" dt="2021-04-10T12:52:17.594" v="743" actId="14100"/>
          <ac:cxnSpMkLst>
            <pc:docMk/>
            <pc:sldMk cId="2313594622" sldId="259"/>
            <ac:cxnSpMk id="71" creationId="{24410673-895C-4D80-9B65-7382C0579CE6}"/>
          </ac:cxnSpMkLst>
        </pc:cxnChg>
        <pc:cxnChg chg="add mod">
          <ac:chgData name="Kim, Changsoo" userId="1f5e3c3d-7136-4773-8a8d-da7265f97526" providerId="ADAL" clId="{11B361BE-EDB1-4C9A-8E92-446687F4AB21}" dt="2021-04-10T12:52:24.849" v="746" actId="14100"/>
          <ac:cxnSpMkLst>
            <pc:docMk/>
            <pc:sldMk cId="2313594622" sldId="259"/>
            <ac:cxnSpMk id="74" creationId="{409A8AAA-B068-4CC8-B103-EC2374A9C47E}"/>
          </ac:cxnSpMkLst>
        </pc:cxnChg>
        <pc:cxnChg chg="add mod">
          <ac:chgData name="Kim, Changsoo" userId="1f5e3c3d-7136-4773-8a8d-da7265f97526" providerId="ADAL" clId="{11B361BE-EDB1-4C9A-8E92-446687F4AB21}" dt="2021-04-10T12:52:29.524" v="748" actId="1076"/>
          <ac:cxnSpMkLst>
            <pc:docMk/>
            <pc:sldMk cId="2313594622" sldId="259"/>
            <ac:cxnSpMk id="77" creationId="{66EF8986-E8F3-4345-9C7F-162402B09EB5}"/>
          </ac:cxnSpMkLst>
        </pc:cxnChg>
        <pc:cxnChg chg="add mod">
          <ac:chgData name="Kim, Changsoo" userId="1f5e3c3d-7136-4773-8a8d-da7265f97526" providerId="ADAL" clId="{11B361BE-EDB1-4C9A-8E92-446687F4AB21}" dt="2021-04-10T12:52:37.642" v="751" actId="1076"/>
          <ac:cxnSpMkLst>
            <pc:docMk/>
            <pc:sldMk cId="2313594622" sldId="259"/>
            <ac:cxnSpMk id="78" creationId="{B864C05F-D410-49FD-8D9B-A625B40BD48F}"/>
          </ac:cxnSpMkLst>
        </pc:cxnChg>
        <pc:cxnChg chg="add mod">
          <ac:chgData name="Kim, Changsoo" userId="1f5e3c3d-7136-4773-8a8d-da7265f97526" providerId="ADAL" clId="{11B361BE-EDB1-4C9A-8E92-446687F4AB21}" dt="2021-04-10T12:52:42.673" v="753" actId="1076"/>
          <ac:cxnSpMkLst>
            <pc:docMk/>
            <pc:sldMk cId="2313594622" sldId="259"/>
            <ac:cxnSpMk id="79" creationId="{5476A91A-C187-4B2E-B96F-B606F0EEBAE4}"/>
          </ac:cxnSpMkLst>
        </pc:cxnChg>
      </pc:sldChg>
      <pc:sldChg chg="addSp delSp modSp new mod ord modNotesTx">
        <pc:chgData name="Kim, Changsoo" userId="1f5e3c3d-7136-4773-8a8d-da7265f97526" providerId="ADAL" clId="{11B361BE-EDB1-4C9A-8E92-446687F4AB21}" dt="2021-04-10T14:35:50.807" v="2678" actId="207"/>
        <pc:sldMkLst>
          <pc:docMk/>
          <pc:sldMk cId="630975537" sldId="260"/>
        </pc:sldMkLst>
        <pc:spChg chg="mod">
          <ac:chgData name="Kim, Changsoo" userId="1f5e3c3d-7136-4773-8a8d-da7265f97526" providerId="ADAL" clId="{11B361BE-EDB1-4C9A-8E92-446687F4AB21}" dt="2021-04-10T13:58:52.733" v="1922" actId="20577"/>
          <ac:spMkLst>
            <pc:docMk/>
            <pc:sldMk cId="630975537" sldId="260"/>
            <ac:spMk id="2" creationId="{B04F2B6F-D07F-4767-A9D8-65905B3479AE}"/>
          </ac:spMkLst>
        </pc:spChg>
        <pc:spChg chg="mod">
          <ac:chgData name="Kim, Changsoo" userId="1f5e3c3d-7136-4773-8a8d-da7265f97526" providerId="ADAL" clId="{11B361BE-EDB1-4C9A-8E92-446687F4AB21}" dt="2021-04-10T14:35:50.807" v="2678" actId="207"/>
          <ac:spMkLst>
            <pc:docMk/>
            <pc:sldMk cId="630975537" sldId="260"/>
            <ac:spMk id="3" creationId="{6E6F6BC0-010A-42E1-B425-30E436EC6F0B}"/>
          </ac:spMkLst>
        </pc:spChg>
        <pc:spChg chg="add mod">
          <ac:chgData name="Kim, Changsoo" userId="1f5e3c3d-7136-4773-8a8d-da7265f97526" providerId="ADAL" clId="{11B361BE-EDB1-4C9A-8E92-446687F4AB21}" dt="2021-04-10T13:58:35.844" v="1907" actId="1076"/>
          <ac:spMkLst>
            <pc:docMk/>
            <pc:sldMk cId="630975537" sldId="260"/>
            <ac:spMk id="5" creationId="{57697509-8CC9-48AE-995E-860A38C838B7}"/>
          </ac:spMkLst>
        </pc:spChg>
        <pc:spChg chg="add del">
          <ac:chgData name="Kim, Changsoo" userId="1f5e3c3d-7136-4773-8a8d-da7265f97526" providerId="ADAL" clId="{11B361BE-EDB1-4C9A-8E92-446687F4AB21}" dt="2021-04-10T13:58:00.074" v="1890" actId="22"/>
          <ac:spMkLst>
            <pc:docMk/>
            <pc:sldMk cId="630975537" sldId="260"/>
            <ac:spMk id="7" creationId="{A4BE2C4E-6A43-4E18-8AA6-D01202294FB7}"/>
          </ac:spMkLst>
        </pc:spChg>
        <pc:spChg chg="add mod">
          <ac:chgData name="Kim, Changsoo" userId="1f5e3c3d-7136-4773-8a8d-da7265f97526" providerId="ADAL" clId="{11B361BE-EDB1-4C9A-8E92-446687F4AB21}" dt="2021-04-10T14:19:42.217" v="2306"/>
          <ac:spMkLst>
            <pc:docMk/>
            <pc:sldMk cId="630975537" sldId="260"/>
            <ac:spMk id="8" creationId="{7E73F5E0-2DCD-488A-9789-4F6069133BF2}"/>
          </ac:spMkLst>
        </pc:spChg>
        <pc:cxnChg chg="add del mod">
          <ac:chgData name="Kim, Changsoo" userId="1f5e3c3d-7136-4773-8a8d-da7265f97526" providerId="ADAL" clId="{11B361BE-EDB1-4C9A-8E92-446687F4AB21}" dt="2021-04-10T12:54:39.270" v="833"/>
          <ac:cxnSpMkLst>
            <pc:docMk/>
            <pc:sldMk cId="630975537" sldId="260"/>
            <ac:cxnSpMk id="4" creationId="{D6A3E7EB-05AC-4BC1-BFE4-C0607BB66C9A}"/>
          </ac:cxnSpMkLst>
        </pc:cxnChg>
      </pc:sldChg>
      <pc:sldChg chg="addSp delSp modSp new mod modNotesTx">
        <pc:chgData name="Kim, Changsoo" userId="1f5e3c3d-7136-4773-8a8d-da7265f97526" providerId="ADAL" clId="{11B361BE-EDB1-4C9A-8E92-446687F4AB21}" dt="2021-04-10T14:45:10.818" v="2915"/>
        <pc:sldMkLst>
          <pc:docMk/>
          <pc:sldMk cId="3728571504" sldId="261"/>
        </pc:sldMkLst>
        <pc:spChg chg="mod">
          <ac:chgData name="Kim, Changsoo" userId="1f5e3c3d-7136-4773-8a8d-da7265f97526" providerId="ADAL" clId="{11B361BE-EDB1-4C9A-8E92-446687F4AB21}" dt="2021-04-10T14:45:07.245" v="2914" actId="20577"/>
          <ac:spMkLst>
            <pc:docMk/>
            <pc:sldMk cId="3728571504" sldId="261"/>
            <ac:spMk id="2" creationId="{DFF4BC6F-3DC6-4387-ADD3-97F7E81F5351}"/>
          </ac:spMkLst>
        </pc:spChg>
        <pc:spChg chg="del">
          <ac:chgData name="Kim, Changsoo" userId="1f5e3c3d-7136-4773-8a8d-da7265f97526" providerId="ADAL" clId="{11B361BE-EDB1-4C9A-8E92-446687F4AB21}" dt="2021-04-10T12:58:33.405" v="900" actId="22"/>
          <ac:spMkLst>
            <pc:docMk/>
            <pc:sldMk cId="3728571504" sldId="261"/>
            <ac:spMk id="3" creationId="{460BB674-B123-499E-AAA9-2A7A983DF855}"/>
          </ac:spMkLst>
        </pc:spChg>
        <pc:picChg chg="add mod ord">
          <ac:chgData name="Kim, Changsoo" userId="1f5e3c3d-7136-4773-8a8d-da7265f97526" providerId="ADAL" clId="{11B361BE-EDB1-4C9A-8E92-446687F4AB21}" dt="2021-04-10T12:58:33.405" v="900" actId="22"/>
          <ac:picMkLst>
            <pc:docMk/>
            <pc:sldMk cId="3728571504" sldId="261"/>
            <ac:picMk id="5" creationId="{A678F619-6A20-4022-8295-DDA552B78165}"/>
          </ac:picMkLst>
        </pc:picChg>
      </pc:sldChg>
      <pc:sldChg chg="addSp delSp modSp new mod">
        <pc:chgData name="Kim, Changsoo" userId="1f5e3c3d-7136-4773-8a8d-da7265f97526" providerId="ADAL" clId="{11B361BE-EDB1-4C9A-8E92-446687F4AB21}" dt="2021-04-10T13:06:57.216" v="1000" actId="207"/>
        <pc:sldMkLst>
          <pc:docMk/>
          <pc:sldMk cId="183238377" sldId="262"/>
        </pc:sldMkLst>
        <pc:spChg chg="mod">
          <ac:chgData name="Kim, Changsoo" userId="1f5e3c3d-7136-4773-8a8d-da7265f97526" providerId="ADAL" clId="{11B361BE-EDB1-4C9A-8E92-446687F4AB21}" dt="2021-04-10T13:01:43.650" v="936" actId="20577"/>
          <ac:spMkLst>
            <pc:docMk/>
            <pc:sldMk cId="183238377" sldId="262"/>
            <ac:spMk id="2" creationId="{54FE40BC-506C-4769-87CB-34501BCBC927}"/>
          </ac:spMkLst>
        </pc:spChg>
        <pc:spChg chg="del">
          <ac:chgData name="Kim, Changsoo" userId="1f5e3c3d-7136-4773-8a8d-da7265f97526" providerId="ADAL" clId="{11B361BE-EDB1-4C9A-8E92-446687F4AB21}" dt="2021-04-10T13:05:20.662" v="937" actId="22"/>
          <ac:spMkLst>
            <pc:docMk/>
            <pc:sldMk cId="183238377" sldId="262"/>
            <ac:spMk id="3" creationId="{731EE692-2255-4611-BE4B-1A4F6F2B6263}"/>
          </ac:spMkLst>
        </pc:spChg>
        <pc:spChg chg="add mod">
          <ac:chgData name="Kim, Changsoo" userId="1f5e3c3d-7136-4773-8a8d-da7265f97526" providerId="ADAL" clId="{11B361BE-EDB1-4C9A-8E92-446687F4AB21}" dt="2021-04-10T13:06:57.216" v="1000" actId="207"/>
          <ac:spMkLst>
            <pc:docMk/>
            <pc:sldMk cId="183238377" sldId="262"/>
            <ac:spMk id="6" creationId="{F209CC46-1AE0-487F-AFBE-48D22CA7312D}"/>
          </ac:spMkLst>
        </pc:spChg>
        <pc:spChg chg="add mod">
          <ac:chgData name="Kim, Changsoo" userId="1f5e3c3d-7136-4773-8a8d-da7265f97526" providerId="ADAL" clId="{11B361BE-EDB1-4C9A-8E92-446687F4AB21}" dt="2021-04-10T13:06:06.355" v="981" actId="207"/>
          <ac:spMkLst>
            <pc:docMk/>
            <pc:sldMk cId="183238377" sldId="262"/>
            <ac:spMk id="7" creationId="{829ADAAF-87B0-41F9-9284-1427BFEBA364}"/>
          </ac:spMkLst>
        </pc:spChg>
        <pc:spChg chg="add mod">
          <ac:chgData name="Kim, Changsoo" userId="1f5e3c3d-7136-4773-8a8d-da7265f97526" providerId="ADAL" clId="{11B361BE-EDB1-4C9A-8E92-446687F4AB21}" dt="2021-04-10T13:06:41.367" v="996" actId="207"/>
          <ac:spMkLst>
            <pc:docMk/>
            <pc:sldMk cId="183238377" sldId="262"/>
            <ac:spMk id="8" creationId="{3A03BF0A-E03A-45C7-8D53-B3E2AE4A8805}"/>
          </ac:spMkLst>
        </pc:spChg>
        <pc:picChg chg="add mod ord">
          <ac:chgData name="Kim, Changsoo" userId="1f5e3c3d-7136-4773-8a8d-da7265f97526" providerId="ADAL" clId="{11B361BE-EDB1-4C9A-8E92-446687F4AB21}" dt="2021-04-10T13:05:22.942" v="938" actId="1076"/>
          <ac:picMkLst>
            <pc:docMk/>
            <pc:sldMk cId="183238377" sldId="262"/>
            <ac:picMk id="5" creationId="{42CB07F4-6EC4-4B5B-84AB-E542C12F83A7}"/>
          </ac:picMkLst>
        </pc:picChg>
      </pc:sldChg>
      <pc:sldChg chg="addSp delSp modSp new mod">
        <pc:chgData name="Kim, Changsoo" userId="1f5e3c3d-7136-4773-8a8d-da7265f97526" providerId="ADAL" clId="{11B361BE-EDB1-4C9A-8E92-446687F4AB21}" dt="2021-04-10T14:51:28.487" v="3082" actId="20577"/>
        <pc:sldMkLst>
          <pc:docMk/>
          <pc:sldMk cId="2565072373" sldId="263"/>
        </pc:sldMkLst>
        <pc:spChg chg="mod">
          <ac:chgData name="Kim, Changsoo" userId="1f5e3c3d-7136-4773-8a8d-da7265f97526" providerId="ADAL" clId="{11B361BE-EDB1-4C9A-8E92-446687F4AB21}" dt="2021-04-10T13:07:49.615" v="1003"/>
          <ac:spMkLst>
            <pc:docMk/>
            <pc:sldMk cId="2565072373" sldId="263"/>
            <ac:spMk id="2" creationId="{D5E7DB67-30E5-4090-BB29-03BB3847B404}"/>
          </ac:spMkLst>
        </pc:spChg>
        <pc:spChg chg="del">
          <ac:chgData name="Kim, Changsoo" userId="1f5e3c3d-7136-4773-8a8d-da7265f97526" providerId="ADAL" clId="{11B361BE-EDB1-4C9A-8E92-446687F4AB21}" dt="2021-04-10T13:07:47.053" v="1002" actId="22"/>
          <ac:spMkLst>
            <pc:docMk/>
            <pc:sldMk cId="2565072373" sldId="263"/>
            <ac:spMk id="3" creationId="{A78B6AE3-404C-4706-8620-B3AB7853DC48}"/>
          </ac:spMkLst>
        </pc:spChg>
        <pc:spChg chg="add mod">
          <ac:chgData name="Kim, Changsoo" userId="1f5e3c3d-7136-4773-8a8d-da7265f97526" providerId="ADAL" clId="{11B361BE-EDB1-4C9A-8E92-446687F4AB21}" dt="2021-04-10T13:08:24.509" v="1009" actId="1076"/>
          <ac:spMkLst>
            <pc:docMk/>
            <pc:sldMk cId="2565072373" sldId="263"/>
            <ac:spMk id="8" creationId="{A8DE4B2C-16B1-4056-97DA-4A510FA70769}"/>
          </ac:spMkLst>
        </pc:spChg>
        <pc:spChg chg="add mod">
          <ac:chgData name="Kim, Changsoo" userId="1f5e3c3d-7136-4773-8a8d-da7265f97526" providerId="ADAL" clId="{11B361BE-EDB1-4C9A-8E92-446687F4AB21}" dt="2021-04-10T13:09:00.741" v="1017" actId="207"/>
          <ac:spMkLst>
            <pc:docMk/>
            <pc:sldMk cId="2565072373" sldId="263"/>
            <ac:spMk id="9" creationId="{816A1E67-5A96-4BB0-9487-63BA611293E1}"/>
          </ac:spMkLst>
        </pc:spChg>
        <pc:spChg chg="add mod">
          <ac:chgData name="Kim, Changsoo" userId="1f5e3c3d-7136-4773-8a8d-da7265f97526" providerId="ADAL" clId="{11B361BE-EDB1-4C9A-8E92-446687F4AB21}" dt="2021-04-10T14:51:28.487" v="3082" actId="20577"/>
          <ac:spMkLst>
            <pc:docMk/>
            <pc:sldMk cId="2565072373" sldId="263"/>
            <ac:spMk id="10" creationId="{274260C5-65F2-4BD6-B662-DDBE6AA8ADB4}"/>
          </ac:spMkLst>
        </pc:spChg>
        <pc:spChg chg="add mod">
          <ac:chgData name="Kim, Changsoo" userId="1f5e3c3d-7136-4773-8a8d-da7265f97526" providerId="ADAL" clId="{11B361BE-EDB1-4C9A-8E92-446687F4AB21}" dt="2021-04-10T14:46:46.921" v="2943" actId="1076"/>
          <ac:spMkLst>
            <pc:docMk/>
            <pc:sldMk cId="2565072373" sldId="263"/>
            <ac:spMk id="12" creationId="{B38A2BFC-72A6-41FE-B51D-F23753EAB5F1}"/>
          </ac:spMkLst>
        </pc:spChg>
        <pc:spChg chg="add mod">
          <ac:chgData name="Kim, Changsoo" userId="1f5e3c3d-7136-4773-8a8d-da7265f97526" providerId="ADAL" clId="{11B361BE-EDB1-4C9A-8E92-446687F4AB21}" dt="2021-04-10T14:46:59.960" v="2947" actId="207"/>
          <ac:spMkLst>
            <pc:docMk/>
            <pc:sldMk cId="2565072373" sldId="263"/>
            <ac:spMk id="13" creationId="{8EDAE137-45AA-4C41-9CC9-66882FE0B290}"/>
          </ac:spMkLst>
        </pc:spChg>
        <pc:picChg chg="add mod ord">
          <ac:chgData name="Kim, Changsoo" userId="1f5e3c3d-7136-4773-8a8d-da7265f97526" providerId="ADAL" clId="{11B361BE-EDB1-4C9A-8E92-446687F4AB21}" dt="2021-04-10T13:07:52.902" v="1004" actId="1076"/>
          <ac:picMkLst>
            <pc:docMk/>
            <pc:sldMk cId="2565072373" sldId="263"/>
            <ac:picMk id="5" creationId="{B6BA1D61-C630-44F6-8EFE-E48A7D6EB9A4}"/>
          </ac:picMkLst>
        </pc:picChg>
        <pc:picChg chg="add mod">
          <ac:chgData name="Kim, Changsoo" userId="1f5e3c3d-7136-4773-8a8d-da7265f97526" providerId="ADAL" clId="{11B361BE-EDB1-4C9A-8E92-446687F4AB21}" dt="2021-04-10T13:08:16.481" v="1007" actId="1076"/>
          <ac:picMkLst>
            <pc:docMk/>
            <pc:sldMk cId="2565072373" sldId="263"/>
            <ac:picMk id="7" creationId="{1FDB5E9F-183F-482A-8368-008D39FF7BEE}"/>
          </ac:picMkLst>
        </pc:picChg>
        <pc:picChg chg="add mod">
          <ac:chgData name="Kim, Changsoo" userId="1f5e3c3d-7136-4773-8a8d-da7265f97526" providerId="ADAL" clId="{11B361BE-EDB1-4C9A-8E92-446687F4AB21}" dt="2021-04-10T14:46:39.283" v="2941" actId="1076"/>
          <ac:picMkLst>
            <pc:docMk/>
            <pc:sldMk cId="2565072373" sldId="263"/>
            <ac:picMk id="11" creationId="{4591C436-8AC7-48FD-ADE6-CBF668D9C711}"/>
          </ac:picMkLst>
        </pc:picChg>
      </pc:sldChg>
      <pc:sldChg chg="addSp delSp modSp new mod ord modNotesTx">
        <pc:chgData name="Kim, Changsoo" userId="1f5e3c3d-7136-4773-8a8d-da7265f97526" providerId="ADAL" clId="{11B361BE-EDB1-4C9A-8E92-446687F4AB21}" dt="2021-04-10T14:39:46.130" v="2783" actId="207"/>
        <pc:sldMkLst>
          <pc:docMk/>
          <pc:sldMk cId="2592434735" sldId="264"/>
        </pc:sldMkLst>
        <pc:spChg chg="mod">
          <ac:chgData name="Kim, Changsoo" userId="1f5e3c3d-7136-4773-8a8d-da7265f97526" providerId="ADAL" clId="{11B361BE-EDB1-4C9A-8E92-446687F4AB21}" dt="2021-04-10T13:09:51.222" v="1038"/>
          <ac:spMkLst>
            <pc:docMk/>
            <pc:sldMk cId="2592434735" sldId="264"/>
            <ac:spMk id="2" creationId="{04E2B832-2D27-453B-9EC7-A235855EAD0A}"/>
          </ac:spMkLst>
        </pc:spChg>
        <pc:spChg chg="mod">
          <ac:chgData name="Kim, Changsoo" userId="1f5e3c3d-7136-4773-8a8d-da7265f97526" providerId="ADAL" clId="{11B361BE-EDB1-4C9A-8E92-446687F4AB21}" dt="2021-04-10T14:09:31.420" v="2075" actId="6549"/>
          <ac:spMkLst>
            <pc:docMk/>
            <pc:sldMk cId="2592434735" sldId="264"/>
            <ac:spMk id="3" creationId="{12AFD506-E7C5-4807-9CD5-CDCC6CE349F7}"/>
          </ac:spMkLst>
        </pc:spChg>
        <pc:spChg chg="add mod">
          <ac:chgData name="Kim, Changsoo" userId="1f5e3c3d-7136-4773-8a8d-da7265f97526" providerId="ADAL" clId="{11B361BE-EDB1-4C9A-8E92-446687F4AB21}" dt="2021-04-10T14:39:46.130" v="2783" actId="207"/>
          <ac:spMkLst>
            <pc:docMk/>
            <pc:sldMk cId="2592434735" sldId="264"/>
            <ac:spMk id="4" creationId="{D7144256-3ABA-4E10-A1A9-2A50FFB44448}"/>
          </ac:spMkLst>
        </pc:spChg>
        <pc:spChg chg="add mod">
          <ac:chgData name="Kim, Changsoo" userId="1f5e3c3d-7136-4773-8a8d-da7265f97526" providerId="ADAL" clId="{11B361BE-EDB1-4C9A-8E92-446687F4AB21}" dt="2021-04-10T13:16:11.154" v="1147" actId="164"/>
          <ac:spMkLst>
            <pc:docMk/>
            <pc:sldMk cId="2592434735" sldId="264"/>
            <ac:spMk id="6" creationId="{9BD37A22-D392-428C-9426-5F4EF2EA8B11}"/>
          </ac:spMkLst>
        </pc:spChg>
        <pc:spChg chg="add mod">
          <ac:chgData name="Kim, Changsoo" userId="1f5e3c3d-7136-4773-8a8d-da7265f97526" providerId="ADAL" clId="{11B361BE-EDB1-4C9A-8E92-446687F4AB21}" dt="2021-04-10T13:16:06.762" v="1146" actId="164"/>
          <ac:spMkLst>
            <pc:docMk/>
            <pc:sldMk cId="2592434735" sldId="264"/>
            <ac:spMk id="9" creationId="{E0B95D6C-DF77-45AD-988D-8DBB4013FA9E}"/>
          </ac:spMkLst>
        </pc:spChg>
        <pc:spChg chg="add mod">
          <ac:chgData name="Kim, Changsoo" userId="1f5e3c3d-7136-4773-8a8d-da7265f97526" providerId="ADAL" clId="{11B361BE-EDB1-4C9A-8E92-446687F4AB21}" dt="2021-04-10T13:16:06.762" v="1146" actId="164"/>
          <ac:spMkLst>
            <pc:docMk/>
            <pc:sldMk cId="2592434735" sldId="264"/>
            <ac:spMk id="10" creationId="{AF33A876-B60C-43D2-AAAF-921657EC6528}"/>
          </ac:spMkLst>
        </pc:spChg>
        <pc:grpChg chg="add mod">
          <ac:chgData name="Kim, Changsoo" userId="1f5e3c3d-7136-4773-8a8d-da7265f97526" providerId="ADAL" clId="{11B361BE-EDB1-4C9A-8E92-446687F4AB21}" dt="2021-04-10T13:18:24.461" v="1165" actId="1076"/>
          <ac:grpSpMkLst>
            <pc:docMk/>
            <pc:sldMk cId="2592434735" sldId="264"/>
            <ac:grpSpMk id="11" creationId="{6CCC81FD-75D8-4F75-A4E6-2ADE75EE86EB}"/>
          </ac:grpSpMkLst>
        </pc:grpChg>
        <pc:grpChg chg="add mod">
          <ac:chgData name="Kim, Changsoo" userId="1f5e3c3d-7136-4773-8a8d-da7265f97526" providerId="ADAL" clId="{11B361BE-EDB1-4C9A-8E92-446687F4AB21}" dt="2021-04-10T13:18:24.461" v="1165" actId="1076"/>
          <ac:grpSpMkLst>
            <pc:docMk/>
            <pc:sldMk cId="2592434735" sldId="264"/>
            <ac:grpSpMk id="12" creationId="{602AF039-3743-45C6-BA9A-215C6E893A94}"/>
          </ac:grpSpMkLst>
        </pc:grpChg>
        <pc:picChg chg="add mod">
          <ac:chgData name="Kim, Changsoo" userId="1f5e3c3d-7136-4773-8a8d-da7265f97526" providerId="ADAL" clId="{11B361BE-EDB1-4C9A-8E92-446687F4AB21}" dt="2021-04-10T13:16:11.154" v="1147" actId="164"/>
          <ac:picMkLst>
            <pc:docMk/>
            <pc:sldMk cId="2592434735" sldId="264"/>
            <ac:picMk id="5" creationId="{7B8CDCA5-5DA9-4773-B7C7-AD9AB94BF1D5}"/>
          </ac:picMkLst>
        </pc:picChg>
        <pc:picChg chg="add del mod">
          <ac:chgData name="Kim, Changsoo" userId="1f5e3c3d-7136-4773-8a8d-da7265f97526" providerId="ADAL" clId="{11B361BE-EDB1-4C9A-8E92-446687F4AB21}" dt="2021-04-10T13:15:38.321" v="1136" actId="478"/>
          <ac:picMkLst>
            <pc:docMk/>
            <pc:sldMk cId="2592434735" sldId="264"/>
            <ac:picMk id="7" creationId="{1E262ECA-19D6-4307-84EE-D003E6A98992}"/>
          </ac:picMkLst>
        </pc:picChg>
        <pc:picChg chg="add mod">
          <ac:chgData name="Kim, Changsoo" userId="1f5e3c3d-7136-4773-8a8d-da7265f97526" providerId="ADAL" clId="{11B361BE-EDB1-4C9A-8E92-446687F4AB21}" dt="2021-04-10T13:16:06.762" v="1146" actId="164"/>
          <ac:picMkLst>
            <pc:docMk/>
            <pc:sldMk cId="2592434735" sldId="264"/>
            <ac:picMk id="8" creationId="{738CB76A-AFB0-461F-8A4F-A89E424A21E3}"/>
          </ac:picMkLst>
        </pc:picChg>
        <pc:picChg chg="add mod">
          <ac:chgData name="Kim, Changsoo" userId="1f5e3c3d-7136-4773-8a8d-da7265f97526" providerId="ADAL" clId="{11B361BE-EDB1-4C9A-8E92-446687F4AB21}" dt="2021-04-10T13:18:24.461" v="1165" actId="1076"/>
          <ac:picMkLst>
            <pc:docMk/>
            <pc:sldMk cId="2592434735" sldId="264"/>
            <ac:picMk id="14" creationId="{B5335ADD-40DE-4B86-8B1A-9C513C71BFE1}"/>
          </ac:picMkLst>
        </pc:picChg>
      </pc:sldChg>
      <pc:sldChg chg="addSp modSp new del mod ord modNotesTx">
        <pc:chgData name="Kim, Changsoo" userId="1f5e3c3d-7136-4773-8a8d-da7265f97526" providerId="ADAL" clId="{11B361BE-EDB1-4C9A-8E92-446687F4AB21}" dt="2021-04-10T15:15:16.387" v="3192" actId="47"/>
        <pc:sldMkLst>
          <pc:docMk/>
          <pc:sldMk cId="745291100" sldId="265"/>
        </pc:sldMkLst>
        <pc:spChg chg="mod">
          <ac:chgData name="Kim, Changsoo" userId="1f5e3c3d-7136-4773-8a8d-da7265f97526" providerId="ADAL" clId="{11B361BE-EDB1-4C9A-8E92-446687F4AB21}" dt="2021-04-10T14:11:15.583" v="2103" actId="400"/>
          <ac:spMkLst>
            <pc:docMk/>
            <pc:sldMk cId="745291100" sldId="265"/>
            <ac:spMk id="2" creationId="{66663756-9D85-4BE5-9AC7-0E2A7EDE930E}"/>
          </ac:spMkLst>
        </pc:spChg>
        <pc:spChg chg="mod">
          <ac:chgData name="Kim, Changsoo" userId="1f5e3c3d-7136-4773-8a8d-da7265f97526" providerId="ADAL" clId="{11B361BE-EDB1-4C9A-8E92-446687F4AB21}" dt="2021-04-10T14:11:14.147" v="2102" actId="400"/>
          <ac:spMkLst>
            <pc:docMk/>
            <pc:sldMk cId="745291100" sldId="265"/>
            <ac:spMk id="3" creationId="{985CE07D-9D56-443B-83EF-BBD6770A9749}"/>
          </ac:spMkLst>
        </pc:spChg>
        <pc:spChg chg="add mod">
          <ac:chgData name="Kim, Changsoo" userId="1f5e3c3d-7136-4773-8a8d-da7265f97526" providerId="ADAL" clId="{11B361BE-EDB1-4C9A-8E92-446687F4AB21}" dt="2021-04-10T13:22:55.193" v="1269" actId="1076"/>
          <ac:spMkLst>
            <pc:docMk/>
            <pc:sldMk cId="745291100" sldId="265"/>
            <ac:spMk id="4" creationId="{C70FDA81-76AD-47C8-B233-B8E184A461DF}"/>
          </ac:spMkLst>
        </pc:spChg>
        <pc:picChg chg="add mod">
          <ac:chgData name="Kim, Changsoo" userId="1f5e3c3d-7136-4773-8a8d-da7265f97526" providerId="ADAL" clId="{11B361BE-EDB1-4C9A-8E92-446687F4AB21}" dt="2021-04-10T13:23:00.874" v="1272" actId="1076"/>
          <ac:picMkLst>
            <pc:docMk/>
            <pc:sldMk cId="745291100" sldId="265"/>
            <ac:picMk id="1026" creationId="{F8A4A047-B14B-424D-9C35-79764FB8C0FF}"/>
          </ac:picMkLst>
        </pc:picChg>
      </pc:sldChg>
      <pc:sldChg chg="addSp delSp modSp add del mod modNotesTx">
        <pc:chgData name="Kim, Changsoo" userId="1f5e3c3d-7136-4773-8a8d-da7265f97526" providerId="ADAL" clId="{11B361BE-EDB1-4C9A-8E92-446687F4AB21}" dt="2021-04-10T14:20:09.656" v="2307" actId="47"/>
        <pc:sldMkLst>
          <pc:docMk/>
          <pc:sldMk cId="1101483441" sldId="266"/>
        </pc:sldMkLst>
        <pc:spChg chg="mod">
          <ac:chgData name="Kim, Changsoo" userId="1f5e3c3d-7136-4773-8a8d-da7265f97526" providerId="ADAL" clId="{11B361BE-EDB1-4C9A-8E92-446687F4AB21}" dt="2021-04-10T14:00:43.508" v="1929" actId="20577"/>
          <ac:spMkLst>
            <pc:docMk/>
            <pc:sldMk cId="1101483441" sldId="266"/>
            <ac:spMk id="2" creationId="{B04F2B6F-D07F-4767-A9D8-65905B3479AE}"/>
          </ac:spMkLst>
        </pc:spChg>
        <pc:spChg chg="mod">
          <ac:chgData name="Kim, Changsoo" userId="1f5e3c3d-7136-4773-8a8d-da7265f97526" providerId="ADAL" clId="{11B361BE-EDB1-4C9A-8E92-446687F4AB21}" dt="2021-04-10T14:03:45.941" v="2010" actId="6549"/>
          <ac:spMkLst>
            <pc:docMk/>
            <pc:sldMk cId="1101483441" sldId="266"/>
            <ac:spMk id="3" creationId="{6E6F6BC0-010A-42E1-B425-30E436EC6F0B}"/>
          </ac:spMkLst>
        </pc:spChg>
        <pc:spChg chg="del">
          <ac:chgData name="Kim, Changsoo" userId="1f5e3c3d-7136-4773-8a8d-da7265f97526" providerId="ADAL" clId="{11B361BE-EDB1-4C9A-8E92-446687F4AB21}" dt="2021-04-10T14:01:39.877" v="1945" actId="478"/>
          <ac:spMkLst>
            <pc:docMk/>
            <pc:sldMk cId="1101483441" sldId="266"/>
            <ac:spMk id="5" creationId="{57697509-8CC9-48AE-995E-860A38C838B7}"/>
          </ac:spMkLst>
        </pc:spChg>
        <pc:spChg chg="del">
          <ac:chgData name="Kim, Changsoo" userId="1f5e3c3d-7136-4773-8a8d-da7265f97526" providerId="ADAL" clId="{11B361BE-EDB1-4C9A-8E92-446687F4AB21}" dt="2021-04-10T14:02:00.589" v="1949" actId="478"/>
          <ac:spMkLst>
            <pc:docMk/>
            <pc:sldMk cId="1101483441" sldId="266"/>
            <ac:spMk id="8" creationId="{7E73F5E0-2DCD-488A-9789-4F6069133BF2}"/>
          </ac:spMkLst>
        </pc:spChg>
        <pc:spChg chg="add mod">
          <ac:chgData name="Kim, Changsoo" userId="1f5e3c3d-7136-4773-8a8d-da7265f97526" providerId="ADAL" clId="{11B361BE-EDB1-4C9A-8E92-446687F4AB21}" dt="2021-04-10T14:04:26.134" v="2013" actId="20577"/>
          <ac:spMkLst>
            <pc:docMk/>
            <pc:sldMk cId="1101483441" sldId="266"/>
            <ac:spMk id="9" creationId="{296E974A-C09F-4A7F-8917-DF3FEE195589}"/>
          </ac:spMkLst>
        </pc:spChg>
        <pc:picChg chg="add del">
          <ac:chgData name="Kim, Changsoo" userId="1f5e3c3d-7136-4773-8a8d-da7265f97526" providerId="ADAL" clId="{11B361BE-EDB1-4C9A-8E92-446687F4AB21}" dt="2021-04-10T14:01:11.301" v="1931" actId="22"/>
          <ac:picMkLst>
            <pc:docMk/>
            <pc:sldMk cId="1101483441" sldId="266"/>
            <ac:picMk id="6" creationId="{E94EDFDE-C03C-4518-ADB4-47045D15794B}"/>
          </ac:picMkLst>
        </pc:picChg>
      </pc:sldChg>
      <pc:sldChg chg="delSp modSp add mod modNotesTx">
        <pc:chgData name="Kim, Changsoo" userId="1f5e3c3d-7136-4773-8a8d-da7265f97526" providerId="ADAL" clId="{11B361BE-EDB1-4C9A-8E92-446687F4AB21}" dt="2021-04-10T14:30:18.173" v="2560" actId="207"/>
        <pc:sldMkLst>
          <pc:docMk/>
          <pc:sldMk cId="1825220831" sldId="267"/>
        </pc:sldMkLst>
        <pc:spChg chg="mod">
          <ac:chgData name="Kim, Changsoo" userId="1f5e3c3d-7136-4773-8a8d-da7265f97526" providerId="ADAL" clId="{11B361BE-EDB1-4C9A-8E92-446687F4AB21}" dt="2021-04-10T14:30:18.173" v="2560" actId="207"/>
          <ac:spMkLst>
            <pc:docMk/>
            <pc:sldMk cId="1825220831" sldId="267"/>
            <ac:spMk id="3" creationId="{985CE07D-9D56-443B-83EF-BBD6770A9749}"/>
          </ac:spMkLst>
        </pc:spChg>
        <pc:spChg chg="del">
          <ac:chgData name="Kim, Changsoo" userId="1f5e3c3d-7136-4773-8a8d-da7265f97526" providerId="ADAL" clId="{11B361BE-EDB1-4C9A-8E92-446687F4AB21}" dt="2021-04-10T14:12:21.276" v="2137" actId="478"/>
          <ac:spMkLst>
            <pc:docMk/>
            <pc:sldMk cId="1825220831" sldId="267"/>
            <ac:spMk id="4" creationId="{C70FDA81-76AD-47C8-B233-B8E184A461DF}"/>
          </ac:spMkLst>
        </pc:spChg>
        <pc:picChg chg="del">
          <ac:chgData name="Kim, Changsoo" userId="1f5e3c3d-7136-4773-8a8d-da7265f97526" providerId="ADAL" clId="{11B361BE-EDB1-4C9A-8E92-446687F4AB21}" dt="2021-04-10T14:12:19.715" v="2136" actId="478"/>
          <ac:picMkLst>
            <pc:docMk/>
            <pc:sldMk cId="1825220831" sldId="267"/>
            <ac:picMk id="1026" creationId="{F8A4A047-B14B-424D-9C35-79764FB8C0FF}"/>
          </ac:picMkLst>
        </pc:picChg>
      </pc:sldChg>
      <pc:sldChg chg="modSp new mod modNotesTx">
        <pc:chgData name="Kim, Changsoo" userId="1f5e3c3d-7136-4773-8a8d-da7265f97526" providerId="ADAL" clId="{11B361BE-EDB1-4C9A-8E92-446687F4AB21}" dt="2021-04-10T14:30:13.089" v="2559" actId="207"/>
        <pc:sldMkLst>
          <pc:docMk/>
          <pc:sldMk cId="1175372949" sldId="268"/>
        </pc:sldMkLst>
        <pc:spChg chg="mod">
          <ac:chgData name="Kim, Changsoo" userId="1f5e3c3d-7136-4773-8a8d-da7265f97526" providerId="ADAL" clId="{11B361BE-EDB1-4C9A-8E92-446687F4AB21}" dt="2021-04-10T14:21:00.680" v="2309"/>
          <ac:spMkLst>
            <pc:docMk/>
            <pc:sldMk cId="1175372949" sldId="268"/>
            <ac:spMk id="2" creationId="{EE421C41-47DB-4051-AEEA-88DDA9061978}"/>
          </ac:spMkLst>
        </pc:spChg>
        <pc:spChg chg="mod">
          <ac:chgData name="Kim, Changsoo" userId="1f5e3c3d-7136-4773-8a8d-da7265f97526" providerId="ADAL" clId="{11B361BE-EDB1-4C9A-8E92-446687F4AB21}" dt="2021-04-10T14:30:13.089" v="2559" actId="207"/>
          <ac:spMkLst>
            <pc:docMk/>
            <pc:sldMk cId="1175372949" sldId="268"/>
            <ac:spMk id="3" creationId="{FBECF7E9-5EA8-4AE8-B45E-91F15CFEE4CC}"/>
          </ac:spMkLst>
        </pc:spChg>
      </pc:sldChg>
      <pc:sldChg chg="modSp add mod modNotesTx">
        <pc:chgData name="Kim, Changsoo" userId="1f5e3c3d-7136-4773-8a8d-da7265f97526" providerId="ADAL" clId="{11B361BE-EDB1-4C9A-8E92-446687F4AB21}" dt="2021-04-10T14:30:09.813" v="2558" actId="207"/>
        <pc:sldMkLst>
          <pc:docMk/>
          <pc:sldMk cId="1998809373" sldId="269"/>
        </pc:sldMkLst>
        <pc:spChg chg="mod">
          <ac:chgData name="Kim, Changsoo" userId="1f5e3c3d-7136-4773-8a8d-da7265f97526" providerId="ADAL" clId="{11B361BE-EDB1-4C9A-8E92-446687F4AB21}" dt="2021-04-10T14:30:09.813" v="2558" actId="207"/>
          <ac:spMkLst>
            <pc:docMk/>
            <pc:sldMk cId="1998809373" sldId="269"/>
            <ac:spMk id="3" creationId="{FBECF7E9-5EA8-4AE8-B45E-91F15CFEE4CC}"/>
          </ac:spMkLst>
        </pc:spChg>
      </pc:sldChg>
      <pc:sldChg chg="modSp new mod modNotesTx">
        <pc:chgData name="Kim, Changsoo" userId="1f5e3c3d-7136-4773-8a8d-da7265f97526" providerId="ADAL" clId="{11B361BE-EDB1-4C9A-8E92-446687F4AB21}" dt="2021-04-10T14:32:48.087" v="2590" actId="207"/>
        <pc:sldMkLst>
          <pc:docMk/>
          <pc:sldMk cId="3003291841" sldId="270"/>
        </pc:sldMkLst>
        <pc:spChg chg="mod">
          <ac:chgData name="Kim, Changsoo" userId="1f5e3c3d-7136-4773-8a8d-da7265f97526" providerId="ADAL" clId="{11B361BE-EDB1-4C9A-8E92-446687F4AB21}" dt="2021-04-10T14:30:48.846" v="2562"/>
          <ac:spMkLst>
            <pc:docMk/>
            <pc:sldMk cId="3003291841" sldId="270"/>
            <ac:spMk id="2" creationId="{4349FE2D-3265-41B0-B5D7-6F16A39D0026}"/>
          </ac:spMkLst>
        </pc:spChg>
        <pc:spChg chg="mod">
          <ac:chgData name="Kim, Changsoo" userId="1f5e3c3d-7136-4773-8a8d-da7265f97526" providerId="ADAL" clId="{11B361BE-EDB1-4C9A-8E92-446687F4AB21}" dt="2021-04-10T14:32:48.087" v="2590" actId="207"/>
          <ac:spMkLst>
            <pc:docMk/>
            <pc:sldMk cId="3003291841" sldId="270"/>
            <ac:spMk id="3" creationId="{E7B8AF77-8654-4799-8F9C-5B60D9B11374}"/>
          </ac:spMkLst>
        </pc:spChg>
      </pc:sldChg>
      <pc:sldChg chg="new del">
        <pc:chgData name="Kim, Changsoo" userId="1f5e3c3d-7136-4773-8a8d-da7265f97526" providerId="ADAL" clId="{11B361BE-EDB1-4C9A-8E92-446687F4AB21}" dt="2021-04-10T14:40:22.214" v="2786" actId="47"/>
        <pc:sldMkLst>
          <pc:docMk/>
          <pc:sldMk cId="2390032813" sldId="271"/>
        </pc:sldMkLst>
      </pc:sldChg>
      <pc:sldChg chg="modSp new mod">
        <pc:chgData name="Kim, Changsoo" userId="1f5e3c3d-7136-4773-8a8d-da7265f97526" providerId="ADAL" clId="{11B361BE-EDB1-4C9A-8E92-446687F4AB21}" dt="2021-04-10T14:40:36.354" v="2801" actId="20577"/>
        <pc:sldMkLst>
          <pc:docMk/>
          <pc:sldMk cId="195978030" sldId="272"/>
        </pc:sldMkLst>
        <pc:spChg chg="mod">
          <ac:chgData name="Kim, Changsoo" userId="1f5e3c3d-7136-4773-8a8d-da7265f97526" providerId="ADAL" clId="{11B361BE-EDB1-4C9A-8E92-446687F4AB21}" dt="2021-04-10T14:40:36.354" v="2801" actId="20577"/>
          <ac:spMkLst>
            <pc:docMk/>
            <pc:sldMk cId="195978030" sldId="272"/>
            <ac:spMk id="2" creationId="{564B327E-6827-47C8-BAFA-175967693D50}"/>
          </ac:spMkLst>
        </pc:spChg>
      </pc:sldChg>
      <pc:sldChg chg="modSp new mod">
        <pc:chgData name="Kim, Changsoo" userId="1f5e3c3d-7136-4773-8a8d-da7265f97526" providerId="ADAL" clId="{11B361BE-EDB1-4C9A-8E92-446687F4AB21}" dt="2021-04-10T14:43:14.272" v="2895" actId="20577"/>
        <pc:sldMkLst>
          <pc:docMk/>
          <pc:sldMk cId="142962051" sldId="273"/>
        </pc:sldMkLst>
        <pc:spChg chg="mod">
          <ac:chgData name="Kim, Changsoo" userId="1f5e3c3d-7136-4773-8a8d-da7265f97526" providerId="ADAL" clId="{11B361BE-EDB1-4C9A-8E92-446687F4AB21}" dt="2021-04-10T14:43:14.272" v="2895" actId="20577"/>
          <ac:spMkLst>
            <pc:docMk/>
            <pc:sldMk cId="142962051" sldId="273"/>
            <ac:spMk id="2" creationId="{2D1A9F6F-7DAB-4182-8558-6A436A063E45}"/>
          </ac:spMkLst>
        </pc:spChg>
        <pc:spChg chg="mod">
          <ac:chgData name="Kim, Changsoo" userId="1f5e3c3d-7136-4773-8a8d-da7265f97526" providerId="ADAL" clId="{11B361BE-EDB1-4C9A-8E92-446687F4AB21}" dt="2021-04-10T14:43:00.347" v="2892" actId="207"/>
          <ac:spMkLst>
            <pc:docMk/>
            <pc:sldMk cId="142962051" sldId="273"/>
            <ac:spMk id="3" creationId="{4AB29586-49E1-48AD-A321-F4D1584A6DB0}"/>
          </ac:spMkLst>
        </pc:spChg>
      </pc:sldChg>
      <pc:sldChg chg="addSp modSp new mod addCm delCm modNotesTx">
        <pc:chgData name="Kim, Changsoo" userId="1f5e3c3d-7136-4773-8a8d-da7265f97526" providerId="ADAL" clId="{11B361BE-EDB1-4C9A-8E92-446687F4AB21}" dt="2021-04-10T17:58:22.059" v="3991"/>
        <pc:sldMkLst>
          <pc:docMk/>
          <pc:sldMk cId="790523939" sldId="274"/>
        </pc:sldMkLst>
        <pc:spChg chg="mod">
          <ac:chgData name="Kim, Changsoo" userId="1f5e3c3d-7136-4773-8a8d-da7265f97526" providerId="ADAL" clId="{11B361BE-EDB1-4C9A-8E92-446687F4AB21}" dt="2021-04-10T15:08:41.046" v="3101" actId="20577"/>
          <ac:spMkLst>
            <pc:docMk/>
            <pc:sldMk cId="790523939" sldId="274"/>
            <ac:spMk id="2" creationId="{AA167B11-1626-48AB-8228-D93B5FCAD51C}"/>
          </ac:spMkLst>
        </pc:spChg>
        <pc:spChg chg="mod">
          <ac:chgData name="Kim, Changsoo" userId="1f5e3c3d-7136-4773-8a8d-da7265f97526" providerId="ADAL" clId="{11B361BE-EDB1-4C9A-8E92-446687F4AB21}" dt="2021-04-10T15:13:33.190" v="3180" actId="404"/>
          <ac:spMkLst>
            <pc:docMk/>
            <pc:sldMk cId="790523939" sldId="274"/>
            <ac:spMk id="3" creationId="{A88B0BEA-C785-4557-B2DD-143FF776AA59}"/>
          </ac:spMkLst>
        </pc:spChg>
        <pc:spChg chg="add mod">
          <ac:chgData name="Kim, Changsoo" userId="1f5e3c3d-7136-4773-8a8d-da7265f97526" providerId="ADAL" clId="{11B361BE-EDB1-4C9A-8E92-446687F4AB21}" dt="2021-04-10T15:15:47.702" v="3262" actId="1076"/>
          <ac:spMkLst>
            <pc:docMk/>
            <pc:sldMk cId="790523939" sldId="274"/>
            <ac:spMk id="5" creationId="{D392A729-839C-45A8-80D8-4F56F3D257AF}"/>
          </ac:spMkLst>
        </pc:spChg>
        <pc:graphicFrameChg chg="add mod modGraphic">
          <ac:chgData name="Kim, Changsoo" userId="1f5e3c3d-7136-4773-8a8d-da7265f97526" providerId="ADAL" clId="{11B361BE-EDB1-4C9A-8E92-446687F4AB21}" dt="2021-04-10T15:14:21.760" v="3191" actId="207"/>
          <ac:graphicFrameMkLst>
            <pc:docMk/>
            <pc:sldMk cId="790523939" sldId="274"/>
            <ac:graphicFrameMk id="4" creationId="{59B18BAF-EB21-4792-97F8-9C2DCD01786A}"/>
          </ac:graphicFrameMkLst>
        </pc:graphicFrameChg>
      </pc:sldChg>
      <pc:sldChg chg="addSp delSp modSp new del mod ord">
        <pc:chgData name="Kim, Changsoo" userId="1f5e3c3d-7136-4773-8a8d-da7265f97526" providerId="ADAL" clId="{11B361BE-EDB1-4C9A-8E92-446687F4AB21}" dt="2021-04-10T14:48:47.601" v="2971" actId="47"/>
        <pc:sldMkLst>
          <pc:docMk/>
          <pc:sldMk cId="2724076934" sldId="274"/>
        </pc:sldMkLst>
        <pc:spChg chg="mod">
          <ac:chgData name="Kim, Changsoo" userId="1f5e3c3d-7136-4773-8a8d-da7265f97526" providerId="ADAL" clId="{11B361BE-EDB1-4C9A-8E92-446687F4AB21}" dt="2021-04-10T14:46:04.175" v="2934" actId="20577"/>
          <ac:spMkLst>
            <pc:docMk/>
            <pc:sldMk cId="2724076934" sldId="274"/>
            <ac:spMk id="2" creationId="{BFCCD1F1-5C32-4BFE-BE1C-C7E7C078E63B}"/>
          </ac:spMkLst>
        </pc:spChg>
        <pc:spChg chg="del">
          <ac:chgData name="Kim, Changsoo" userId="1f5e3c3d-7136-4773-8a8d-da7265f97526" providerId="ADAL" clId="{11B361BE-EDB1-4C9A-8E92-446687F4AB21}" dt="2021-04-10T14:45:54.739" v="2916" actId="22"/>
          <ac:spMkLst>
            <pc:docMk/>
            <pc:sldMk cId="2724076934" sldId="274"/>
            <ac:spMk id="3" creationId="{7F5D2156-21D7-4D02-80CB-A484E535B9D2}"/>
          </ac:spMkLst>
        </pc:spChg>
        <pc:spChg chg="add mod">
          <ac:chgData name="Kim, Changsoo" userId="1f5e3c3d-7136-4773-8a8d-da7265f97526" providerId="ADAL" clId="{11B361BE-EDB1-4C9A-8E92-446687F4AB21}" dt="2021-04-10T14:46:27.044" v="2937" actId="21"/>
          <ac:spMkLst>
            <pc:docMk/>
            <pc:sldMk cId="2724076934" sldId="274"/>
            <ac:spMk id="7" creationId="{4299FA4E-243D-4CE9-8754-D1FBADC01F0E}"/>
          </ac:spMkLst>
        </pc:spChg>
        <pc:picChg chg="add del mod ord">
          <ac:chgData name="Kim, Changsoo" userId="1f5e3c3d-7136-4773-8a8d-da7265f97526" providerId="ADAL" clId="{11B361BE-EDB1-4C9A-8E92-446687F4AB21}" dt="2021-04-10T14:46:27.044" v="2937" actId="21"/>
          <ac:picMkLst>
            <pc:docMk/>
            <pc:sldMk cId="2724076934" sldId="274"/>
            <ac:picMk id="5" creationId="{3FFEF220-7B80-48FB-8B1A-222715A941A3}"/>
          </ac:picMkLst>
        </pc:picChg>
      </pc:sldChg>
      <pc:sldChg chg="addSp modSp new mod">
        <pc:chgData name="Kim, Changsoo" userId="1f5e3c3d-7136-4773-8a8d-da7265f97526" providerId="ADAL" clId="{11B361BE-EDB1-4C9A-8E92-446687F4AB21}" dt="2021-04-10T15:26:30.222" v="3512" actId="1076"/>
        <pc:sldMkLst>
          <pc:docMk/>
          <pc:sldMk cId="2321891432" sldId="275"/>
        </pc:sldMkLst>
        <pc:spChg chg="mod">
          <ac:chgData name="Kim, Changsoo" userId="1f5e3c3d-7136-4773-8a8d-da7265f97526" providerId="ADAL" clId="{11B361BE-EDB1-4C9A-8E92-446687F4AB21}" dt="2021-04-10T15:17:55.041" v="3265"/>
          <ac:spMkLst>
            <pc:docMk/>
            <pc:sldMk cId="2321891432" sldId="275"/>
            <ac:spMk id="2" creationId="{3BC75162-6220-45D2-830C-34F6523BB5DF}"/>
          </ac:spMkLst>
        </pc:spChg>
        <pc:spChg chg="mod">
          <ac:chgData name="Kim, Changsoo" userId="1f5e3c3d-7136-4773-8a8d-da7265f97526" providerId="ADAL" clId="{11B361BE-EDB1-4C9A-8E92-446687F4AB21}" dt="2021-04-10T15:25:43.228" v="3510" actId="15"/>
          <ac:spMkLst>
            <pc:docMk/>
            <pc:sldMk cId="2321891432" sldId="275"/>
            <ac:spMk id="3" creationId="{3AF1DEA1-371E-48A4-B203-0B5DD75ADA8D}"/>
          </ac:spMkLst>
        </pc:spChg>
        <pc:picChg chg="add mod">
          <ac:chgData name="Kim, Changsoo" userId="1f5e3c3d-7136-4773-8a8d-da7265f97526" providerId="ADAL" clId="{11B361BE-EDB1-4C9A-8E92-446687F4AB21}" dt="2021-04-10T15:18:44.123" v="3270" actId="1076"/>
          <ac:picMkLst>
            <pc:docMk/>
            <pc:sldMk cId="2321891432" sldId="275"/>
            <ac:picMk id="5" creationId="{046C2AFF-6288-42CB-A8B6-8F0441169E35}"/>
          </ac:picMkLst>
        </pc:picChg>
        <pc:picChg chg="add mod">
          <ac:chgData name="Kim, Changsoo" userId="1f5e3c3d-7136-4773-8a8d-da7265f97526" providerId="ADAL" clId="{11B361BE-EDB1-4C9A-8E92-446687F4AB21}" dt="2021-04-10T15:26:30.222" v="3512" actId="1076"/>
          <ac:picMkLst>
            <pc:docMk/>
            <pc:sldMk cId="2321891432" sldId="275"/>
            <ac:picMk id="7" creationId="{974FCFC5-DBA2-40C9-A54C-094E9E09FBE5}"/>
          </ac:picMkLst>
        </pc:picChg>
      </pc:sldChg>
      <pc:sldChg chg="addSp delSp modSp new mod modNotesTx">
        <pc:chgData name="Kim, Changsoo" userId="1f5e3c3d-7136-4773-8a8d-da7265f97526" providerId="ADAL" clId="{11B361BE-EDB1-4C9A-8E92-446687F4AB21}" dt="2021-04-10T15:24:41.228" v="3476" actId="20577"/>
        <pc:sldMkLst>
          <pc:docMk/>
          <pc:sldMk cId="1763741839" sldId="276"/>
        </pc:sldMkLst>
        <pc:spChg chg="mod">
          <ac:chgData name="Kim, Changsoo" userId="1f5e3c3d-7136-4773-8a8d-da7265f97526" providerId="ADAL" clId="{11B361BE-EDB1-4C9A-8E92-446687F4AB21}" dt="2021-04-10T15:24:41.228" v="3476" actId="20577"/>
          <ac:spMkLst>
            <pc:docMk/>
            <pc:sldMk cId="1763741839" sldId="276"/>
            <ac:spMk id="2" creationId="{6C1B9D41-E9A1-465C-B6B3-C9F18FB496D3}"/>
          </ac:spMkLst>
        </pc:spChg>
        <pc:spChg chg="del">
          <ac:chgData name="Kim, Changsoo" userId="1f5e3c3d-7136-4773-8a8d-da7265f97526" providerId="ADAL" clId="{11B361BE-EDB1-4C9A-8E92-446687F4AB21}" dt="2021-04-10T15:22:26.362" v="3350" actId="22"/>
          <ac:spMkLst>
            <pc:docMk/>
            <pc:sldMk cId="1763741839" sldId="276"/>
            <ac:spMk id="3" creationId="{D94E4910-1B95-4C60-9128-3C6B11023A16}"/>
          </ac:spMkLst>
        </pc:spChg>
        <pc:spChg chg="add del mod">
          <ac:chgData name="Kim, Changsoo" userId="1f5e3c3d-7136-4773-8a8d-da7265f97526" providerId="ADAL" clId="{11B361BE-EDB1-4C9A-8E92-446687F4AB21}" dt="2021-04-10T15:23:46.431" v="3446" actId="22"/>
          <ac:spMkLst>
            <pc:docMk/>
            <pc:sldMk cId="1763741839" sldId="276"/>
            <ac:spMk id="7" creationId="{FF4C52F2-34FF-4CFB-8985-CF677FF4D393}"/>
          </ac:spMkLst>
        </pc:spChg>
        <pc:picChg chg="add del mod ord">
          <ac:chgData name="Kim, Changsoo" userId="1f5e3c3d-7136-4773-8a8d-da7265f97526" providerId="ADAL" clId="{11B361BE-EDB1-4C9A-8E92-446687F4AB21}" dt="2021-04-10T15:22:39.438" v="3351" actId="478"/>
          <ac:picMkLst>
            <pc:docMk/>
            <pc:sldMk cId="1763741839" sldId="276"/>
            <ac:picMk id="5" creationId="{42C976E4-5B52-4707-BF69-2DFCD430EE4B}"/>
          </ac:picMkLst>
        </pc:picChg>
        <pc:picChg chg="add mod ord">
          <ac:chgData name="Kim, Changsoo" userId="1f5e3c3d-7136-4773-8a8d-da7265f97526" providerId="ADAL" clId="{11B361BE-EDB1-4C9A-8E92-446687F4AB21}" dt="2021-04-10T15:23:46.431" v="3446" actId="22"/>
          <ac:picMkLst>
            <pc:docMk/>
            <pc:sldMk cId="1763741839" sldId="276"/>
            <ac:picMk id="9" creationId="{75F6F652-903C-48A5-BF23-B56F00F69C1B}"/>
          </ac:picMkLst>
        </pc:picChg>
      </pc:sldChg>
      <pc:sldChg chg="addSp delSp modSp new mod modNotesTx">
        <pc:chgData name="Kim, Changsoo" userId="1f5e3c3d-7136-4773-8a8d-da7265f97526" providerId="ADAL" clId="{11B361BE-EDB1-4C9A-8E92-446687F4AB21}" dt="2021-04-10T15:24:53.260" v="3508" actId="404"/>
        <pc:sldMkLst>
          <pc:docMk/>
          <pc:sldMk cId="338439375" sldId="277"/>
        </pc:sldMkLst>
        <pc:spChg chg="mod">
          <ac:chgData name="Kim, Changsoo" userId="1f5e3c3d-7136-4773-8a8d-da7265f97526" providerId="ADAL" clId="{11B361BE-EDB1-4C9A-8E92-446687F4AB21}" dt="2021-04-10T15:24:53.260" v="3508" actId="404"/>
          <ac:spMkLst>
            <pc:docMk/>
            <pc:sldMk cId="338439375" sldId="277"/>
            <ac:spMk id="2" creationId="{55382069-0686-48B4-A460-8DD7994F18EE}"/>
          </ac:spMkLst>
        </pc:spChg>
        <pc:spChg chg="del">
          <ac:chgData name="Kim, Changsoo" userId="1f5e3c3d-7136-4773-8a8d-da7265f97526" providerId="ADAL" clId="{11B361BE-EDB1-4C9A-8E92-446687F4AB21}" dt="2021-04-10T15:24:27.226" v="3449" actId="22"/>
          <ac:spMkLst>
            <pc:docMk/>
            <pc:sldMk cId="338439375" sldId="277"/>
            <ac:spMk id="3" creationId="{C0F0EA93-CF46-43DA-9CE9-2C403BC970A8}"/>
          </ac:spMkLst>
        </pc:spChg>
        <pc:picChg chg="add mod ord">
          <ac:chgData name="Kim, Changsoo" userId="1f5e3c3d-7136-4773-8a8d-da7265f97526" providerId="ADAL" clId="{11B361BE-EDB1-4C9A-8E92-446687F4AB21}" dt="2021-04-10T15:24:27.226" v="3449" actId="22"/>
          <ac:picMkLst>
            <pc:docMk/>
            <pc:sldMk cId="338439375" sldId="277"/>
            <ac:picMk id="5" creationId="{49ED27E4-80A8-4705-9A03-DC7450B50582}"/>
          </ac:picMkLst>
        </pc:picChg>
      </pc:sldChg>
      <pc:sldChg chg="addSp delSp modSp new mod">
        <pc:chgData name="Kim, Changsoo" userId="1f5e3c3d-7136-4773-8a8d-da7265f97526" providerId="ADAL" clId="{11B361BE-EDB1-4C9A-8E92-446687F4AB21}" dt="2021-04-10T15:54:49.977" v="3545"/>
        <pc:sldMkLst>
          <pc:docMk/>
          <pc:sldMk cId="569668206" sldId="278"/>
        </pc:sldMkLst>
        <pc:spChg chg="add del mod">
          <ac:chgData name="Kim, Changsoo" userId="1f5e3c3d-7136-4773-8a8d-da7265f97526" providerId="ADAL" clId="{11B361BE-EDB1-4C9A-8E92-446687F4AB21}" dt="2021-04-10T15:54:42.386" v="3535" actId="6549"/>
          <ac:spMkLst>
            <pc:docMk/>
            <pc:sldMk cId="569668206" sldId="278"/>
            <ac:spMk id="2" creationId="{29CF0A3B-FAED-4A23-8086-CD694C1C4CAB}"/>
          </ac:spMkLst>
        </pc:spChg>
        <pc:spChg chg="mod">
          <ac:chgData name="Kim, Changsoo" userId="1f5e3c3d-7136-4773-8a8d-da7265f97526" providerId="ADAL" clId="{11B361BE-EDB1-4C9A-8E92-446687F4AB21}" dt="2021-04-10T15:54:49.977" v="3545"/>
          <ac:spMkLst>
            <pc:docMk/>
            <pc:sldMk cId="569668206" sldId="278"/>
            <ac:spMk id="3" creationId="{7331908D-1300-498F-AC93-71FB0942798D}"/>
          </ac:spMkLst>
        </pc:spChg>
        <pc:spChg chg="add del mod">
          <ac:chgData name="Kim, Changsoo" userId="1f5e3c3d-7136-4773-8a8d-da7265f97526" providerId="ADAL" clId="{11B361BE-EDB1-4C9A-8E92-446687F4AB21}" dt="2021-04-10T15:54:01.783" v="3515"/>
          <ac:spMkLst>
            <pc:docMk/>
            <pc:sldMk cId="569668206" sldId="278"/>
            <ac:spMk id="4" creationId="{E7EAE1EB-3582-4D98-BA0D-460D7879AF50}"/>
          </ac:spMkLst>
        </pc:spChg>
        <pc:spChg chg="add del">
          <ac:chgData name="Kim, Changsoo" userId="1f5e3c3d-7136-4773-8a8d-da7265f97526" providerId="ADAL" clId="{11B361BE-EDB1-4C9A-8E92-446687F4AB21}" dt="2021-04-10T15:54:37.980" v="3525"/>
          <ac:spMkLst>
            <pc:docMk/>
            <pc:sldMk cId="569668206" sldId="278"/>
            <ac:spMk id="5" creationId="{4AF3B322-AF8D-4172-9E7D-B3A07EB5213B}"/>
          </ac:spMkLst>
        </pc:spChg>
      </pc:sldChg>
      <pc:sldChg chg="addSp delSp modSp new mod addCm delCm">
        <pc:chgData name="Kim, Changsoo" userId="1f5e3c3d-7136-4773-8a8d-da7265f97526" providerId="ADAL" clId="{11B361BE-EDB1-4C9A-8E92-446687F4AB21}" dt="2021-04-10T16:23:55.086" v="3905" actId="20577"/>
        <pc:sldMkLst>
          <pc:docMk/>
          <pc:sldMk cId="343046649" sldId="279"/>
        </pc:sldMkLst>
        <pc:spChg chg="mod">
          <ac:chgData name="Kim, Changsoo" userId="1f5e3c3d-7136-4773-8a8d-da7265f97526" providerId="ADAL" clId="{11B361BE-EDB1-4C9A-8E92-446687F4AB21}" dt="2021-04-10T15:55:11.785" v="3560" actId="20577"/>
          <ac:spMkLst>
            <pc:docMk/>
            <pc:sldMk cId="343046649" sldId="279"/>
            <ac:spMk id="2" creationId="{0F6F9AD8-B397-45C9-A2B2-A9D5090E1AB8}"/>
          </ac:spMkLst>
        </pc:spChg>
        <pc:spChg chg="del">
          <ac:chgData name="Kim, Changsoo" userId="1f5e3c3d-7136-4773-8a8d-da7265f97526" providerId="ADAL" clId="{11B361BE-EDB1-4C9A-8E92-446687F4AB21}" dt="2021-04-10T15:55:17.025" v="3561" actId="3680"/>
          <ac:spMkLst>
            <pc:docMk/>
            <pc:sldMk cId="343046649" sldId="279"/>
            <ac:spMk id="3" creationId="{172B0CD9-84C2-428A-AA74-E8E1817D334D}"/>
          </ac:spMkLst>
        </pc:spChg>
        <pc:graphicFrameChg chg="add mod ord modGraphic">
          <ac:chgData name="Kim, Changsoo" userId="1f5e3c3d-7136-4773-8a8d-da7265f97526" providerId="ADAL" clId="{11B361BE-EDB1-4C9A-8E92-446687F4AB21}" dt="2021-04-10T16:23:55.086" v="3905" actId="20577"/>
          <ac:graphicFrameMkLst>
            <pc:docMk/>
            <pc:sldMk cId="343046649" sldId="279"/>
            <ac:graphicFrameMk id="4" creationId="{1832995D-9F4E-4CF2-A1D8-6061708C2036}"/>
          </ac:graphicFrameMkLst>
        </pc:graphicFrameChg>
      </pc:sldChg>
      <pc:sldChg chg="addSp delSp modSp new mod">
        <pc:chgData name="Kim, Changsoo" userId="1f5e3c3d-7136-4773-8a8d-da7265f97526" providerId="ADAL" clId="{11B361BE-EDB1-4C9A-8E92-446687F4AB21}" dt="2021-04-13T08:55:24.416" v="4110" actId="1076"/>
        <pc:sldMkLst>
          <pc:docMk/>
          <pc:sldMk cId="4001286017" sldId="280"/>
        </pc:sldMkLst>
        <pc:spChg chg="mod">
          <ac:chgData name="Kim, Changsoo" userId="1f5e3c3d-7136-4773-8a8d-da7265f97526" providerId="ADAL" clId="{11B361BE-EDB1-4C9A-8E92-446687F4AB21}" dt="2021-04-10T17:15:20.785" v="3988" actId="20577"/>
          <ac:spMkLst>
            <pc:docMk/>
            <pc:sldMk cId="4001286017" sldId="280"/>
            <ac:spMk id="2" creationId="{61C9D45A-BEB8-4B7D-850B-B6585814366E}"/>
          </ac:spMkLst>
        </pc:spChg>
        <pc:spChg chg="del">
          <ac:chgData name="Kim, Changsoo" userId="1f5e3c3d-7136-4773-8a8d-da7265f97526" providerId="ADAL" clId="{11B361BE-EDB1-4C9A-8E92-446687F4AB21}" dt="2021-04-10T17:05:02.717" v="3907" actId="22"/>
          <ac:spMkLst>
            <pc:docMk/>
            <pc:sldMk cId="4001286017" sldId="280"/>
            <ac:spMk id="3" creationId="{3830628F-C806-443D-A597-52BCC66ED811}"/>
          </ac:spMkLst>
        </pc:spChg>
        <pc:spChg chg="add mod">
          <ac:chgData name="Kim, Changsoo" userId="1f5e3c3d-7136-4773-8a8d-da7265f97526" providerId="ADAL" clId="{11B361BE-EDB1-4C9A-8E92-446687F4AB21}" dt="2021-04-13T08:47:01.099" v="4026" actId="1076"/>
          <ac:spMkLst>
            <pc:docMk/>
            <pc:sldMk cId="4001286017" sldId="280"/>
            <ac:spMk id="3" creationId="{D2C5F9C9-55F9-4236-895B-D61149AAD147}"/>
          </ac:spMkLst>
        </pc:spChg>
        <pc:spChg chg="add mod">
          <ac:chgData name="Kim, Changsoo" userId="1f5e3c3d-7136-4773-8a8d-da7265f97526" providerId="ADAL" clId="{11B361BE-EDB1-4C9A-8E92-446687F4AB21}" dt="2021-04-10T17:06:07.954" v="3967" actId="6549"/>
          <ac:spMkLst>
            <pc:docMk/>
            <pc:sldMk cId="4001286017" sldId="280"/>
            <ac:spMk id="9" creationId="{F8891172-D838-4012-8984-15421126EF4C}"/>
          </ac:spMkLst>
        </pc:spChg>
        <pc:spChg chg="add mod">
          <ac:chgData name="Kim, Changsoo" userId="1f5e3c3d-7136-4773-8a8d-da7265f97526" providerId="ADAL" clId="{11B361BE-EDB1-4C9A-8E92-446687F4AB21}" dt="2021-04-13T08:47:45.860" v="4057" actId="20577"/>
          <ac:spMkLst>
            <pc:docMk/>
            <pc:sldMk cId="4001286017" sldId="280"/>
            <ac:spMk id="12" creationId="{C178DF6B-189E-43F0-8D6B-BEBF68BD964A}"/>
          </ac:spMkLst>
        </pc:spChg>
        <pc:spChg chg="add mod">
          <ac:chgData name="Kim, Changsoo" userId="1f5e3c3d-7136-4773-8a8d-da7265f97526" providerId="ADAL" clId="{11B361BE-EDB1-4C9A-8E92-446687F4AB21}" dt="2021-04-13T08:49:38.975" v="4072" actId="1076"/>
          <ac:spMkLst>
            <pc:docMk/>
            <pc:sldMk cId="4001286017" sldId="280"/>
            <ac:spMk id="17" creationId="{EDF75B6C-2AA9-4615-9AE3-B67526EE96E5}"/>
          </ac:spMkLst>
        </pc:spChg>
        <pc:spChg chg="add mod">
          <ac:chgData name="Kim, Changsoo" userId="1f5e3c3d-7136-4773-8a8d-da7265f97526" providerId="ADAL" clId="{11B361BE-EDB1-4C9A-8E92-446687F4AB21}" dt="2021-04-13T08:55:24.416" v="4110" actId="1076"/>
          <ac:spMkLst>
            <pc:docMk/>
            <pc:sldMk cId="4001286017" sldId="280"/>
            <ac:spMk id="21" creationId="{80B888AC-BAE1-41A6-98A9-F0E13B46AC8D}"/>
          </ac:spMkLst>
        </pc:spChg>
        <pc:picChg chg="add del mod ord">
          <ac:chgData name="Kim, Changsoo" userId="1f5e3c3d-7136-4773-8a8d-da7265f97526" providerId="ADAL" clId="{11B361BE-EDB1-4C9A-8E92-446687F4AB21}" dt="2021-04-10T17:05:25.496" v="3911" actId="21"/>
          <ac:picMkLst>
            <pc:docMk/>
            <pc:sldMk cId="4001286017" sldId="280"/>
            <ac:picMk id="5" creationId="{6DC065CA-E490-4D49-9BD0-8D7B4F2E1EA8}"/>
          </ac:picMkLst>
        </pc:picChg>
        <pc:picChg chg="add del mod">
          <ac:chgData name="Kim, Changsoo" userId="1f5e3c3d-7136-4773-8a8d-da7265f97526" providerId="ADAL" clId="{11B361BE-EDB1-4C9A-8E92-446687F4AB21}" dt="2021-04-10T17:05:25.496" v="3911" actId="21"/>
          <ac:picMkLst>
            <pc:docMk/>
            <pc:sldMk cId="4001286017" sldId="280"/>
            <ac:picMk id="7" creationId="{DF4F3D3A-9AB9-4AB5-9D4B-0C2E698BC834}"/>
          </ac:picMkLst>
        </pc:picChg>
        <pc:picChg chg="add mod">
          <ac:chgData name="Kim, Changsoo" userId="1f5e3c3d-7136-4773-8a8d-da7265f97526" providerId="ADAL" clId="{11B361BE-EDB1-4C9A-8E92-446687F4AB21}" dt="2021-04-10T17:05:57.802" v="3952" actId="1076"/>
          <ac:picMkLst>
            <pc:docMk/>
            <pc:sldMk cId="4001286017" sldId="280"/>
            <ac:picMk id="10" creationId="{7BCA5283-778C-41B9-BA74-7AE137E7A4B1}"/>
          </ac:picMkLst>
        </pc:picChg>
        <pc:picChg chg="add mod">
          <ac:chgData name="Kim, Changsoo" userId="1f5e3c3d-7136-4773-8a8d-da7265f97526" providerId="ADAL" clId="{11B361BE-EDB1-4C9A-8E92-446687F4AB21}" dt="2021-04-10T17:05:55.409" v="3951" actId="1076"/>
          <ac:picMkLst>
            <pc:docMk/>
            <pc:sldMk cId="4001286017" sldId="280"/>
            <ac:picMk id="11" creationId="{3AE39CC5-6B34-4E67-AC6D-EFAA1D2301A8}"/>
          </ac:picMkLst>
        </pc:picChg>
        <pc:picChg chg="add mod">
          <ac:chgData name="Kim, Changsoo" userId="1f5e3c3d-7136-4773-8a8d-da7265f97526" providerId="ADAL" clId="{11B361BE-EDB1-4C9A-8E92-446687F4AB21}" dt="2021-04-10T17:14:19.899" v="3969" actId="1076"/>
          <ac:picMkLst>
            <pc:docMk/>
            <pc:sldMk cId="4001286017" sldId="280"/>
            <ac:picMk id="13" creationId="{267D45F0-7FE0-490C-8520-90CD3EAD9E27}"/>
          </ac:picMkLst>
        </pc:picChg>
        <pc:picChg chg="add mod">
          <ac:chgData name="Kim, Changsoo" userId="1f5e3c3d-7136-4773-8a8d-da7265f97526" providerId="ADAL" clId="{11B361BE-EDB1-4C9A-8E92-446687F4AB21}" dt="2021-04-10T17:14:53.771" v="3971" actId="1076"/>
          <ac:picMkLst>
            <pc:docMk/>
            <pc:sldMk cId="4001286017" sldId="280"/>
            <ac:picMk id="15" creationId="{11E76801-6A03-4714-8552-05181F654E5A}"/>
          </ac:picMkLst>
        </pc:picChg>
        <pc:cxnChg chg="add">
          <ac:chgData name="Kim, Changsoo" userId="1f5e3c3d-7136-4773-8a8d-da7265f97526" providerId="ADAL" clId="{11B361BE-EDB1-4C9A-8E92-446687F4AB21}" dt="2021-04-13T08:47:06.777" v="4027" actId="11529"/>
          <ac:cxnSpMkLst>
            <pc:docMk/>
            <pc:sldMk cId="4001286017" sldId="280"/>
            <ac:cxnSpMk id="5" creationId="{9D863C59-313F-4C2D-A4CF-D3267C25961C}"/>
          </ac:cxnSpMkLst>
        </pc:cxnChg>
        <pc:cxnChg chg="add mod">
          <ac:chgData name="Kim, Changsoo" userId="1f5e3c3d-7136-4773-8a8d-da7265f97526" providerId="ADAL" clId="{11B361BE-EDB1-4C9A-8E92-446687F4AB21}" dt="2021-04-13T08:47:42.780" v="4047" actId="20577"/>
          <ac:cxnSpMkLst>
            <pc:docMk/>
            <pc:sldMk cId="4001286017" sldId="280"/>
            <ac:cxnSpMk id="14" creationId="{85724B47-C3F8-4866-9458-3E6C4D3597C3}"/>
          </ac:cxnSpMkLst>
        </pc:cxnChg>
        <pc:cxnChg chg="add del mod">
          <ac:chgData name="Kim, Changsoo" userId="1f5e3c3d-7136-4773-8a8d-da7265f97526" providerId="ADAL" clId="{11B361BE-EDB1-4C9A-8E92-446687F4AB21}" dt="2021-04-13T08:47:49.627" v="4059"/>
          <ac:cxnSpMkLst>
            <pc:docMk/>
            <pc:sldMk cId="4001286017" sldId="280"/>
            <ac:cxnSpMk id="16" creationId="{767064EE-E8C2-4CE2-8863-F3A6CA00AB35}"/>
          </ac:cxnSpMkLst>
        </pc:cxnChg>
        <pc:cxnChg chg="add mod">
          <ac:chgData name="Kim, Changsoo" userId="1f5e3c3d-7136-4773-8a8d-da7265f97526" providerId="ADAL" clId="{11B361BE-EDB1-4C9A-8E92-446687F4AB21}" dt="2021-04-13T08:49:38.975" v="4072" actId="1076"/>
          <ac:cxnSpMkLst>
            <pc:docMk/>
            <pc:sldMk cId="4001286017" sldId="280"/>
            <ac:cxnSpMk id="18" creationId="{DCD61189-0C1F-41D9-8ABC-F37FBA9A817E}"/>
          </ac:cxnSpMkLst>
        </pc:cxnChg>
        <pc:cxnChg chg="add mod">
          <ac:chgData name="Kim, Changsoo" userId="1f5e3c3d-7136-4773-8a8d-da7265f97526" providerId="ADAL" clId="{11B361BE-EDB1-4C9A-8E92-446687F4AB21}" dt="2021-04-13T08:49:50.189" v="4076" actId="14100"/>
          <ac:cxnSpMkLst>
            <pc:docMk/>
            <pc:sldMk cId="4001286017" sldId="280"/>
            <ac:cxnSpMk id="19" creationId="{A65617A3-D427-4794-8974-ED2481CD9CFB}"/>
          </ac:cxnSpMkLst>
        </pc:cxnChg>
      </pc:sldChg>
      <pc:sldChg chg="addSp delSp modSp new mod modNotesTx">
        <pc:chgData name="Kim, Changsoo" userId="1f5e3c3d-7136-4773-8a8d-da7265f97526" providerId="ADAL" clId="{11B361BE-EDB1-4C9A-8E92-446687F4AB21}" dt="2021-04-13T19:08:15.185" v="4281" actId="1076"/>
        <pc:sldMkLst>
          <pc:docMk/>
          <pc:sldMk cId="632122396" sldId="281"/>
        </pc:sldMkLst>
        <pc:spChg chg="mod">
          <ac:chgData name="Kim, Changsoo" userId="1f5e3c3d-7136-4773-8a8d-da7265f97526" providerId="ADAL" clId="{11B361BE-EDB1-4C9A-8E92-446687F4AB21}" dt="2021-04-13T18:40:21.281" v="4137" actId="20577"/>
          <ac:spMkLst>
            <pc:docMk/>
            <pc:sldMk cId="632122396" sldId="281"/>
            <ac:spMk id="2" creationId="{4985A9CB-19AB-474E-9FBD-C4C628744BA2}"/>
          </ac:spMkLst>
        </pc:spChg>
        <pc:spChg chg="del">
          <ac:chgData name="Kim, Changsoo" userId="1f5e3c3d-7136-4773-8a8d-da7265f97526" providerId="ADAL" clId="{11B361BE-EDB1-4C9A-8E92-446687F4AB21}" dt="2021-04-13T18:40:06.654" v="4120" actId="22"/>
          <ac:spMkLst>
            <pc:docMk/>
            <pc:sldMk cId="632122396" sldId="281"/>
            <ac:spMk id="3" creationId="{04B8FC11-ABBA-4A4B-852B-6544C495738D}"/>
          </ac:spMkLst>
        </pc:spChg>
        <pc:spChg chg="add mod">
          <ac:chgData name="Kim, Changsoo" userId="1f5e3c3d-7136-4773-8a8d-da7265f97526" providerId="ADAL" clId="{11B361BE-EDB1-4C9A-8E92-446687F4AB21}" dt="2021-04-13T18:59:04.559" v="4216" actId="1076"/>
          <ac:spMkLst>
            <pc:docMk/>
            <pc:sldMk cId="632122396" sldId="281"/>
            <ac:spMk id="6" creationId="{235876BB-4256-4431-A230-094CBDBF266F}"/>
          </ac:spMkLst>
        </pc:spChg>
        <pc:spChg chg="add mod">
          <ac:chgData name="Kim, Changsoo" userId="1f5e3c3d-7136-4773-8a8d-da7265f97526" providerId="ADAL" clId="{11B361BE-EDB1-4C9A-8E92-446687F4AB21}" dt="2021-04-13T19:08:15.185" v="4281" actId="1076"/>
          <ac:spMkLst>
            <pc:docMk/>
            <pc:sldMk cId="632122396" sldId="281"/>
            <ac:spMk id="18" creationId="{464988A6-DA67-4181-A441-192E202C214F}"/>
          </ac:spMkLst>
        </pc:spChg>
        <pc:picChg chg="add mod ord">
          <ac:chgData name="Kim, Changsoo" userId="1f5e3c3d-7136-4773-8a8d-da7265f97526" providerId="ADAL" clId="{11B361BE-EDB1-4C9A-8E92-446687F4AB21}" dt="2021-04-13T18:40:08.939" v="4121" actId="1076"/>
          <ac:picMkLst>
            <pc:docMk/>
            <pc:sldMk cId="632122396" sldId="281"/>
            <ac:picMk id="5" creationId="{6A6D45E3-1E2C-498B-85B2-F56E949352B0}"/>
          </ac:picMkLst>
        </pc:picChg>
        <pc:picChg chg="add del mod">
          <ac:chgData name="Kim, Changsoo" userId="1f5e3c3d-7136-4773-8a8d-da7265f97526" providerId="ADAL" clId="{11B361BE-EDB1-4C9A-8E92-446687F4AB21}" dt="2021-04-13T19:06:20.702" v="4224" actId="478"/>
          <ac:picMkLst>
            <pc:docMk/>
            <pc:sldMk cId="632122396" sldId="281"/>
            <ac:picMk id="12" creationId="{C43E6C1E-3CAA-4790-9543-0026F760B965}"/>
          </ac:picMkLst>
        </pc:picChg>
        <pc:picChg chg="add mod">
          <ac:chgData name="Kim, Changsoo" userId="1f5e3c3d-7136-4773-8a8d-da7265f97526" providerId="ADAL" clId="{11B361BE-EDB1-4C9A-8E92-446687F4AB21}" dt="2021-04-13T19:06:24.842" v="4226" actId="1076"/>
          <ac:picMkLst>
            <pc:docMk/>
            <pc:sldMk cId="632122396" sldId="281"/>
            <ac:picMk id="17" creationId="{5A725BF0-2DB6-4F8F-A398-BA5517860B20}"/>
          </ac:picMkLst>
        </pc:picChg>
        <pc:cxnChg chg="add mod">
          <ac:chgData name="Kim, Changsoo" userId="1f5e3c3d-7136-4773-8a8d-da7265f97526" providerId="ADAL" clId="{11B361BE-EDB1-4C9A-8E92-446687F4AB21}" dt="2021-04-13T18:59:00.627" v="4215" actId="14100"/>
          <ac:cxnSpMkLst>
            <pc:docMk/>
            <pc:sldMk cId="632122396" sldId="281"/>
            <ac:cxnSpMk id="8" creationId="{0E340B88-EBB4-4F8E-B8AE-028BDA5A350B}"/>
          </ac:cxnSpMkLst>
        </pc:cxnChg>
        <pc:cxnChg chg="add mod ord">
          <ac:chgData name="Kim, Changsoo" userId="1f5e3c3d-7136-4773-8a8d-da7265f97526" providerId="ADAL" clId="{11B361BE-EDB1-4C9A-8E92-446687F4AB21}" dt="2021-04-13T19:06:32.525" v="4228" actId="1076"/>
          <ac:cxnSpMkLst>
            <pc:docMk/>
            <pc:sldMk cId="632122396" sldId="281"/>
            <ac:cxnSpMk id="13" creationId="{86E15C59-1000-4CAF-B551-B19E930F0FCE}"/>
          </ac:cxnSpMkLst>
        </pc:cxnChg>
      </pc:sldChg>
      <pc:sldChg chg="addSp delSp modSp new mod">
        <pc:chgData name="Kim, Changsoo" userId="1f5e3c3d-7136-4773-8a8d-da7265f97526" providerId="ADAL" clId="{11B361BE-EDB1-4C9A-8E92-446687F4AB21}" dt="2021-04-13T19:16:40.212" v="4381" actId="207"/>
        <pc:sldMkLst>
          <pc:docMk/>
          <pc:sldMk cId="1892593209" sldId="282"/>
        </pc:sldMkLst>
        <pc:spChg chg="mod">
          <ac:chgData name="Kim, Changsoo" userId="1f5e3c3d-7136-4773-8a8d-da7265f97526" providerId="ADAL" clId="{11B361BE-EDB1-4C9A-8E92-446687F4AB21}" dt="2021-04-13T19:09:34.902" v="4298" actId="20577"/>
          <ac:spMkLst>
            <pc:docMk/>
            <pc:sldMk cId="1892593209" sldId="282"/>
            <ac:spMk id="2" creationId="{E4F7E2F2-705B-466C-B1FC-2E39B7A0C478}"/>
          </ac:spMkLst>
        </pc:spChg>
        <pc:spChg chg="mod">
          <ac:chgData name="Kim, Changsoo" userId="1f5e3c3d-7136-4773-8a8d-da7265f97526" providerId="ADAL" clId="{11B361BE-EDB1-4C9A-8E92-446687F4AB21}" dt="2021-04-13T19:16:40.212" v="4381" actId="207"/>
          <ac:spMkLst>
            <pc:docMk/>
            <pc:sldMk cId="1892593209" sldId="282"/>
            <ac:spMk id="3" creationId="{6BE81EA0-2988-4FBE-8A16-4467DDED644F}"/>
          </ac:spMkLst>
        </pc:spChg>
        <pc:spChg chg="add del">
          <ac:chgData name="Kim, Changsoo" userId="1f5e3c3d-7136-4773-8a8d-da7265f97526" providerId="ADAL" clId="{11B361BE-EDB1-4C9A-8E92-446687F4AB21}" dt="2021-04-13T19:14:05.720" v="4339" actId="22"/>
          <ac:spMkLst>
            <pc:docMk/>
            <pc:sldMk cId="1892593209" sldId="282"/>
            <ac:spMk id="7" creationId="{A2EA358E-BA56-4200-8B65-76657402238E}"/>
          </ac:spMkLst>
        </pc:spChg>
        <pc:picChg chg="add mod">
          <ac:chgData name="Kim, Changsoo" userId="1f5e3c3d-7136-4773-8a8d-da7265f97526" providerId="ADAL" clId="{11B361BE-EDB1-4C9A-8E92-446687F4AB21}" dt="2021-04-13T19:11:37.157" v="4302" actId="1076"/>
          <ac:picMkLst>
            <pc:docMk/>
            <pc:sldMk cId="1892593209" sldId="282"/>
            <ac:picMk id="5" creationId="{846BD4AD-8DEA-44BE-9E7C-B636911A2450}"/>
          </ac:picMkLst>
        </pc:picChg>
      </pc:sldChg>
      <pc:sldChg chg="addSp modSp new mod">
        <pc:chgData name="Kim, Changsoo" userId="1f5e3c3d-7136-4773-8a8d-da7265f97526" providerId="ADAL" clId="{11B361BE-EDB1-4C9A-8E92-446687F4AB21}" dt="2021-04-19T07:15:52.816" v="6439" actId="20577"/>
        <pc:sldMkLst>
          <pc:docMk/>
          <pc:sldMk cId="257134889" sldId="283"/>
        </pc:sldMkLst>
        <pc:spChg chg="mod">
          <ac:chgData name="Kim, Changsoo" userId="1f5e3c3d-7136-4773-8a8d-da7265f97526" providerId="ADAL" clId="{11B361BE-EDB1-4C9A-8E92-446687F4AB21}" dt="2021-04-13T19:17:05.548" v="4399" actId="20577"/>
          <ac:spMkLst>
            <pc:docMk/>
            <pc:sldMk cId="257134889" sldId="283"/>
            <ac:spMk id="2" creationId="{DEE2A85D-B0C9-4930-A9B3-7EDB360914B3}"/>
          </ac:spMkLst>
        </pc:spChg>
        <pc:spChg chg="mod">
          <ac:chgData name="Kim, Changsoo" userId="1f5e3c3d-7136-4773-8a8d-da7265f97526" providerId="ADAL" clId="{11B361BE-EDB1-4C9A-8E92-446687F4AB21}" dt="2021-04-19T07:15:52.816" v="6439" actId="20577"/>
          <ac:spMkLst>
            <pc:docMk/>
            <pc:sldMk cId="257134889" sldId="283"/>
            <ac:spMk id="3" creationId="{064F19F1-DE52-4766-BAEE-C373CB40F2FD}"/>
          </ac:spMkLst>
        </pc:spChg>
        <pc:picChg chg="add mod">
          <ac:chgData name="Kim, Changsoo" userId="1f5e3c3d-7136-4773-8a8d-da7265f97526" providerId="ADAL" clId="{11B361BE-EDB1-4C9A-8E92-446687F4AB21}" dt="2021-04-14T15:37:49.482" v="5092" actId="1076"/>
          <ac:picMkLst>
            <pc:docMk/>
            <pc:sldMk cId="257134889" sldId="283"/>
            <ac:picMk id="5" creationId="{F2E052A3-672E-480A-A252-F01F3DE8694A}"/>
          </ac:picMkLst>
        </pc:picChg>
        <pc:picChg chg="add mod">
          <ac:chgData name="Kim, Changsoo" userId="1f5e3c3d-7136-4773-8a8d-da7265f97526" providerId="ADAL" clId="{11B361BE-EDB1-4C9A-8E92-446687F4AB21}" dt="2021-04-13T19:25:28.651" v="4428" actId="1076"/>
          <ac:picMkLst>
            <pc:docMk/>
            <pc:sldMk cId="257134889" sldId="283"/>
            <ac:picMk id="7" creationId="{C65B8D92-43B4-4B95-BD74-49A1C0E8FAED}"/>
          </ac:picMkLst>
        </pc:picChg>
      </pc:sldChg>
      <pc:sldChg chg="addSp delSp modSp new mod modNotesTx">
        <pc:chgData name="Kim, Changsoo" userId="1f5e3c3d-7136-4773-8a8d-da7265f97526" providerId="ADAL" clId="{11B361BE-EDB1-4C9A-8E92-446687F4AB21}" dt="2021-04-13T19:43:11.426" v="4562" actId="20577"/>
        <pc:sldMkLst>
          <pc:docMk/>
          <pc:sldMk cId="3498649321" sldId="284"/>
        </pc:sldMkLst>
        <pc:spChg chg="mod">
          <ac:chgData name="Kim, Changsoo" userId="1f5e3c3d-7136-4773-8a8d-da7265f97526" providerId="ADAL" clId="{11B361BE-EDB1-4C9A-8E92-446687F4AB21}" dt="2021-04-13T19:43:11.426" v="4562" actId="20577"/>
          <ac:spMkLst>
            <pc:docMk/>
            <pc:sldMk cId="3498649321" sldId="284"/>
            <ac:spMk id="2" creationId="{84C0289B-55A4-4CBD-825A-701D6BDAE45B}"/>
          </ac:spMkLst>
        </pc:spChg>
        <pc:spChg chg="del">
          <ac:chgData name="Kim, Changsoo" userId="1f5e3c3d-7136-4773-8a8d-da7265f97526" providerId="ADAL" clId="{11B361BE-EDB1-4C9A-8E92-446687F4AB21}" dt="2021-04-13T19:36:03.947" v="4459" actId="22"/>
          <ac:spMkLst>
            <pc:docMk/>
            <pc:sldMk cId="3498649321" sldId="284"/>
            <ac:spMk id="3" creationId="{6127F1F4-9B35-4327-A9F3-9B07C12F015D}"/>
          </ac:spMkLst>
        </pc:spChg>
        <pc:picChg chg="add mod ord">
          <ac:chgData name="Kim, Changsoo" userId="1f5e3c3d-7136-4773-8a8d-da7265f97526" providerId="ADAL" clId="{11B361BE-EDB1-4C9A-8E92-446687F4AB21}" dt="2021-04-13T19:36:03.947" v="4459" actId="22"/>
          <ac:picMkLst>
            <pc:docMk/>
            <pc:sldMk cId="3498649321" sldId="284"/>
            <ac:picMk id="5" creationId="{4D6C78DA-9318-41E6-99D5-BC2294D1D090}"/>
          </ac:picMkLst>
        </pc:picChg>
      </pc:sldChg>
      <pc:sldChg chg="addSp delSp modSp new mod modNotesTx">
        <pc:chgData name="Kim, Changsoo" userId="1f5e3c3d-7136-4773-8a8d-da7265f97526" providerId="ADAL" clId="{11B361BE-EDB1-4C9A-8E92-446687F4AB21}" dt="2021-04-19T07:10:49.788" v="6427" actId="207"/>
        <pc:sldMkLst>
          <pc:docMk/>
          <pc:sldMk cId="3301979343" sldId="285"/>
        </pc:sldMkLst>
        <pc:spChg chg="mod">
          <ac:chgData name="Kim, Changsoo" userId="1f5e3c3d-7136-4773-8a8d-da7265f97526" providerId="ADAL" clId="{11B361BE-EDB1-4C9A-8E92-446687F4AB21}" dt="2021-04-13T19:40:20.904" v="4463"/>
          <ac:spMkLst>
            <pc:docMk/>
            <pc:sldMk cId="3301979343" sldId="285"/>
            <ac:spMk id="2" creationId="{BD006FC4-232F-48C7-830F-56A12EC47063}"/>
          </ac:spMkLst>
        </pc:spChg>
        <pc:spChg chg="del">
          <ac:chgData name="Kim, Changsoo" userId="1f5e3c3d-7136-4773-8a8d-da7265f97526" providerId="ADAL" clId="{11B361BE-EDB1-4C9A-8E92-446687F4AB21}" dt="2021-04-13T19:40:16.600" v="4462" actId="22"/>
          <ac:spMkLst>
            <pc:docMk/>
            <pc:sldMk cId="3301979343" sldId="285"/>
            <ac:spMk id="3" creationId="{B788013F-98C9-4DB8-84ED-E5A1BC138E74}"/>
          </ac:spMkLst>
        </pc:spChg>
        <pc:spChg chg="add mod">
          <ac:chgData name="Kim, Changsoo" userId="1f5e3c3d-7136-4773-8a8d-da7265f97526" providerId="ADAL" clId="{11B361BE-EDB1-4C9A-8E92-446687F4AB21}" dt="2021-04-13T19:40:53.348" v="4468" actId="207"/>
          <ac:spMkLst>
            <pc:docMk/>
            <pc:sldMk cId="3301979343" sldId="285"/>
            <ac:spMk id="6" creationId="{36260864-37F3-42A0-8DA5-2F99BA58301A}"/>
          </ac:spMkLst>
        </pc:spChg>
        <pc:spChg chg="add mod">
          <ac:chgData name="Kim, Changsoo" userId="1f5e3c3d-7136-4773-8a8d-da7265f97526" providerId="ADAL" clId="{11B361BE-EDB1-4C9A-8E92-446687F4AB21}" dt="2021-04-13T19:41:01.376" v="4470" actId="1076"/>
          <ac:spMkLst>
            <pc:docMk/>
            <pc:sldMk cId="3301979343" sldId="285"/>
            <ac:spMk id="7" creationId="{00C1DBAB-03C2-4E1A-8460-38C9D9945588}"/>
          </ac:spMkLst>
        </pc:spChg>
        <pc:spChg chg="add mod">
          <ac:chgData name="Kim, Changsoo" userId="1f5e3c3d-7136-4773-8a8d-da7265f97526" providerId="ADAL" clId="{11B361BE-EDB1-4C9A-8E92-446687F4AB21}" dt="2021-04-13T19:41:07.299" v="4475" actId="1035"/>
          <ac:spMkLst>
            <pc:docMk/>
            <pc:sldMk cId="3301979343" sldId="285"/>
            <ac:spMk id="8" creationId="{0E7BA270-17A3-4CAB-B368-51FB376C923A}"/>
          </ac:spMkLst>
        </pc:spChg>
        <pc:spChg chg="add mod">
          <ac:chgData name="Kim, Changsoo" userId="1f5e3c3d-7136-4773-8a8d-da7265f97526" providerId="ADAL" clId="{11B361BE-EDB1-4C9A-8E92-446687F4AB21}" dt="2021-04-13T19:41:45.354" v="4536" actId="1038"/>
          <ac:spMkLst>
            <pc:docMk/>
            <pc:sldMk cId="3301979343" sldId="285"/>
            <ac:spMk id="9" creationId="{6FF959C0-4458-4B65-88C0-AC6D5F86583C}"/>
          </ac:spMkLst>
        </pc:spChg>
        <pc:spChg chg="add mod">
          <ac:chgData name="Kim, Changsoo" userId="1f5e3c3d-7136-4773-8a8d-da7265f97526" providerId="ADAL" clId="{11B361BE-EDB1-4C9A-8E92-446687F4AB21}" dt="2021-04-13T19:41:22.270" v="4480" actId="1076"/>
          <ac:spMkLst>
            <pc:docMk/>
            <pc:sldMk cId="3301979343" sldId="285"/>
            <ac:spMk id="10" creationId="{35C157D6-4B97-45B2-9372-87BDED262BD7}"/>
          </ac:spMkLst>
        </pc:spChg>
        <pc:spChg chg="add mod">
          <ac:chgData name="Kim, Changsoo" userId="1f5e3c3d-7136-4773-8a8d-da7265f97526" providerId="ADAL" clId="{11B361BE-EDB1-4C9A-8E92-446687F4AB21}" dt="2021-04-13T19:41:28.346" v="4486" actId="1038"/>
          <ac:spMkLst>
            <pc:docMk/>
            <pc:sldMk cId="3301979343" sldId="285"/>
            <ac:spMk id="11" creationId="{75334798-61A8-4101-A4FF-507E51621BEC}"/>
          </ac:spMkLst>
        </pc:spChg>
        <pc:spChg chg="add mod">
          <ac:chgData name="Kim, Changsoo" userId="1f5e3c3d-7136-4773-8a8d-da7265f97526" providerId="ADAL" clId="{11B361BE-EDB1-4C9A-8E92-446687F4AB21}" dt="2021-04-13T19:41:38.890" v="4534" actId="1038"/>
          <ac:spMkLst>
            <pc:docMk/>
            <pc:sldMk cId="3301979343" sldId="285"/>
            <ac:spMk id="12" creationId="{02FBEC33-6D9F-4547-A026-92A5B64EBC5B}"/>
          </ac:spMkLst>
        </pc:spChg>
        <pc:spChg chg="add mod">
          <ac:chgData name="Kim, Changsoo" userId="1f5e3c3d-7136-4773-8a8d-da7265f97526" providerId="ADAL" clId="{11B361BE-EDB1-4C9A-8E92-446687F4AB21}" dt="2021-04-19T07:10:49.788" v="6427" actId="207"/>
          <ac:spMkLst>
            <pc:docMk/>
            <pc:sldMk cId="3301979343" sldId="285"/>
            <ac:spMk id="13" creationId="{110F5271-9B70-4D61-9E2C-F6F1C7E81A8A}"/>
          </ac:spMkLst>
        </pc:spChg>
        <pc:picChg chg="add mod ord">
          <ac:chgData name="Kim, Changsoo" userId="1f5e3c3d-7136-4773-8a8d-da7265f97526" providerId="ADAL" clId="{11B361BE-EDB1-4C9A-8E92-446687F4AB21}" dt="2021-04-13T19:40:16.600" v="4462" actId="22"/>
          <ac:picMkLst>
            <pc:docMk/>
            <pc:sldMk cId="3301979343" sldId="285"/>
            <ac:picMk id="5" creationId="{AD19D410-D266-456C-888D-3CEB7B8864B2}"/>
          </ac:picMkLst>
        </pc:picChg>
      </pc:sldChg>
      <pc:sldChg chg="addSp delSp modSp new mod">
        <pc:chgData name="Kim, Changsoo" userId="1f5e3c3d-7136-4773-8a8d-da7265f97526" providerId="ADAL" clId="{11B361BE-EDB1-4C9A-8E92-446687F4AB21}" dt="2021-04-13T19:52:47.202" v="4696" actId="20577"/>
        <pc:sldMkLst>
          <pc:docMk/>
          <pc:sldMk cId="3915329403" sldId="286"/>
        </pc:sldMkLst>
        <pc:spChg chg="mod">
          <ac:chgData name="Kim, Changsoo" userId="1f5e3c3d-7136-4773-8a8d-da7265f97526" providerId="ADAL" clId="{11B361BE-EDB1-4C9A-8E92-446687F4AB21}" dt="2021-04-13T19:47:51.698" v="4584" actId="20577"/>
          <ac:spMkLst>
            <pc:docMk/>
            <pc:sldMk cId="3915329403" sldId="286"/>
            <ac:spMk id="2" creationId="{65719FE5-A018-4C0F-BACA-5E8F8D99D912}"/>
          </ac:spMkLst>
        </pc:spChg>
        <pc:spChg chg="del">
          <ac:chgData name="Kim, Changsoo" userId="1f5e3c3d-7136-4773-8a8d-da7265f97526" providerId="ADAL" clId="{11B361BE-EDB1-4C9A-8E92-446687F4AB21}" dt="2021-04-13T19:47:40.774" v="4564"/>
          <ac:spMkLst>
            <pc:docMk/>
            <pc:sldMk cId="3915329403" sldId="286"/>
            <ac:spMk id="3" creationId="{B955C161-D952-4FE1-B978-8F2305DB5A3E}"/>
          </ac:spMkLst>
        </pc:spChg>
        <pc:spChg chg="add mod">
          <ac:chgData name="Kim, Changsoo" userId="1f5e3c3d-7136-4773-8a8d-da7265f97526" providerId="ADAL" clId="{11B361BE-EDB1-4C9A-8E92-446687F4AB21}" dt="2021-04-13T19:48:17.731" v="4591" actId="207"/>
          <ac:spMkLst>
            <pc:docMk/>
            <pc:sldMk cId="3915329403" sldId="286"/>
            <ac:spMk id="6" creationId="{51B484A6-F874-4CC3-9B1D-E0C0053B27E1}"/>
          </ac:spMkLst>
        </pc:spChg>
        <pc:spChg chg="add mod">
          <ac:chgData name="Kim, Changsoo" userId="1f5e3c3d-7136-4773-8a8d-da7265f97526" providerId="ADAL" clId="{11B361BE-EDB1-4C9A-8E92-446687F4AB21}" dt="2021-04-13T19:52:47.202" v="4696" actId="20577"/>
          <ac:spMkLst>
            <pc:docMk/>
            <pc:sldMk cId="3915329403" sldId="286"/>
            <ac:spMk id="7" creationId="{36D9C4F8-1A8C-44DC-86B1-4DB93B015E3E}"/>
          </ac:spMkLst>
        </pc:spChg>
        <pc:spChg chg="add mod">
          <ac:chgData name="Kim, Changsoo" userId="1f5e3c3d-7136-4773-8a8d-da7265f97526" providerId="ADAL" clId="{11B361BE-EDB1-4C9A-8E92-446687F4AB21}" dt="2021-04-13T19:52:43.075" v="4687" actId="20577"/>
          <ac:spMkLst>
            <pc:docMk/>
            <pc:sldMk cId="3915329403" sldId="286"/>
            <ac:spMk id="8" creationId="{C5CF941F-90ED-499E-9142-DDBB9C38D029}"/>
          </ac:spMkLst>
        </pc:spChg>
        <pc:picChg chg="add mod">
          <ac:chgData name="Kim, Changsoo" userId="1f5e3c3d-7136-4773-8a8d-da7265f97526" providerId="ADAL" clId="{11B361BE-EDB1-4C9A-8E92-446687F4AB21}" dt="2021-04-13T19:47:41.764" v="4566" actId="962"/>
          <ac:picMkLst>
            <pc:docMk/>
            <pc:sldMk cId="3915329403" sldId="286"/>
            <ac:picMk id="5" creationId="{18EFEC1C-A4A5-48E5-B3E1-E025A620DFE3}"/>
          </ac:picMkLst>
        </pc:picChg>
      </pc:sldChg>
      <pc:sldChg chg="addSp delSp modSp new mod">
        <pc:chgData name="Kim, Changsoo" userId="1f5e3c3d-7136-4773-8a8d-da7265f97526" providerId="ADAL" clId="{11B361BE-EDB1-4C9A-8E92-446687F4AB21}" dt="2021-04-13T19:56:24.513" v="4818" actId="20577"/>
        <pc:sldMkLst>
          <pc:docMk/>
          <pc:sldMk cId="1898245499" sldId="287"/>
        </pc:sldMkLst>
        <pc:spChg chg="mod">
          <ac:chgData name="Kim, Changsoo" userId="1f5e3c3d-7136-4773-8a8d-da7265f97526" providerId="ADAL" clId="{11B361BE-EDB1-4C9A-8E92-446687F4AB21}" dt="2021-04-13T19:54:17.221" v="4721" actId="20577"/>
          <ac:spMkLst>
            <pc:docMk/>
            <pc:sldMk cId="1898245499" sldId="287"/>
            <ac:spMk id="2" creationId="{888F7F58-5FC7-4EA5-AA85-1B730FE8D1E2}"/>
          </ac:spMkLst>
        </pc:spChg>
        <pc:spChg chg="add del mod">
          <ac:chgData name="Kim, Changsoo" userId="1f5e3c3d-7136-4773-8a8d-da7265f97526" providerId="ADAL" clId="{11B361BE-EDB1-4C9A-8E92-446687F4AB21}" dt="2021-04-13T19:56:24.513" v="4818" actId="20577"/>
          <ac:spMkLst>
            <pc:docMk/>
            <pc:sldMk cId="1898245499" sldId="287"/>
            <ac:spMk id="3" creationId="{DB999DFA-06C3-402C-BD27-6F1147EAC501}"/>
          </ac:spMkLst>
        </pc:spChg>
        <pc:picChg chg="add del mod ord">
          <ac:chgData name="Kim, Changsoo" userId="1f5e3c3d-7136-4773-8a8d-da7265f97526" providerId="ADAL" clId="{11B361BE-EDB1-4C9A-8E92-446687F4AB21}" dt="2021-04-13T19:55:24.762" v="4742" actId="22"/>
          <ac:picMkLst>
            <pc:docMk/>
            <pc:sldMk cId="1898245499" sldId="287"/>
            <ac:picMk id="5" creationId="{EF49E625-C618-4CF7-8658-6307CB84584D}"/>
          </ac:picMkLst>
        </pc:picChg>
      </pc:sldChg>
      <pc:sldChg chg="addSp delSp modSp new mod modNotesTx">
        <pc:chgData name="Kim, Changsoo" userId="1f5e3c3d-7136-4773-8a8d-da7265f97526" providerId="ADAL" clId="{11B361BE-EDB1-4C9A-8E92-446687F4AB21}" dt="2021-04-14T15:34:31.352" v="5044" actId="1076"/>
        <pc:sldMkLst>
          <pc:docMk/>
          <pc:sldMk cId="1229152609" sldId="288"/>
        </pc:sldMkLst>
        <pc:spChg chg="mod">
          <ac:chgData name="Kim, Changsoo" userId="1f5e3c3d-7136-4773-8a8d-da7265f97526" providerId="ADAL" clId="{11B361BE-EDB1-4C9A-8E92-446687F4AB21}" dt="2021-04-14T15:34:08.831" v="5030" actId="20577"/>
          <ac:spMkLst>
            <pc:docMk/>
            <pc:sldMk cId="1229152609" sldId="288"/>
            <ac:spMk id="2" creationId="{EAB67456-0576-47FB-A7A7-75B4AD8A940C}"/>
          </ac:spMkLst>
        </pc:spChg>
        <pc:spChg chg="del">
          <ac:chgData name="Kim, Changsoo" userId="1f5e3c3d-7136-4773-8a8d-da7265f97526" providerId="ADAL" clId="{11B361BE-EDB1-4C9A-8E92-446687F4AB21}" dt="2021-04-14T12:34:27.855" v="4820" actId="22"/>
          <ac:spMkLst>
            <pc:docMk/>
            <pc:sldMk cId="1229152609" sldId="288"/>
            <ac:spMk id="3" creationId="{1AF00CF4-E03F-4732-A8BA-47CE68643F8F}"/>
          </ac:spMkLst>
        </pc:spChg>
        <pc:spChg chg="add mod">
          <ac:chgData name="Kim, Changsoo" userId="1f5e3c3d-7136-4773-8a8d-da7265f97526" providerId="ADAL" clId="{11B361BE-EDB1-4C9A-8E92-446687F4AB21}" dt="2021-04-14T15:34:29.640" v="5043" actId="1076"/>
          <ac:spMkLst>
            <pc:docMk/>
            <pc:sldMk cId="1229152609" sldId="288"/>
            <ac:spMk id="6" creationId="{45AB49AE-D63C-4E4E-95C0-04CB5BD83871}"/>
          </ac:spMkLst>
        </pc:spChg>
        <pc:spChg chg="add del">
          <ac:chgData name="Kim, Changsoo" userId="1f5e3c3d-7136-4773-8a8d-da7265f97526" providerId="ADAL" clId="{11B361BE-EDB1-4C9A-8E92-446687F4AB21}" dt="2021-04-14T12:37:54.509" v="4842"/>
          <ac:spMkLst>
            <pc:docMk/>
            <pc:sldMk cId="1229152609" sldId="288"/>
            <ac:spMk id="7" creationId="{C966544B-263D-4121-89EF-DC479A3627D9}"/>
          </ac:spMkLst>
        </pc:spChg>
        <pc:spChg chg="add del">
          <ac:chgData name="Kim, Changsoo" userId="1f5e3c3d-7136-4773-8a8d-da7265f97526" providerId="ADAL" clId="{11B361BE-EDB1-4C9A-8E92-446687F4AB21}" dt="2021-04-14T12:37:57.490" v="4847"/>
          <ac:spMkLst>
            <pc:docMk/>
            <pc:sldMk cId="1229152609" sldId="288"/>
            <ac:spMk id="8" creationId="{C5D36D79-A380-4CDD-A9E3-7833D344DD8B}"/>
          </ac:spMkLst>
        </pc:spChg>
        <pc:picChg chg="add mod ord">
          <ac:chgData name="Kim, Changsoo" userId="1f5e3c3d-7136-4773-8a8d-da7265f97526" providerId="ADAL" clId="{11B361BE-EDB1-4C9A-8E92-446687F4AB21}" dt="2021-04-14T15:34:31.352" v="5044" actId="1076"/>
          <ac:picMkLst>
            <pc:docMk/>
            <pc:sldMk cId="1229152609" sldId="288"/>
            <ac:picMk id="5" creationId="{E3379BAC-68CE-4D65-A618-830C96FB617A}"/>
          </ac:picMkLst>
        </pc:picChg>
      </pc:sldChg>
      <pc:sldChg chg="addSp delSp modSp new mod modNotesTx">
        <pc:chgData name="Kim, Changsoo" userId="1f5e3c3d-7136-4773-8a8d-da7265f97526" providerId="ADAL" clId="{11B361BE-EDB1-4C9A-8E92-446687F4AB21}" dt="2021-04-14T17:00:45.133" v="5518" actId="20577"/>
        <pc:sldMkLst>
          <pc:docMk/>
          <pc:sldMk cId="3967022003" sldId="289"/>
        </pc:sldMkLst>
        <pc:spChg chg="mod">
          <ac:chgData name="Kim, Changsoo" userId="1f5e3c3d-7136-4773-8a8d-da7265f97526" providerId="ADAL" clId="{11B361BE-EDB1-4C9A-8E92-446687F4AB21}" dt="2021-04-14T15:14:28.475" v="4980" actId="20577"/>
          <ac:spMkLst>
            <pc:docMk/>
            <pc:sldMk cId="3967022003" sldId="289"/>
            <ac:spMk id="2" creationId="{E036DB6F-8289-414D-BBBE-7B324BB4EBE3}"/>
          </ac:spMkLst>
        </pc:spChg>
        <pc:spChg chg="add del mod">
          <ac:chgData name="Kim, Changsoo" userId="1f5e3c3d-7136-4773-8a8d-da7265f97526" providerId="ADAL" clId="{11B361BE-EDB1-4C9A-8E92-446687F4AB21}" dt="2021-04-14T16:30:10.389" v="5337" actId="207"/>
          <ac:spMkLst>
            <pc:docMk/>
            <pc:sldMk cId="3967022003" sldId="289"/>
            <ac:spMk id="3" creationId="{2F05AD33-1198-486C-A29C-8D996510CCC3}"/>
          </ac:spMkLst>
        </pc:spChg>
        <pc:spChg chg="add del mod">
          <ac:chgData name="Kim, Changsoo" userId="1f5e3c3d-7136-4773-8a8d-da7265f97526" providerId="ADAL" clId="{11B361BE-EDB1-4C9A-8E92-446687F4AB21}" dt="2021-04-14T15:13:30.528" v="4897"/>
          <ac:spMkLst>
            <pc:docMk/>
            <pc:sldMk cId="3967022003" sldId="289"/>
            <ac:spMk id="4" creationId="{2E73D6FC-5979-4152-AEEC-6BAD799B7544}"/>
          </ac:spMkLst>
        </pc:spChg>
        <pc:spChg chg="add mod">
          <ac:chgData name="Kim, Changsoo" userId="1f5e3c3d-7136-4773-8a8d-da7265f97526" providerId="ADAL" clId="{11B361BE-EDB1-4C9A-8E92-446687F4AB21}" dt="2021-04-14T15:42:20.953" v="5099" actId="207"/>
          <ac:spMkLst>
            <pc:docMk/>
            <pc:sldMk cId="3967022003" sldId="289"/>
            <ac:spMk id="5" creationId="{A8A9F0BD-AF06-42DD-BA5C-B74E460E5FDC}"/>
          </ac:spMkLst>
        </pc:spChg>
        <pc:spChg chg="add mod">
          <ac:chgData name="Kim, Changsoo" userId="1f5e3c3d-7136-4773-8a8d-da7265f97526" providerId="ADAL" clId="{11B361BE-EDB1-4C9A-8E92-446687F4AB21}" dt="2021-04-14T16:58:53.205" v="5491" actId="1076"/>
          <ac:spMkLst>
            <pc:docMk/>
            <pc:sldMk cId="3967022003" sldId="289"/>
            <ac:spMk id="6" creationId="{767E6D3F-ADB3-42EC-B97E-94A04806FF5B}"/>
          </ac:spMkLst>
        </pc:spChg>
        <pc:spChg chg="add mod">
          <ac:chgData name="Kim, Changsoo" userId="1f5e3c3d-7136-4773-8a8d-da7265f97526" providerId="ADAL" clId="{11B361BE-EDB1-4C9A-8E92-446687F4AB21}" dt="2021-04-14T16:59:27.797" v="5495" actId="207"/>
          <ac:spMkLst>
            <pc:docMk/>
            <pc:sldMk cId="3967022003" sldId="289"/>
            <ac:spMk id="7" creationId="{3E5C0F01-27AD-4252-BD33-F68F0B11481D}"/>
          </ac:spMkLst>
        </pc:spChg>
      </pc:sldChg>
      <pc:sldChg chg="addSp modSp new mod">
        <pc:chgData name="Kim, Changsoo" userId="1f5e3c3d-7136-4773-8a8d-da7265f97526" providerId="ADAL" clId="{11B361BE-EDB1-4C9A-8E92-446687F4AB21}" dt="2021-04-14T18:18:21.728" v="6312"/>
        <pc:sldMkLst>
          <pc:docMk/>
          <pc:sldMk cId="677377841" sldId="290"/>
        </pc:sldMkLst>
        <pc:spChg chg="mod">
          <ac:chgData name="Kim, Changsoo" userId="1f5e3c3d-7136-4773-8a8d-da7265f97526" providerId="ADAL" clId="{11B361BE-EDB1-4C9A-8E92-446687F4AB21}" dt="2021-04-14T17:43:45.992" v="5846" actId="20577"/>
          <ac:spMkLst>
            <pc:docMk/>
            <pc:sldMk cId="677377841" sldId="290"/>
            <ac:spMk id="2" creationId="{08DF7E3C-8185-48C8-8DD7-BCF98487FDD7}"/>
          </ac:spMkLst>
        </pc:spChg>
        <pc:spChg chg="mod">
          <ac:chgData name="Kim, Changsoo" userId="1f5e3c3d-7136-4773-8a8d-da7265f97526" providerId="ADAL" clId="{11B361BE-EDB1-4C9A-8E92-446687F4AB21}" dt="2021-04-14T15:29:06.428" v="4984"/>
          <ac:spMkLst>
            <pc:docMk/>
            <pc:sldMk cId="677377841" sldId="290"/>
            <ac:spMk id="3" creationId="{760238B6-8EB3-4853-BC3C-CB2C1CF973DD}"/>
          </ac:spMkLst>
        </pc:spChg>
        <pc:spChg chg="add mod">
          <ac:chgData name="Kim, Changsoo" userId="1f5e3c3d-7136-4773-8a8d-da7265f97526" providerId="ADAL" clId="{11B361BE-EDB1-4C9A-8E92-446687F4AB21}" dt="2021-04-14T15:33:24.087" v="4991" actId="207"/>
          <ac:spMkLst>
            <pc:docMk/>
            <pc:sldMk cId="677377841" sldId="290"/>
            <ac:spMk id="6" creationId="{4C5905B6-A649-461D-B3A6-E50280F1F737}"/>
          </ac:spMkLst>
        </pc:spChg>
        <pc:spChg chg="add mod">
          <ac:chgData name="Kim, Changsoo" userId="1f5e3c3d-7136-4773-8a8d-da7265f97526" providerId="ADAL" clId="{11B361BE-EDB1-4C9A-8E92-446687F4AB21}" dt="2021-04-14T15:33:30.677" v="4994" actId="14100"/>
          <ac:spMkLst>
            <pc:docMk/>
            <pc:sldMk cId="677377841" sldId="290"/>
            <ac:spMk id="7" creationId="{E3D0E532-7D3C-411A-A8BA-52DE5E4529F6}"/>
          </ac:spMkLst>
        </pc:spChg>
        <pc:spChg chg="add mod">
          <ac:chgData name="Kim, Changsoo" userId="1f5e3c3d-7136-4773-8a8d-da7265f97526" providerId="ADAL" clId="{11B361BE-EDB1-4C9A-8E92-446687F4AB21}" dt="2021-04-14T18:18:21.728" v="6312"/>
          <ac:spMkLst>
            <pc:docMk/>
            <pc:sldMk cId="677377841" sldId="290"/>
            <ac:spMk id="8" creationId="{9A2428A9-87D6-4E5A-89DF-E681B1D03B72}"/>
          </ac:spMkLst>
        </pc:spChg>
        <pc:spChg chg="add mod">
          <ac:chgData name="Kim, Changsoo" userId="1f5e3c3d-7136-4773-8a8d-da7265f97526" providerId="ADAL" clId="{11B361BE-EDB1-4C9A-8E92-446687F4AB21}" dt="2021-04-14T16:27:58.627" v="5296" actId="120"/>
          <ac:spMkLst>
            <pc:docMk/>
            <pc:sldMk cId="677377841" sldId="290"/>
            <ac:spMk id="9" creationId="{12E240C3-C9B6-49B6-9672-87BC01701519}"/>
          </ac:spMkLst>
        </pc:spChg>
        <pc:spChg chg="add mod">
          <ac:chgData name="Kim, Changsoo" userId="1f5e3c3d-7136-4773-8a8d-da7265f97526" providerId="ADAL" clId="{11B361BE-EDB1-4C9A-8E92-446687F4AB21}" dt="2021-04-14T18:18:16.254" v="6310" actId="20577"/>
          <ac:spMkLst>
            <pc:docMk/>
            <pc:sldMk cId="677377841" sldId="290"/>
            <ac:spMk id="10" creationId="{1FD5788F-1CA8-4952-BF2F-57489C06DA4F}"/>
          </ac:spMkLst>
        </pc:spChg>
        <pc:picChg chg="add mod">
          <ac:chgData name="Kim, Changsoo" userId="1f5e3c3d-7136-4773-8a8d-da7265f97526" providerId="ADAL" clId="{11B361BE-EDB1-4C9A-8E92-446687F4AB21}" dt="2021-04-14T15:33:02.548" v="4986" actId="1076"/>
          <ac:picMkLst>
            <pc:docMk/>
            <pc:sldMk cId="677377841" sldId="290"/>
            <ac:picMk id="5" creationId="{226EE2BF-A223-4990-B037-AE4BDE3B0981}"/>
          </ac:picMkLst>
        </pc:picChg>
      </pc:sldChg>
      <pc:sldChg chg="addSp delSp modSp new del mod ord">
        <pc:chgData name="Kim, Changsoo" userId="1f5e3c3d-7136-4773-8a8d-da7265f97526" providerId="ADAL" clId="{11B361BE-EDB1-4C9A-8E92-446687F4AB21}" dt="2021-04-14T15:37:53.667" v="5093" actId="47"/>
        <pc:sldMkLst>
          <pc:docMk/>
          <pc:sldMk cId="427068659" sldId="291"/>
        </pc:sldMkLst>
        <pc:spChg chg="mod">
          <ac:chgData name="Kim, Changsoo" userId="1f5e3c3d-7136-4773-8a8d-da7265f97526" providerId="ADAL" clId="{11B361BE-EDB1-4C9A-8E92-446687F4AB21}" dt="2021-04-14T15:37:27.295" v="5079" actId="21"/>
          <ac:spMkLst>
            <pc:docMk/>
            <pc:sldMk cId="427068659" sldId="291"/>
            <ac:spMk id="2" creationId="{E2BA342F-7FB9-4F5D-B7E8-BBB02C609BD9}"/>
          </ac:spMkLst>
        </pc:spChg>
        <pc:spChg chg="mod">
          <ac:chgData name="Kim, Changsoo" userId="1f5e3c3d-7136-4773-8a8d-da7265f97526" providerId="ADAL" clId="{11B361BE-EDB1-4C9A-8E92-446687F4AB21}" dt="2021-04-14T15:37:35.657" v="5085" actId="21"/>
          <ac:spMkLst>
            <pc:docMk/>
            <pc:sldMk cId="427068659" sldId="291"/>
            <ac:spMk id="3" creationId="{A9462C48-3419-4B2E-9A42-58A4E64BC053}"/>
          </ac:spMkLst>
        </pc:spChg>
        <pc:spChg chg="add del">
          <ac:chgData name="Kim, Changsoo" userId="1f5e3c3d-7136-4773-8a8d-da7265f97526" providerId="ADAL" clId="{11B361BE-EDB1-4C9A-8E92-446687F4AB21}" dt="2021-04-14T15:36:41.561" v="5054"/>
          <ac:spMkLst>
            <pc:docMk/>
            <pc:sldMk cId="427068659" sldId="291"/>
            <ac:spMk id="4" creationId="{66E720E1-3803-492C-A3F0-9E8389468325}"/>
          </ac:spMkLst>
        </pc:spChg>
        <pc:picChg chg="add mod">
          <ac:chgData name="Kim, Changsoo" userId="1f5e3c3d-7136-4773-8a8d-da7265f97526" providerId="ADAL" clId="{11B361BE-EDB1-4C9A-8E92-446687F4AB21}" dt="2021-04-14T15:37:03.914" v="5076"/>
          <ac:picMkLst>
            <pc:docMk/>
            <pc:sldMk cId="427068659" sldId="291"/>
            <ac:picMk id="5" creationId="{05B29675-8AF0-42BF-A7E0-FDEA3503B4D3}"/>
          </ac:picMkLst>
        </pc:picChg>
      </pc:sldChg>
      <pc:sldChg chg="addSp delSp modSp new mod modNotesTx">
        <pc:chgData name="Kim, Changsoo" userId="1f5e3c3d-7136-4773-8a8d-da7265f97526" providerId="ADAL" clId="{11B361BE-EDB1-4C9A-8E92-446687F4AB21}" dt="2021-04-14T16:18:45.040" v="5285" actId="1076"/>
        <pc:sldMkLst>
          <pc:docMk/>
          <pc:sldMk cId="2143585301" sldId="291"/>
        </pc:sldMkLst>
        <pc:spChg chg="mod">
          <ac:chgData name="Kim, Changsoo" userId="1f5e3c3d-7136-4773-8a8d-da7265f97526" providerId="ADAL" clId="{11B361BE-EDB1-4C9A-8E92-446687F4AB21}" dt="2021-04-14T16:00:09.508" v="5114" actId="20577"/>
          <ac:spMkLst>
            <pc:docMk/>
            <pc:sldMk cId="2143585301" sldId="291"/>
            <ac:spMk id="2" creationId="{1CD8284A-E4D5-427A-92EE-935170047E7F}"/>
          </ac:spMkLst>
        </pc:spChg>
        <pc:spChg chg="mod">
          <ac:chgData name="Kim, Changsoo" userId="1f5e3c3d-7136-4773-8a8d-da7265f97526" providerId="ADAL" clId="{11B361BE-EDB1-4C9A-8E92-446687F4AB21}" dt="2021-04-14T16:18:41.467" v="5284" actId="5793"/>
          <ac:spMkLst>
            <pc:docMk/>
            <pc:sldMk cId="2143585301" sldId="291"/>
            <ac:spMk id="3" creationId="{9E16BD30-FA51-453D-AAB3-0527389B11DA}"/>
          </ac:spMkLst>
        </pc:spChg>
        <pc:spChg chg="add mod">
          <ac:chgData name="Kim, Changsoo" userId="1f5e3c3d-7136-4773-8a8d-da7265f97526" providerId="ADAL" clId="{11B361BE-EDB1-4C9A-8E92-446687F4AB21}" dt="2021-04-14T16:18:37.133" v="5281" actId="1076"/>
          <ac:spMkLst>
            <pc:docMk/>
            <pc:sldMk cId="2143585301" sldId="291"/>
            <ac:spMk id="4" creationId="{C3E36EA2-2C0A-4D02-A418-74E06E121481}"/>
          </ac:spMkLst>
        </pc:spChg>
        <pc:spChg chg="add mod">
          <ac:chgData name="Kim, Changsoo" userId="1f5e3c3d-7136-4773-8a8d-da7265f97526" providerId="ADAL" clId="{11B361BE-EDB1-4C9A-8E92-446687F4AB21}" dt="2021-04-14T16:13:13.495" v="5249" actId="1076"/>
          <ac:spMkLst>
            <pc:docMk/>
            <pc:sldMk cId="2143585301" sldId="291"/>
            <ac:spMk id="5" creationId="{3D6A3B2F-D2C9-436F-9905-1FA02A84B645}"/>
          </ac:spMkLst>
        </pc:spChg>
        <pc:spChg chg="add del">
          <ac:chgData name="Kim, Changsoo" userId="1f5e3c3d-7136-4773-8a8d-da7265f97526" providerId="ADAL" clId="{11B361BE-EDB1-4C9A-8E92-446687F4AB21}" dt="2021-04-14T16:13:48.206" v="5253"/>
          <ac:spMkLst>
            <pc:docMk/>
            <pc:sldMk cId="2143585301" sldId="291"/>
            <ac:spMk id="6" creationId="{937730C7-4AC2-402C-8ECF-B310B5AC5F9F}"/>
          </ac:spMkLst>
        </pc:spChg>
        <pc:picChg chg="add mod">
          <ac:chgData name="Kim, Changsoo" userId="1f5e3c3d-7136-4773-8a8d-da7265f97526" providerId="ADAL" clId="{11B361BE-EDB1-4C9A-8E92-446687F4AB21}" dt="2021-04-14T16:18:45.040" v="5285" actId="1076"/>
          <ac:picMkLst>
            <pc:docMk/>
            <pc:sldMk cId="2143585301" sldId="291"/>
            <ac:picMk id="8" creationId="{7230CF47-F835-4D51-9E52-F82080CA1BFE}"/>
          </ac:picMkLst>
        </pc:picChg>
      </pc:sldChg>
      <pc:sldChg chg="modSp new mod modNotesTx">
        <pc:chgData name="Kim, Changsoo" userId="1f5e3c3d-7136-4773-8a8d-da7265f97526" providerId="ADAL" clId="{11B361BE-EDB1-4C9A-8E92-446687F4AB21}" dt="2021-04-14T16:47:34.183" v="5459" actId="20577"/>
        <pc:sldMkLst>
          <pc:docMk/>
          <pc:sldMk cId="2965243356" sldId="292"/>
        </pc:sldMkLst>
        <pc:spChg chg="mod">
          <ac:chgData name="Kim, Changsoo" userId="1f5e3c3d-7136-4773-8a8d-da7265f97526" providerId="ADAL" clId="{11B361BE-EDB1-4C9A-8E92-446687F4AB21}" dt="2021-04-14T16:31:19.648" v="5354" actId="20577"/>
          <ac:spMkLst>
            <pc:docMk/>
            <pc:sldMk cId="2965243356" sldId="292"/>
            <ac:spMk id="2" creationId="{42634D12-CF36-45B9-BD18-724C06354B2C}"/>
          </ac:spMkLst>
        </pc:spChg>
        <pc:spChg chg="mod">
          <ac:chgData name="Kim, Changsoo" userId="1f5e3c3d-7136-4773-8a8d-da7265f97526" providerId="ADAL" clId="{11B361BE-EDB1-4C9A-8E92-446687F4AB21}" dt="2021-04-14T16:47:34.183" v="5459" actId="20577"/>
          <ac:spMkLst>
            <pc:docMk/>
            <pc:sldMk cId="2965243356" sldId="292"/>
            <ac:spMk id="3" creationId="{3F52BF0A-C222-48AF-B7E8-0913B7982735}"/>
          </ac:spMkLst>
        </pc:spChg>
      </pc:sldChg>
      <pc:sldChg chg="addSp delSp modSp new mod">
        <pc:chgData name="Kim, Changsoo" userId="1f5e3c3d-7136-4773-8a8d-da7265f97526" providerId="ADAL" clId="{11B361BE-EDB1-4C9A-8E92-446687F4AB21}" dt="2021-04-14T16:47:50.470" v="5483" actId="20577"/>
        <pc:sldMkLst>
          <pc:docMk/>
          <pc:sldMk cId="3265903247" sldId="293"/>
        </pc:sldMkLst>
        <pc:spChg chg="mod">
          <ac:chgData name="Kim, Changsoo" userId="1f5e3c3d-7136-4773-8a8d-da7265f97526" providerId="ADAL" clId="{11B361BE-EDB1-4C9A-8E92-446687F4AB21}" dt="2021-04-14T16:47:50.470" v="5483" actId="20577"/>
          <ac:spMkLst>
            <pc:docMk/>
            <pc:sldMk cId="3265903247" sldId="293"/>
            <ac:spMk id="2" creationId="{C89ABBEC-2A60-4A11-88F4-728795B901A2}"/>
          </ac:spMkLst>
        </pc:spChg>
        <pc:spChg chg="del">
          <ac:chgData name="Kim, Changsoo" userId="1f5e3c3d-7136-4773-8a8d-da7265f97526" providerId="ADAL" clId="{11B361BE-EDB1-4C9A-8E92-446687F4AB21}" dt="2021-04-14T16:33:40.634" v="5362" actId="22"/>
          <ac:spMkLst>
            <pc:docMk/>
            <pc:sldMk cId="3265903247" sldId="293"/>
            <ac:spMk id="3" creationId="{EF0618B1-5226-41FD-87B5-A49EC5F8592D}"/>
          </ac:spMkLst>
        </pc:spChg>
        <pc:spChg chg="add mod">
          <ac:chgData name="Kim, Changsoo" userId="1f5e3c3d-7136-4773-8a8d-da7265f97526" providerId="ADAL" clId="{11B361BE-EDB1-4C9A-8E92-446687F4AB21}" dt="2021-04-14T16:35:16.088" v="5400" actId="164"/>
          <ac:spMkLst>
            <pc:docMk/>
            <pc:sldMk cId="3265903247" sldId="293"/>
            <ac:spMk id="8" creationId="{16B0F7AF-DA73-427A-AF5D-CA1DD320A542}"/>
          </ac:spMkLst>
        </pc:spChg>
        <pc:spChg chg="add mod">
          <ac:chgData name="Kim, Changsoo" userId="1f5e3c3d-7136-4773-8a8d-da7265f97526" providerId="ADAL" clId="{11B361BE-EDB1-4C9A-8E92-446687F4AB21}" dt="2021-04-14T16:35:32.756" v="5408" actId="14100"/>
          <ac:spMkLst>
            <pc:docMk/>
            <pc:sldMk cId="3265903247" sldId="293"/>
            <ac:spMk id="12" creationId="{F660715F-B087-46F6-967D-F2D73BC842B2}"/>
          </ac:spMkLst>
        </pc:spChg>
        <pc:spChg chg="add mod">
          <ac:chgData name="Kim, Changsoo" userId="1f5e3c3d-7136-4773-8a8d-da7265f97526" providerId="ADAL" clId="{11B361BE-EDB1-4C9A-8E92-446687F4AB21}" dt="2021-04-14T16:35:46.552" v="5412" actId="14100"/>
          <ac:spMkLst>
            <pc:docMk/>
            <pc:sldMk cId="3265903247" sldId="293"/>
            <ac:spMk id="13" creationId="{2D5E62E8-FA21-4DEA-BF16-5A15DC903CE8}"/>
          </ac:spMkLst>
        </pc:spChg>
        <pc:grpChg chg="add mod">
          <ac:chgData name="Kim, Changsoo" userId="1f5e3c3d-7136-4773-8a8d-da7265f97526" providerId="ADAL" clId="{11B361BE-EDB1-4C9A-8E92-446687F4AB21}" dt="2021-04-14T16:35:17.425" v="5401" actId="1076"/>
          <ac:grpSpMkLst>
            <pc:docMk/>
            <pc:sldMk cId="3265903247" sldId="293"/>
            <ac:grpSpMk id="9" creationId="{ABDF51ED-B4A8-47FB-9ACA-47B405504A11}"/>
          </ac:grpSpMkLst>
        </pc:grpChg>
        <pc:picChg chg="add mod ord">
          <ac:chgData name="Kim, Changsoo" userId="1f5e3c3d-7136-4773-8a8d-da7265f97526" providerId="ADAL" clId="{11B361BE-EDB1-4C9A-8E92-446687F4AB21}" dt="2021-04-14T16:33:44.754" v="5363" actId="1076"/>
          <ac:picMkLst>
            <pc:docMk/>
            <pc:sldMk cId="3265903247" sldId="293"/>
            <ac:picMk id="5" creationId="{B105D161-31E3-4B69-B7CF-0800E80B12D0}"/>
          </ac:picMkLst>
        </pc:picChg>
        <pc:picChg chg="add mod">
          <ac:chgData name="Kim, Changsoo" userId="1f5e3c3d-7136-4773-8a8d-da7265f97526" providerId="ADAL" clId="{11B361BE-EDB1-4C9A-8E92-446687F4AB21}" dt="2021-04-14T16:35:16.088" v="5400" actId="164"/>
          <ac:picMkLst>
            <pc:docMk/>
            <pc:sldMk cId="3265903247" sldId="293"/>
            <ac:picMk id="7" creationId="{077301AE-083B-4235-93EE-98DAF1719F9F}"/>
          </ac:picMkLst>
        </pc:picChg>
        <pc:picChg chg="add mod">
          <ac:chgData name="Kim, Changsoo" userId="1f5e3c3d-7136-4773-8a8d-da7265f97526" providerId="ADAL" clId="{11B361BE-EDB1-4C9A-8E92-446687F4AB21}" dt="2021-04-14T16:35:24.031" v="5405" actId="14100"/>
          <ac:picMkLst>
            <pc:docMk/>
            <pc:sldMk cId="3265903247" sldId="293"/>
            <ac:picMk id="11" creationId="{248096D4-33EA-47E0-86B8-00399360DE72}"/>
          </ac:picMkLst>
        </pc:picChg>
      </pc:sldChg>
      <pc:sldChg chg="addSp delSp modSp new mod">
        <pc:chgData name="Kim, Changsoo" userId="1f5e3c3d-7136-4773-8a8d-da7265f97526" providerId="ADAL" clId="{11B361BE-EDB1-4C9A-8E92-446687F4AB21}" dt="2021-04-24T17:10:14.323" v="6949" actId="478"/>
        <pc:sldMkLst>
          <pc:docMk/>
          <pc:sldMk cId="3673862301" sldId="294"/>
        </pc:sldMkLst>
        <pc:spChg chg="mod">
          <ac:chgData name="Kim, Changsoo" userId="1f5e3c3d-7136-4773-8a8d-da7265f97526" providerId="ADAL" clId="{11B361BE-EDB1-4C9A-8E92-446687F4AB21}" dt="2021-04-14T17:10:53.404" v="5536" actId="20577"/>
          <ac:spMkLst>
            <pc:docMk/>
            <pc:sldMk cId="3673862301" sldId="294"/>
            <ac:spMk id="2" creationId="{FE1AD625-0A3F-483F-B8E9-F1DB91891D9B}"/>
          </ac:spMkLst>
        </pc:spChg>
        <pc:spChg chg="del">
          <ac:chgData name="Kim, Changsoo" userId="1f5e3c3d-7136-4773-8a8d-da7265f97526" providerId="ADAL" clId="{11B361BE-EDB1-4C9A-8E92-446687F4AB21}" dt="2021-04-24T17:10:14.323" v="6949" actId="478"/>
          <ac:spMkLst>
            <pc:docMk/>
            <pc:sldMk cId="3673862301" sldId="294"/>
            <ac:spMk id="3" creationId="{1E117704-1200-48AE-AE21-1B505A3687D7}"/>
          </ac:spMkLst>
        </pc:spChg>
        <pc:picChg chg="add mod">
          <ac:chgData name="Kim, Changsoo" userId="1f5e3c3d-7136-4773-8a8d-da7265f97526" providerId="ADAL" clId="{11B361BE-EDB1-4C9A-8E92-446687F4AB21}" dt="2021-04-14T17:10:28.677" v="5520" actId="1076"/>
          <ac:picMkLst>
            <pc:docMk/>
            <pc:sldMk cId="3673862301" sldId="294"/>
            <ac:picMk id="5" creationId="{836F795F-F929-40FC-9E3F-6D510D462DD5}"/>
          </ac:picMkLst>
        </pc:picChg>
        <pc:picChg chg="add mod">
          <ac:chgData name="Kim, Changsoo" userId="1f5e3c3d-7136-4773-8a8d-da7265f97526" providerId="ADAL" clId="{11B361BE-EDB1-4C9A-8E92-446687F4AB21}" dt="2021-04-14T17:10:47.547" v="5522" actId="1076"/>
          <ac:picMkLst>
            <pc:docMk/>
            <pc:sldMk cId="3673862301" sldId="294"/>
            <ac:picMk id="7" creationId="{9B9E0156-474D-49EB-9B58-3B84BF6D8333}"/>
          </ac:picMkLst>
        </pc:picChg>
      </pc:sldChg>
      <pc:sldChg chg="addSp delSp modSp new mod">
        <pc:chgData name="Kim, Changsoo" userId="1f5e3c3d-7136-4773-8a8d-da7265f97526" providerId="ADAL" clId="{11B361BE-EDB1-4C9A-8E92-446687F4AB21}" dt="2021-04-24T17:10:15.881" v="6950" actId="478"/>
        <pc:sldMkLst>
          <pc:docMk/>
          <pc:sldMk cId="845449715" sldId="295"/>
        </pc:sldMkLst>
        <pc:spChg chg="mod">
          <ac:chgData name="Kim, Changsoo" userId="1f5e3c3d-7136-4773-8a8d-da7265f97526" providerId="ADAL" clId="{11B361BE-EDB1-4C9A-8E92-446687F4AB21}" dt="2021-04-14T17:12:05.827" v="5551" actId="20577"/>
          <ac:spMkLst>
            <pc:docMk/>
            <pc:sldMk cId="845449715" sldId="295"/>
            <ac:spMk id="2" creationId="{89F6FF09-8BD0-4D59-B6F9-74CAFDA55D99}"/>
          </ac:spMkLst>
        </pc:spChg>
        <pc:spChg chg="del">
          <ac:chgData name="Kim, Changsoo" userId="1f5e3c3d-7136-4773-8a8d-da7265f97526" providerId="ADAL" clId="{11B361BE-EDB1-4C9A-8E92-446687F4AB21}" dt="2021-04-14T17:12:22.386" v="5552" actId="22"/>
          <ac:spMkLst>
            <pc:docMk/>
            <pc:sldMk cId="845449715" sldId="295"/>
            <ac:spMk id="3" creationId="{7B301EA9-B2E2-4E45-A258-0315B935007A}"/>
          </ac:spMkLst>
        </pc:spChg>
        <pc:spChg chg="add del mod">
          <ac:chgData name="Kim, Changsoo" userId="1f5e3c3d-7136-4773-8a8d-da7265f97526" providerId="ADAL" clId="{11B361BE-EDB1-4C9A-8E92-446687F4AB21}" dt="2021-04-24T17:10:15.881" v="6950" actId="478"/>
          <ac:spMkLst>
            <pc:docMk/>
            <pc:sldMk cId="845449715" sldId="295"/>
            <ac:spMk id="11" creationId="{912B85AF-CB11-4DEF-89E5-F97E8FE086B2}"/>
          </ac:spMkLst>
        </pc:spChg>
        <pc:picChg chg="add del mod ord">
          <ac:chgData name="Kim, Changsoo" userId="1f5e3c3d-7136-4773-8a8d-da7265f97526" providerId="ADAL" clId="{11B361BE-EDB1-4C9A-8E92-446687F4AB21}" dt="2021-04-14T17:13:11.010" v="5560" actId="21"/>
          <ac:picMkLst>
            <pc:docMk/>
            <pc:sldMk cId="845449715" sldId="295"/>
            <ac:picMk id="5" creationId="{21F811B6-37F5-48C8-91AE-EE393039BD6D}"/>
          </ac:picMkLst>
        </pc:picChg>
        <pc:picChg chg="add del mod">
          <ac:chgData name="Kim, Changsoo" userId="1f5e3c3d-7136-4773-8a8d-da7265f97526" providerId="ADAL" clId="{11B361BE-EDB1-4C9A-8E92-446687F4AB21}" dt="2021-04-14T17:12:56.603" v="5557" actId="22"/>
          <ac:picMkLst>
            <pc:docMk/>
            <pc:sldMk cId="845449715" sldId="295"/>
            <ac:picMk id="7" creationId="{D87F82B7-C60B-402B-BB8F-812F2F640ADB}"/>
          </ac:picMkLst>
        </pc:picChg>
        <pc:picChg chg="add mod">
          <ac:chgData name="Kim, Changsoo" userId="1f5e3c3d-7136-4773-8a8d-da7265f97526" providerId="ADAL" clId="{11B361BE-EDB1-4C9A-8E92-446687F4AB21}" dt="2021-04-14T17:13:09.981" v="5559" actId="1076"/>
          <ac:picMkLst>
            <pc:docMk/>
            <pc:sldMk cId="845449715" sldId="295"/>
            <ac:picMk id="9" creationId="{634F73AE-44B2-4221-A129-23B8D8F63D42}"/>
          </ac:picMkLst>
        </pc:picChg>
        <pc:picChg chg="add mod">
          <ac:chgData name="Kim, Changsoo" userId="1f5e3c3d-7136-4773-8a8d-da7265f97526" providerId="ADAL" clId="{11B361BE-EDB1-4C9A-8E92-446687F4AB21}" dt="2021-04-14T17:13:35.471" v="5563" actId="14100"/>
          <ac:picMkLst>
            <pc:docMk/>
            <pc:sldMk cId="845449715" sldId="295"/>
            <ac:picMk id="13" creationId="{59E391A4-361E-4114-92A9-4DECABC6F269}"/>
          </ac:picMkLst>
        </pc:picChg>
      </pc:sldChg>
      <pc:sldChg chg="addSp delSp modSp new mod">
        <pc:chgData name="Kim, Changsoo" userId="1f5e3c3d-7136-4773-8a8d-da7265f97526" providerId="ADAL" clId="{11B361BE-EDB1-4C9A-8E92-446687F4AB21}" dt="2021-04-14T17:16:04.662" v="5625" actId="22"/>
        <pc:sldMkLst>
          <pc:docMk/>
          <pc:sldMk cId="1925011239" sldId="296"/>
        </pc:sldMkLst>
        <pc:spChg chg="mod">
          <ac:chgData name="Kim, Changsoo" userId="1f5e3c3d-7136-4773-8a8d-da7265f97526" providerId="ADAL" clId="{11B361BE-EDB1-4C9A-8E92-446687F4AB21}" dt="2021-04-14T17:15:12.003" v="5620" actId="20577"/>
          <ac:spMkLst>
            <pc:docMk/>
            <pc:sldMk cId="1925011239" sldId="296"/>
            <ac:spMk id="2" creationId="{8240FDFF-E0E5-4ED2-8516-52B0561974C9}"/>
          </ac:spMkLst>
        </pc:spChg>
        <pc:spChg chg="del mod">
          <ac:chgData name="Kim, Changsoo" userId="1f5e3c3d-7136-4773-8a8d-da7265f97526" providerId="ADAL" clId="{11B361BE-EDB1-4C9A-8E92-446687F4AB21}" dt="2021-04-14T17:16:04.662" v="5625" actId="22"/>
          <ac:spMkLst>
            <pc:docMk/>
            <pc:sldMk cId="1925011239" sldId="296"/>
            <ac:spMk id="3" creationId="{A3EB53A2-5817-46D8-8967-BA1B21E9812E}"/>
          </ac:spMkLst>
        </pc:spChg>
        <pc:picChg chg="add mod ord">
          <ac:chgData name="Kim, Changsoo" userId="1f5e3c3d-7136-4773-8a8d-da7265f97526" providerId="ADAL" clId="{11B361BE-EDB1-4C9A-8E92-446687F4AB21}" dt="2021-04-14T17:16:04.662" v="5625" actId="22"/>
          <ac:picMkLst>
            <pc:docMk/>
            <pc:sldMk cId="1925011239" sldId="296"/>
            <ac:picMk id="5" creationId="{C750A259-35EF-49A1-9DAB-411292865CA7}"/>
          </ac:picMkLst>
        </pc:picChg>
      </pc:sldChg>
      <pc:sldChg chg="addSp delSp modSp new mod">
        <pc:chgData name="Kim, Changsoo" userId="1f5e3c3d-7136-4773-8a8d-da7265f97526" providerId="ADAL" clId="{11B361BE-EDB1-4C9A-8E92-446687F4AB21}" dt="2021-04-24T17:10:20.641" v="6951" actId="478"/>
        <pc:sldMkLst>
          <pc:docMk/>
          <pc:sldMk cId="358740487" sldId="297"/>
        </pc:sldMkLst>
        <pc:spChg chg="mod">
          <ac:chgData name="Kim, Changsoo" userId="1f5e3c3d-7136-4773-8a8d-da7265f97526" providerId="ADAL" clId="{11B361BE-EDB1-4C9A-8E92-446687F4AB21}" dt="2021-04-14T17:25:12.212" v="5705"/>
          <ac:spMkLst>
            <pc:docMk/>
            <pc:sldMk cId="358740487" sldId="297"/>
            <ac:spMk id="2" creationId="{6413E564-28DA-4064-8B36-4A2D6CF62541}"/>
          </ac:spMkLst>
        </pc:spChg>
        <pc:spChg chg="del">
          <ac:chgData name="Kim, Changsoo" userId="1f5e3c3d-7136-4773-8a8d-da7265f97526" providerId="ADAL" clId="{11B361BE-EDB1-4C9A-8E92-446687F4AB21}" dt="2021-04-24T17:10:20.641" v="6951" actId="478"/>
          <ac:spMkLst>
            <pc:docMk/>
            <pc:sldMk cId="358740487" sldId="297"/>
            <ac:spMk id="3" creationId="{B88195B2-A82C-40C7-AD94-7A0F3C586EAB}"/>
          </ac:spMkLst>
        </pc:spChg>
        <pc:spChg chg="add mod">
          <ac:chgData name="Kim, Changsoo" userId="1f5e3c3d-7136-4773-8a8d-da7265f97526" providerId="ADAL" clId="{11B361BE-EDB1-4C9A-8E92-446687F4AB21}" dt="2021-04-14T17:25:47.562" v="5723" actId="1076"/>
          <ac:spMkLst>
            <pc:docMk/>
            <pc:sldMk cId="358740487" sldId="297"/>
            <ac:spMk id="10" creationId="{BDF977F7-3487-420C-BE30-C59DCBD796B6}"/>
          </ac:spMkLst>
        </pc:spChg>
        <pc:spChg chg="add mod">
          <ac:chgData name="Kim, Changsoo" userId="1f5e3c3d-7136-4773-8a8d-da7265f97526" providerId="ADAL" clId="{11B361BE-EDB1-4C9A-8E92-446687F4AB21}" dt="2021-04-14T17:25:57.016" v="5726" actId="1076"/>
          <ac:spMkLst>
            <pc:docMk/>
            <pc:sldMk cId="358740487" sldId="297"/>
            <ac:spMk id="17" creationId="{AA45A098-2C3A-47D5-8B96-EEB76CE75993}"/>
          </ac:spMkLst>
        </pc:spChg>
        <pc:picChg chg="add mod">
          <ac:chgData name="Kim, Changsoo" userId="1f5e3c3d-7136-4773-8a8d-da7265f97526" providerId="ADAL" clId="{11B361BE-EDB1-4C9A-8E92-446687F4AB21}" dt="2021-04-14T17:24:40.830" v="5694" actId="1076"/>
          <ac:picMkLst>
            <pc:docMk/>
            <pc:sldMk cId="358740487" sldId="297"/>
            <ac:picMk id="5" creationId="{7F3AF7C5-1396-4763-9F73-DCB4C51BA62B}"/>
          </ac:picMkLst>
        </pc:picChg>
        <pc:picChg chg="add del mod">
          <ac:chgData name="Kim, Changsoo" userId="1f5e3c3d-7136-4773-8a8d-da7265f97526" providerId="ADAL" clId="{11B361BE-EDB1-4C9A-8E92-446687F4AB21}" dt="2021-04-14T17:23:18.268" v="5632" actId="22"/>
          <ac:picMkLst>
            <pc:docMk/>
            <pc:sldMk cId="358740487" sldId="297"/>
            <ac:picMk id="7" creationId="{B4A34642-BDCF-48FB-8A60-C1F5122C7D4A}"/>
          </ac:picMkLst>
        </pc:picChg>
        <pc:picChg chg="add mod">
          <ac:chgData name="Kim, Changsoo" userId="1f5e3c3d-7136-4773-8a8d-da7265f97526" providerId="ADAL" clId="{11B361BE-EDB1-4C9A-8E92-446687F4AB21}" dt="2021-04-14T17:24:49.603" v="5698" actId="1076"/>
          <ac:picMkLst>
            <pc:docMk/>
            <pc:sldMk cId="358740487" sldId="297"/>
            <ac:picMk id="9" creationId="{65BD8F2B-457B-492E-AEFE-6CE0AC4886E4}"/>
          </ac:picMkLst>
        </pc:picChg>
        <pc:cxnChg chg="add mod">
          <ac:chgData name="Kim, Changsoo" userId="1f5e3c3d-7136-4773-8a8d-da7265f97526" providerId="ADAL" clId="{11B361BE-EDB1-4C9A-8E92-446687F4AB21}" dt="2021-04-14T17:25:50.134" v="5724" actId="1076"/>
          <ac:cxnSpMkLst>
            <pc:docMk/>
            <pc:sldMk cId="358740487" sldId="297"/>
            <ac:cxnSpMk id="12" creationId="{CF4276B7-5413-4695-9462-7C00D9A9ECC7}"/>
          </ac:cxnSpMkLst>
        </pc:cxnChg>
        <pc:cxnChg chg="add mod">
          <ac:chgData name="Kim, Changsoo" userId="1f5e3c3d-7136-4773-8a8d-da7265f97526" providerId="ADAL" clId="{11B361BE-EDB1-4C9A-8E92-446687F4AB21}" dt="2021-04-14T17:25:52.599" v="5725" actId="1076"/>
          <ac:cxnSpMkLst>
            <pc:docMk/>
            <pc:sldMk cId="358740487" sldId="297"/>
            <ac:cxnSpMk id="14" creationId="{89E8C7DB-81D1-4455-9BBB-54DC9A6F7D91}"/>
          </ac:cxnSpMkLst>
        </pc:cxnChg>
      </pc:sldChg>
      <pc:sldChg chg="addSp delSp modSp new mod modNotesTx">
        <pc:chgData name="Kim, Changsoo" userId="1f5e3c3d-7136-4773-8a8d-da7265f97526" providerId="ADAL" clId="{11B361BE-EDB1-4C9A-8E92-446687F4AB21}" dt="2021-04-14T18:03:51.718" v="6226" actId="1076"/>
        <pc:sldMkLst>
          <pc:docMk/>
          <pc:sldMk cId="1330533002" sldId="298"/>
        </pc:sldMkLst>
        <pc:spChg chg="mod">
          <ac:chgData name="Kim, Changsoo" userId="1f5e3c3d-7136-4773-8a8d-da7265f97526" providerId="ADAL" clId="{11B361BE-EDB1-4C9A-8E92-446687F4AB21}" dt="2021-04-14T17:27:11.858" v="5741" actId="20577"/>
          <ac:spMkLst>
            <pc:docMk/>
            <pc:sldMk cId="1330533002" sldId="298"/>
            <ac:spMk id="2" creationId="{8AA93C73-81D6-42DC-AF99-7CF30B953983}"/>
          </ac:spMkLst>
        </pc:spChg>
        <pc:spChg chg="add del mod">
          <ac:chgData name="Kim, Changsoo" userId="1f5e3c3d-7136-4773-8a8d-da7265f97526" providerId="ADAL" clId="{11B361BE-EDB1-4C9A-8E92-446687F4AB21}" dt="2021-04-14T17:30:21.658" v="5821" actId="20577"/>
          <ac:spMkLst>
            <pc:docMk/>
            <pc:sldMk cId="1330533002" sldId="298"/>
            <ac:spMk id="3" creationId="{21BFFE48-EC43-4B22-9C6C-90AA08601F50}"/>
          </ac:spMkLst>
        </pc:spChg>
        <pc:spChg chg="add mod">
          <ac:chgData name="Kim, Changsoo" userId="1f5e3c3d-7136-4773-8a8d-da7265f97526" providerId="ADAL" clId="{11B361BE-EDB1-4C9A-8E92-446687F4AB21}" dt="2021-04-14T18:03:46.344" v="6225" actId="14100"/>
          <ac:spMkLst>
            <pc:docMk/>
            <pc:sldMk cId="1330533002" sldId="298"/>
            <ac:spMk id="4" creationId="{57021236-A2A8-4509-8408-FFF4FE6BEDAE}"/>
          </ac:spMkLst>
        </pc:spChg>
        <pc:spChg chg="add mod">
          <ac:chgData name="Kim, Changsoo" userId="1f5e3c3d-7136-4773-8a8d-da7265f97526" providerId="ADAL" clId="{11B361BE-EDB1-4C9A-8E92-446687F4AB21}" dt="2021-04-14T18:03:51.718" v="6226" actId="1076"/>
          <ac:spMkLst>
            <pc:docMk/>
            <pc:sldMk cId="1330533002" sldId="298"/>
            <ac:spMk id="5" creationId="{0900754A-D220-4422-9EB3-036F8B2642C3}"/>
          </ac:spMkLst>
        </pc:spChg>
        <pc:picChg chg="add mod">
          <ac:chgData name="Kim, Changsoo" userId="1f5e3c3d-7136-4773-8a8d-da7265f97526" providerId="ADAL" clId="{11B361BE-EDB1-4C9A-8E92-446687F4AB21}" dt="2021-04-14T17:31:20.431" v="5825" actId="1076"/>
          <ac:picMkLst>
            <pc:docMk/>
            <pc:sldMk cId="1330533002" sldId="298"/>
            <ac:picMk id="6" creationId="{3A35E20B-6F1F-4D89-832F-3316ECEEE26E}"/>
          </ac:picMkLst>
        </pc:picChg>
        <pc:picChg chg="add mod">
          <ac:chgData name="Kim, Changsoo" userId="1f5e3c3d-7136-4773-8a8d-da7265f97526" providerId="ADAL" clId="{11B361BE-EDB1-4C9A-8E92-446687F4AB21}" dt="2021-04-14T17:31:34.271" v="5827" actId="1076"/>
          <ac:picMkLst>
            <pc:docMk/>
            <pc:sldMk cId="1330533002" sldId="298"/>
            <ac:picMk id="8" creationId="{DE4DF663-96A6-44A4-AB78-6A3DE5E95ACA}"/>
          </ac:picMkLst>
        </pc:picChg>
        <pc:picChg chg="add del mod">
          <ac:chgData name="Kim, Changsoo" userId="1f5e3c3d-7136-4773-8a8d-da7265f97526" providerId="ADAL" clId="{11B361BE-EDB1-4C9A-8E92-446687F4AB21}" dt="2021-04-14T17:29:03.606" v="5743"/>
          <ac:picMkLst>
            <pc:docMk/>
            <pc:sldMk cId="1330533002" sldId="298"/>
            <ac:picMk id="5122" creationId="{8546BEDB-DBAA-4E4D-9CF3-72717D2FB679}"/>
          </ac:picMkLst>
        </pc:picChg>
        <pc:picChg chg="add mod">
          <ac:chgData name="Kim, Changsoo" userId="1f5e3c3d-7136-4773-8a8d-da7265f97526" providerId="ADAL" clId="{11B361BE-EDB1-4C9A-8E92-446687F4AB21}" dt="2021-04-14T18:03:37.430" v="6222" actId="1076"/>
          <ac:picMkLst>
            <pc:docMk/>
            <pc:sldMk cId="1330533002" sldId="298"/>
            <ac:picMk id="5124" creationId="{1295E0FE-8DBA-4E12-AF35-760558D6D6AA}"/>
          </ac:picMkLst>
        </pc:picChg>
        <pc:cxnChg chg="add mod">
          <ac:chgData name="Kim, Changsoo" userId="1f5e3c3d-7136-4773-8a8d-da7265f97526" providerId="ADAL" clId="{11B361BE-EDB1-4C9A-8E92-446687F4AB21}" dt="2021-04-14T17:31:53.243" v="5834" actId="1035"/>
          <ac:cxnSpMkLst>
            <pc:docMk/>
            <pc:sldMk cId="1330533002" sldId="298"/>
            <ac:cxnSpMk id="10" creationId="{131F47A0-69FD-41B6-92C4-3C772ED50B15}"/>
          </ac:cxnSpMkLst>
        </pc:cxnChg>
      </pc:sldChg>
      <pc:sldChg chg="addSp delSp modSp new mod">
        <pc:chgData name="Kim, Changsoo" userId="1f5e3c3d-7136-4773-8a8d-da7265f97526" providerId="ADAL" clId="{11B361BE-EDB1-4C9A-8E92-446687F4AB21}" dt="2021-04-14T18:12:19.199" v="6299" actId="20577"/>
        <pc:sldMkLst>
          <pc:docMk/>
          <pc:sldMk cId="1329974002" sldId="299"/>
        </pc:sldMkLst>
        <pc:spChg chg="mod">
          <ac:chgData name="Kim, Changsoo" userId="1f5e3c3d-7136-4773-8a8d-da7265f97526" providerId="ADAL" clId="{11B361BE-EDB1-4C9A-8E92-446687F4AB21}" dt="2021-04-14T17:46:59.736" v="5860" actId="20577"/>
          <ac:spMkLst>
            <pc:docMk/>
            <pc:sldMk cId="1329974002" sldId="299"/>
            <ac:spMk id="2" creationId="{B1ADF2BC-65EB-4A5F-A448-4BC6EC12A0A9}"/>
          </ac:spMkLst>
        </pc:spChg>
        <pc:spChg chg="add mod">
          <ac:chgData name="Kim, Changsoo" userId="1f5e3c3d-7136-4773-8a8d-da7265f97526" providerId="ADAL" clId="{11B361BE-EDB1-4C9A-8E92-446687F4AB21}" dt="2021-04-14T18:12:19.199" v="6299" actId="20577"/>
          <ac:spMkLst>
            <pc:docMk/>
            <pc:sldMk cId="1329974002" sldId="299"/>
            <ac:spMk id="3" creationId="{81A97FC9-1EE3-4333-809A-DA92B9539BC3}"/>
          </ac:spMkLst>
        </pc:spChg>
        <pc:spChg chg="del">
          <ac:chgData name="Kim, Changsoo" userId="1f5e3c3d-7136-4773-8a8d-da7265f97526" providerId="ADAL" clId="{11B361BE-EDB1-4C9A-8E92-446687F4AB21}" dt="2021-04-14T17:46:42.934" v="5848" actId="22"/>
          <ac:spMkLst>
            <pc:docMk/>
            <pc:sldMk cId="1329974002" sldId="299"/>
            <ac:spMk id="3" creationId="{A4EBC93E-62E6-45AD-8A99-5CD37D41A6A1}"/>
          </ac:spMkLst>
        </pc:spChg>
        <pc:spChg chg="add mod">
          <ac:chgData name="Kim, Changsoo" userId="1f5e3c3d-7136-4773-8a8d-da7265f97526" providerId="ADAL" clId="{11B361BE-EDB1-4C9A-8E92-446687F4AB21}" dt="2021-04-14T17:47:06.088" v="5879" actId="20577"/>
          <ac:spMkLst>
            <pc:docMk/>
            <pc:sldMk cId="1329974002" sldId="299"/>
            <ac:spMk id="7" creationId="{34E6D81A-8DDB-475E-8F54-F30C5D34ACAB}"/>
          </ac:spMkLst>
        </pc:spChg>
        <pc:spChg chg="add mod">
          <ac:chgData name="Kim, Changsoo" userId="1f5e3c3d-7136-4773-8a8d-da7265f97526" providerId="ADAL" clId="{11B361BE-EDB1-4C9A-8E92-446687F4AB21}" dt="2021-04-14T18:12:14.807" v="6294" actId="6549"/>
          <ac:spMkLst>
            <pc:docMk/>
            <pc:sldMk cId="1329974002" sldId="299"/>
            <ac:spMk id="9" creationId="{BEDE3579-E64C-4F57-A325-276FC118E9B8}"/>
          </ac:spMkLst>
        </pc:spChg>
        <pc:picChg chg="add mod">
          <ac:chgData name="Kim, Changsoo" userId="1f5e3c3d-7136-4773-8a8d-da7265f97526" providerId="ADAL" clId="{11B361BE-EDB1-4C9A-8E92-446687F4AB21}" dt="2021-04-14T18:11:38.554" v="6232" actId="1076"/>
          <ac:picMkLst>
            <pc:docMk/>
            <pc:sldMk cId="1329974002" sldId="299"/>
            <ac:picMk id="5" creationId="{1704AF89-2051-443D-94BE-B292B160A738}"/>
          </ac:picMkLst>
        </pc:picChg>
        <pc:picChg chg="add del mod ord">
          <ac:chgData name="Kim, Changsoo" userId="1f5e3c3d-7136-4773-8a8d-da7265f97526" providerId="ADAL" clId="{11B361BE-EDB1-4C9A-8E92-446687F4AB21}" dt="2021-04-14T17:47:01.357" v="5861" actId="21"/>
          <ac:picMkLst>
            <pc:docMk/>
            <pc:sldMk cId="1329974002" sldId="299"/>
            <ac:picMk id="5" creationId="{1BAACF93-3B2A-4BAE-88C1-8DE0101BAA18}"/>
          </ac:picMkLst>
        </pc:picChg>
        <pc:picChg chg="add mod">
          <ac:chgData name="Kim, Changsoo" userId="1f5e3c3d-7136-4773-8a8d-da7265f97526" providerId="ADAL" clId="{11B361BE-EDB1-4C9A-8E92-446687F4AB21}" dt="2021-04-14T18:11:38.554" v="6232" actId="1076"/>
          <ac:picMkLst>
            <pc:docMk/>
            <pc:sldMk cId="1329974002" sldId="299"/>
            <ac:picMk id="6" creationId="{B7D7ACA7-6BFF-4CF4-B68D-EC1CB9DF4079}"/>
          </ac:picMkLst>
        </pc:picChg>
        <pc:picChg chg="add mod">
          <ac:chgData name="Kim, Changsoo" userId="1f5e3c3d-7136-4773-8a8d-da7265f97526" providerId="ADAL" clId="{11B361BE-EDB1-4C9A-8E92-446687F4AB21}" dt="2021-04-14T18:11:41.439" v="6233" actId="14100"/>
          <ac:picMkLst>
            <pc:docMk/>
            <pc:sldMk cId="1329974002" sldId="299"/>
            <ac:picMk id="8" creationId="{2C0ABBC2-FF22-41A7-9435-AAF6EA982F48}"/>
          </ac:picMkLst>
        </pc:picChg>
      </pc:sldChg>
      <pc:sldChg chg="addSp delSp modSp new mod ord">
        <pc:chgData name="Kim, Changsoo" userId="1f5e3c3d-7136-4773-8a8d-da7265f97526" providerId="ADAL" clId="{11B361BE-EDB1-4C9A-8E92-446687F4AB21}" dt="2021-04-14T17:56:51.055" v="6216" actId="1076"/>
        <pc:sldMkLst>
          <pc:docMk/>
          <pc:sldMk cId="2491769757" sldId="300"/>
        </pc:sldMkLst>
        <pc:spChg chg="mod">
          <ac:chgData name="Kim, Changsoo" userId="1f5e3c3d-7136-4773-8a8d-da7265f97526" providerId="ADAL" clId="{11B361BE-EDB1-4C9A-8E92-446687F4AB21}" dt="2021-04-14T17:55:02.920" v="6172" actId="20577"/>
          <ac:spMkLst>
            <pc:docMk/>
            <pc:sldMk cId="2491769757" sldId="300"/>
            <ac:spMk id="2" creationId="{FA43C468-1609-4760-8529-2F0CB7F3400A}"/>
          </ac:spMkLst>
        </pc:spChg>
        <pc:spChg chg="del">
          <ac:chgData name="Kim, Changsoo" userId="1f5e3c3d-7136-4773-8a8d-da7265f97526" providerId="ADAL" clId="{11B361BE-EDB1-4C9A-8E92-446687F4AB21}" dt="2021-04-14T17:50:46.481" v="6082" actId="478"/>
          <ac:spMkLst>
            <pc:docMk/>
            <pc:sldMk cId="2491769757" sldId="300"/>
            <ac:spMk id="3" creationId="{BD9AEC65-2297-4577-A1CC-C143FFDDBCAB}"/>
          </ac:spMkLst>
        </pc:spChg>
        <pc:spChg chg="add mod">
          <ac:chgData name="Kim, Changsoo" userId="1f5e3c3d-7136-4773-8a8d-da7265f97526" providerId="ADAL" clId="{11B361BE-EDB1-4C9A-8E92-446687F4AB21}" dt="2021-04-14T17:55:39.225" v="6173" actId="1076"/>
          <ac:spMkLst>
            <pc:docMk/>
            <pc:sldMk cId="2491769757" sldId="300"/>
            <ac:spMk id="4" creationId="{E6268AED-006E-4729-B5FE-673CE8DAB886}"/>
          </ac:spMkLst>
        </pc:spChg>
        <pc:spChg chg="add mod">
          <ac:chgData name="Kim, Changsoo" userId="1f5e3c3d-7136-4773-8a8d-da7265f97526" providerId="ADAL" clId="{11B361BE-EDB1-4C9A-8E92-446687F4AB21}" dt="2021-04-14T17:56:51.055" v="6216" actId="1076"/>
          <ac:spMkLst>
            <pc:docMk/>
            <pc:sldMk cId="2491769757" sldId="300"/>
            <ac:spMk id="5" creationId="{8335C04E-6223-45FC-B614-84CC50DDBBDC}"/>
          </ac:spMkLst>
        </pc:spChg>
        <pc:spChg chg="add mod">
          <ac:chgData name="Kim, Changsoo" userId="1f5e3c3d-7136-4773-8a8d-da7265f97526" providerId="ADAL" clId="{11B361BE-EDB1-4C9A-8E92-446687F4AB21}" dt="2021-04-14T17:56:51.055" v="6216" actId="1076"/>
          <ac:spMkLst>
            <pc:docMk/>
            <pc:sldMk cId="2491769757" sldId="300"/>
            <ac:spMk id="6" creationId="{35B7C1DC-F67C-4C95-8D57-4A3DD463BB4D}"/>
          </ac:spMkLst>
        </pc:spChg>
        <pc:spChg chg="add mod">
          <ac:chgData name="Kim, Changsoo" userId="1f5e3c3d-7136-4773-8a8d-da7265f97526" providerId="ADAL" clId="{11B361BE-EDB1-4C9A-8E92-446687F4AB21}" dt="2021-04-14T17:56:51.055" v="6216" actId="1076"/>
          <ac:spMkLst>
            <pc:docMk/>
            <pc:sldMk cId="2491769757" sldId="300"/>
            <ac:spMk id="7" creationId="{63E7BC1F-8601-4329-9A44-54C3F77437B0}"/>
          </ac:spMkLst>
        </pc:spChg>
        <pc:spChg chg="add mod">
          <ac:chgData name="Kim, Changsoo" userId="1f5e3c3d-7136-4773-8a8d-da7265f97526" providerId="ADAL" clId="{11B361BE-EDB1-4C9A-8E92-446687F4AB21}" dt="2021-04-14T17:56:51.055" v="6216" actId="1076"/>
          <ac:spMkLst>
            <pc:docMk/>
            <pc:sldMk cId="2491769757" sldId="300"/>
            <ac:spMk id="41" creationId="{FABC0673-2A3E-4F6A-8284-4CD2579BEF98}"/>
          </ac:spMkLst>
        </pc:spChg>
        <pc:spChg chg="add mod">
          <ac:chgData name="Kim, Changsoo" userId="1f5e3c3d-7136-4773-8a8d-da7265f97526" providerId="ADAL" clId="{11B361BE-EDB1-4C9A-8E92-446687F4AB21}" dt="2021-04-14T17:56:51.055" v="6216" actId="1076"/>
          <ac:spMkLst>
            <pc:docMk/>
            <pc:sldMk cId="2491769757" sldId="300"/>
            <ac:spMk id="51" creationId="{76FABD5F-07A7-4D30-974E-8A6E62B5C6BF}"/>
          </ac:spMkLst>
        </pc:spChg>
        <pc:spChg chg="add mod">
          <ac:chgData name="Kim, Changsoo" userId="1f5e3c3d-7136-4773-8a8d-da7265f97526" providerId="ADAL" clId="{11B361BE-EDB1-4C9A-8E92-446687F4AB21}" dt="2021-04-14T17:56:51.055" v="6216" actId="1076"/>
          <ac:spMkLst>
            <pc:docMk/>
            <pc:sldMk cId="2491769757" sldId="300"/>
            <ac:spMk id="76" creationId="{AB72BEFF-E88F-4069-8449-55BBF5CB51EF}"/>
          </ac:spMkLst>
        </pc:spChg>
        <pc:spChg chg="add mod">
          <ac:chgData name="Kim, Changsoo" userId="1f5e3c3d-7136-4773-8a8d-da7265f97526" providerId="ADAL" clId="{11B361BE-EDB1-4C9A-8E92-446687F4AB21}" dt="2021-04-14T17:56:51.055" v="6216" actId="1076"/>
          <ac:spMkLst>
            <pc:docMk/>
            <pc:sldMk cId="2491769757" sldId="300"/>
            <ac:spMk id="77" creationId="{8CFE1E01-DA35-4375-A7ED-89B16DDF419F}"/>
          </ac:spMkLst>
        </pc:spChg>
        <pc:spChg chg="add mod">
          <ac:chgData name="Kim, Changsoo" userId="1f5e3c3d-7136-4773-8a8d-da7265f97526" providerId="ADAL" clId="{11B361BE-EDB1-4C9A-8E92-446687F4AB21}" dt="2021-04-14T17:56:41.565" v="6215" actId="404"/>
          <ac:spMkLst>
            <pc:docMk/>
            <pc:sldMk cId="2491769757" sldId="300"/>
            <ac:spMk id="78" creationId="{9567B9DD-4E98-4806-AFD2-CA21A54CA865}"/>
          </ac:spMkLst>
        </pc:spChg>
        <pc:cxnChg chg="add mod">
          <ac:chgData name="Kim, Changsoo" userId="1f5e3c3d-7136-4773-8a8d-da7265f97526" providerId="ADAL" clId="{11B361BE-EDB1-4C9A-8E92-446687F4AB21}" dt="2021-04-14T17:56:51.055" v="6216" actId="1076"/>
          <ac:cxnSpMkLst>
            <pc:docMk/>
            <pc:sldMk cId="2491769757" sldId="300"/>
            <ac:cxnSpMk id="9" creationId="{73A79E62-C399-48FC-A220-523C7E876799}"/>
          </ac:cxnSpMkLst>
        </pc:cxnChg>
        <pc:cxnChg chg="add mod">
          <ac:chgData name="Kim, Changsoo" userId="1f5e3c3d-7136-4773-8a8d-da7265f97526" providerId="ADAL" clId="{11B361BE-EDB1-4C9A-8E92-446687F4AB21}" dt="2021-04-14T17:56:51.055" v="6216" actId="1076"/>
          <ac:cxnSpMkLst>
            <pc:docMk/>
            <pc:sldMk cId="2491769757" sldId="300"/>
            <ac:cxnSpMk id="10" creationId="{14E5FA74-8F21-465D-AE37-70302B597BE9}"/>
          </ac:cxnSpMkLst>
        </pc:cxnChg>
        <pc:cxnChg chg="add mod">
          <ac:chgData name="Kim, Changsoo" userId="1f5e3c3d-7136-4773-8a8d-da7265f97526" providerId="ADAL" clId="{11B361BE-EDB1-4C9A-8E92-446687F4AB21}" dt="2021-04-14T17:56:51.055" v="6216" actId="1076"/>
          <ac:cxnSpMkLst>
            <pc:docMk/>
            <pc:sldMk cId="2491769757" sldId="300"/>
            <ac:cxnSpMk id="11" creationId="{0CFEFC57-5BD5-4EE1-B0EE-C51DEE8F9ED4}"/>
          </ac:cxnSpMkLst>
        </pc:cxnChg>
        <pc:cxnChg chg="add mod">
          <ac:chgData name="Kim, Changsoo" userId="1f5e3c3d-7136-4773-8a8d-da7265f97526" providerId="ADAL" clId="{11B361BE-EDB1-4C9A-8E92-446687F4AB21}" dt="2021-04-14T17:56:51.055" v="6216" actId="1076"/>
          <ac:cxnSpMkLst>
            <pc:docMk/>
            <pc:sldMk cId="2491769757" sldId="300"/>
            <ac:cxnSpMk id="42" creationId="{BABACA83-5B93-40A7-91E6-3AE4DF72315E}"/>
          </ac:cxnSpMkLst>
        </pc:cxnChg>
        <pc:cxnChg chg="add mod">
          <ac:chgData name="Kim, Changsoo" userId="1f5e3c3d-7136-4773-8a8d-da7265f97526" providerId="ADAL" clId="{11B361BE-EDB1-4C9A-8E92-446687F4AB21}" dt="2021-04-14T17:56:51.055" v="6216" actId="1076"/>
          <ac:cxnSpMkLst>
            <pc:docMk/>
            <pc:sldMk cId="2491769757" sldId="300"/>
            <ac:cxnSpMk id="43" creationId="{EEDC0FE2-6966-40DB-8A2C-3F88D0266068}"/>
          </ac:cxnSpMkLst>
        </pc:cxnChg>
        <pc:cxnChg chg="add mod">
          <ac:chgData name="Kim, Changsoo" userId="1f5e3c3d-7136-4773-8a8d-da7265f97526" providerId="ADAL" clId="{11B361BE-EDB1-4C9A-8E92-446687F4AB21}" dt="2021-04-14T17:56:51.055" v="6216" actId="1076"/>
          <ac:cxnSpMkLst>
            <pc:docMk/>
            <pc:sldMk cId="2491769757" sldId="300"/>
            <ac:cxnSpMk id="44" creationId="{1652787E-4127-448B-A521-3D49F2BB4DA5}"/>
          </ac:cxnSpMkLst>
        </pc:cxnChg>
        <pc:cxnChg chg="add mod">
          <ac:chgData name="Kim, Changsoo" userId="1f5e3c3d-7136-4773-8a8d-da7265f97526" providerId="ADAL" clId="{11B361BE-EDB1-4C9A-8E92-446687F4AB21}" dt="2021-04-14T17:56:51.055" v="6216" actId="1076"/>
          <ac:cxnSpMkLst>
            <pc:docMk/>
            <pc:sldMk cId="2491769757" sldId="300"/>
            <ac:cxnSpMk id="62" creationId="{699B183F-BDBA-42FF-8F01-6716D1B977BA}"/>
          </ac:cxnSpMkLst>
        </pc:cxnChg>
      </pc:sldChg>
      <pc:sldChg chg="modSp add mod">
        <pc:chgData name="Kim, Changsoo" userId="1f5e3c3d-7136-4773-8a8d-da7265f97526" providerId="ADAL" clId="{11B361BE-EDB1-4C9A-8E92-446687F4AB21}" dt="2021-04-19T07:09:52.361" v="6357"/>
        <pc:sldMkLst>
          <pc:docMk/>
          <pc:sldMk cId="381740876" sldId="301"/>
        </pc:sldMkLst>
        <pc:spChg chg="mod">
          <ac:chgData name="Kim, Changsoo" userId="1f5e3c3d-7136-4773-8a8d-da7265f97526" providerId="ADAL" clId="{11B361BE-EDB1-4C9A-8E92-446687F4AB21}" dt="2021-04-19T07:09:49.415" v="6356" actId="20577"/>
          <ac:spMkLst>
            <pc:docMk/>
            <pc:sldMk cId="381740876" sldId="301"/>
            <ac:spMk id="2" creationId="{564B327E-6827-47C8-BAFA-175967693D50}"/>
          </ac:spMkLst>
        </pc:spChg>
        <pc:spChg chg="mod">
          <ac:chgData name="Kim, Changsoo" userId="1f5e3c3d-7136-4773-8a8d-da7265f97526" providerId="ADAL" clId="{11B361BE-EDB1-4C9A-8E92-446687F4AB21}" dt="2021-04-19T07:09:52.361" v="6357"/>
          <ac:spMkLst>
            <pc:docMk/>
            <pc:sldMk cId="381740876" sldId="301"/>
            <ac:spMk id="3" creationId="{D1B37CE2-F3A3-4E30-B0EB-FACC4671B827}"/>
          </ac:spMkLst>
        </pc:spChg>
      </pc:sldChg>
      <pc:sldChg chg="addSp delSp modSp new del mod modNotesTx">
        <pc:chgData name="Kim, Changsoo" userId="1f5e3c3d-7136-4773-8a8d-da7265f97526" providerId="ADAL" clId="{11B361BE-EDB1-4C9A-8E92-446687F4AB21}" dt="2021-04-19T04:03:00.424" v="6335" actId="680"/>
        <pc:sldMkLst>
          <pc:docMk/>
          <pc:sldMk cId="970018573" sldId="301"/>
        </pc:sldMkLst>
        <pc:spChg chg="mod">
          <ac:chgData name="Kim, Changsoo" userId="1f5e3c3d-7136-4773-8a8d-da7265f97526" providerId="ADAL" clId="{11B361BE-EDB1-4C9A-8E92-446687F4AB21}" dt="2021-04-19T04:02:59.722" v="6333" actId="20577"/>
          <ac:spMkLst>
            <pc:docMk/>
            <pc:sldMk cId="970018573" sldId="301"/>
            <ac:spMk id="2" creationId="{EB7386E1-5C37-4D24-9007-913215F8ED62}"/>
          </ac:spMkLst>
        </pc:spChg>
        <pc:picChg chg="add del">
          <ac:chgData name="Kim, Changsoo" userId="1f5e3c3d-7136-4773-8a8d-da7265f97526" providerId="ADAL" clId="{11B361BE-EDB1-4C9A-8E92-446687F4AB21}" dt="2021-04-19T04:03:00.031" v="6334" actId="22"/>
          <ac:picMkLst>
            <pc:docMk/>
            <pc:sldMk cId="970018573" sldId="301"/>
            <ac:picMk id="5" creationId="{75E01723-3FD6-47F9-92D4-3C14F9A9B735}"/>
          </ac:picMkLst>
        </pc:picChg>
      </pc:sldChg>
      <pc:sldChg chg="new del">
        <pc:chgData name="Kim, Changsoo" userId="1f5e3c3d-7136-4773-8a8d-da7265f97526" providerId="ADAL" clId="{11B361BE-EDB1-4C9A-8E92-446687F4AB21}" dt="2021-04-20T07:50:55.740" v="6443" actId="47"/>
        <pc:sldMkLst>
          <pc:docMk/>
          <pc:sldMk cId="2863717471" sldId="302"/>
        </pc:sldMkLst>
      </pc:sldChg>
      <pc:sldChg chg="addSp delSp modSp new mod modNotesTx">
        <pc:chgData name="Kim, Changsoo" userId="1f5e3c3d-7136-4773-8a8d-da7265f97526" providerId="ADAL" clId="{11B361BE-EDB1-4C9A-8E92-446687F4AB21}" dt="2021-04-20T18:29:48.992" v="6690" actId="20577"/>
        <pc:sldMkLst>
          <pc:docMk/>
          <pc:sldMk cId="4146668748" sldId="303"/>
        </pc:sldMkLst>
        <pc:spChg chg="add del mod">
          <ac:chgData name="Kim, Changsoo" userId="1f5e3c3d-7136-4773-8a8d-da7265f97526" providerId="ADAL" clId="{11B361BE-EDB1-4C9A-8E92-446687F4AB21}" dt="2021-04-20T07:52:44.911" v="6487" actId="6549"/>
          <ac:spMkLst>
            <pc:docMk/>
            <pc:sldMk cId="4146668748" sldId="303"/>
            <ac:spMk id="2" creationId="{79A66907-6471-4937-A41F-671B556B3D54}"/>
          </ac:spMkLst>
        </pc:spChg>
        <pc:spChg chg="del">
          <ac:chgData name="Kim, Changsoo" userId="1f5e3c3d-7136-4773-8a8d-da7265f97526" providerId="ADAL" clId="{11B361BE-EDB1-4C9A-8E92-446687F4AB21}" dt="2021-04-20T07:51:56.930" v="6466" actId="22"/>
          <ac:spMkLst>
            <pc:docMk/>
            <pc:sldMk cId="4146668748" sldId="303"/>
            <ac:spMk id="3" creationId="{F483117B-BE80-4EA9-8560-CED537588B67}"/>
          </ac:spMkLst>
        </pc:spChg>
        <pc:spChg chg="add del mod">
          <ac:chgData name="Kim, Changsoo" userId="1f5e3c3d-7136-4773-8a8d-da7265f97526" providerId="ADAL" clId="{11B361BE-EDB1-4C9A-8E92-446687F4AB21}" dt="2021-04-20T07:52:05.330" v="6468"/>
          <ac:spMkLst>
            <pc:docMk/>
            <pc:sldMk cId="4146668748" sldId="303"/>
            <ac:spMk id="6" creationId="{F4DBB907-F8A8-4131-BDD1-FBC98EE28A4D}"/>
          </ac:spMkLst>
        </pc:spChg>
        <pc:spChg chg="add del mod">
          <ac:chgData name="Kim, Changsoo" userId="1f5e3c3d-7136-4773-8a8d-da7265f97526" providerId="ADAL" clId="{11B361BE-EDB1-4C9A-8E92-446687F4AB21}" dt="2021-04-20T07:53:45.970" v="6534" actId="6549"/>
          <ac:spMkLst>
            <pc:docMk/>
            <pc:sldMk cId="4146668748" sldId="303"/>
            <ac:spMk id="8" creationId="{D75650CE-7BA1-4566-9BDB-8E20452CBA1C}"/>
          </ac:spMkLst>
        </pc:spChg>
        <pc:spChg chg="add del mod">
          <ac:chgData name="Kim, Changsoo" userId="1f5e3c3d-7136-4773-8a8d-da7265f97526" providerId="ADAL" clId="{11B361BE-EDB1-4C9A-8E92-446687F4AB21}" dt="2021-04-20T07:52:38.097" v="6481"/>
          <ac:spMkLst>
            <pc:docMk/>
            <pc:sldMk cId="4146668748" sldId="303"/>
            <ac:spMk id="10" creationId="{6362F456-455E-4255-BAEB-78AA0C855A70}"/>
          </ac:spMkLst>
        </pc:spChg>
        <pc:graphicFrameChg chg="add del mod">
          <ac:chgData name="Kim, Changsoo" userId="1f5e3c3d-7136-4773-8a8d-da7265f97526" providerId="ADAL" clId="{11B361BE-EDB1-4C9A-8E92-446687F4AB21}" dt="2021-04-20T18:27:44.939" v="6677" actId="478"/>
          <ac:graphicFrameMkLst>
            <pc:docMk/>
            <pc:sldMk cId="4146668748" sldId="303"/>
            <ac:graphicFrameMk id="3" creationId="{08029C97-066F-44E7-B363-0A54A42D7A7A}"/>
          </ac:graphicFrameMkLst>
        </pc:graphicFrameChg>
        <pc:picChg chg="add del mod ord">
          <ac:chgData name="Kim, Changsoo" userId="1f5e3c3d-7136-4773-8a8d-da7265f97526" providerId="ADAL" clId="{11B361BE-EDB1-4C9A-8E92-446687F4AB21}" dt="2021-04-20T07:52:25.708" v="6474" actId="21"/>
          <ac:picMkLst>
            <pc:docMk/>
            <pc:sldMk cId="4146668748" sldId="303"/>
            <ac:picMk id="5" creationId="{E2EF341A-F2EB-4573-B3B9-10C8F1888761}"/>
          </ac:picMkLst>
        </pc:picChg>
        <pc:picChg chg="add mod">
          <ac:chgData name="Kim, Changsoo" userId="1f5e3c3d-7136-4773-8a8d-da7265f97526" providerId="ADAL" clId="{11B361BE-EDB1-4C9A-8E92-446687F4AB21}" dt="2021-04-20T18:27:52.100" v="6679" actId="1076"/>
          <ac:picMkLst>
            <pc:docMk/>
            <pc:sldMk cId="4146668748" sldId="303"/>
            <ac:picMk id="5" creationId="{F1F756C9-A96D-4E05-8094-BF3A7CF82244}"/>
          </ac:picMkLst>
        </pc:picChg>
        <pc:picChg chg="add mod">
          <ac:chgData name="Kim, Changsoo" userId="1f5e3c3d-7136-4773-8a8d-da7265f97526" providerId="ADAL" clId="{11B361BE-EDB1-4C9A-8E92-446687F4AB21}" dt="2021-04-20T18:27:40.121" v="6676" actId="1076"/>
          <ac:picMkLst>
            <pc:docMk/>
            <pc:sldMk cId="4146668748" sldId="303"/>
            <ac:picMk id="9" creationId="{D97EC0DB-68D1-4424-82AA-C0CEA2ACDEF2}"/>
          </ac:picMkLst>
        </pc:picChg>
      </pc:sldChg>
      <pc:sldChg chg="modSp add mod">
        <pc:chgData name="Kim, Changsoo" userId="1f5e3c3d-7136-4773-8a8d-da7265f97526" providerId="ADAL" clId="{11B361BE-EDB1-4C9A-8E92-446687F4AB21}" dt="2021-04-20T07:51:30.160" v="6465" actId="20577"/>
        <pc:sldMkLst>
          <pc:docMk/>
          <pc:sldMk cId="1814841386" sldId="304"/>
        </pc:sldMkLst>
        <pc:spChg chg="mod">
          <ac:chgData name="Kim, Changsoo" userId="1f5e3c3d-7136-4773-8a8d-da7265f97526" providerId="ADAL" clId="{11B361BE-EDB1-4C9A-8E92-446687F4AB21}" dt="2021-04-20T07:51:30.160" v="6465" actId="20577"/>
          <ac:spMkLst>
            <pc:docMk/>
            <pc:sldMk cId="1814841386" sldId="304"/>
            <ac:spMk id="2" creationId="{564B327E-6827-47C8-BAFA-175967693D50}"/>
          </ac:spMkLst>
        </pc:spChg>
        <pc:spChg chg="mod">
          <ac:chgData name="Kim, Changsoo" userId="1f5e3c3d-7136-4773-8a8d-da7265f97526" providerId="ADAL" clId="{11B361BE-EDB1-4C9A-8E92-446687F4AB21}" dt="2021-04-20T07:51:17.573" v="6445"/>
          <ac:spMkLst>
            <pc:docMk/>
            <pc:sldMk cId="1814841386" sldId="304"/>
            <ac:spMk id="3" creationId="{D1B37CE2-F3A3-4E30-B0EB-FACC4671B827}"/>
          </ac:spMkLst>
        </pc:spChg>
      </pc:sldChg>
      <pc:sldChg chg="addSp modSp new mod">
        <pc:chgData name="Kim, Changsoo" userId="1f5e3c3d-7136-4773-8a8d-da7265f97526" providerId="ADAL" clId="{11B361BE-EDB1-4C9A-8E92-446687F4AB21}" dt="2021-04-23T12:43:00.375" v="6836" actId="1076"/>
        <pc:sldMkLst>
          <pc:docMk/>
          <pc:sldMk cId="4156160251" sldId="305"/>
        </pc:sldMkLst>
        <pc:spChg chg="mod">
          <ac:chgData name="Kim, Changsoo" userId="1f5e3c3d-7136-4773-8a8d-da7265f97526" providerId="ADAL" clId="{11B361BE-EDB1-4C9A-8E92-446687F4AB21}" dt="2021-04-23T12:41:19.454" v="6752" actId="20577"/>
          <ac:spMkLst>
            <pc:docMk/>
            <pc:sldMk cId="4156160251" sldId="305"/>
            <ac:spMk id="2" creationId="{2E3DE4EB-2FEB-4E82-9241-D02062A5A9FC}"/>
          </ac:spMkLst>
        </pc:spChg>
        <pc:spChg chg="mod">
          <ac:chgData name="Kim, Changsoo" userId="1f5e3c3d-7136-4773-8a8d-da7265f97526" providerId="ADAL" clId="{11B361BE-EDB1-4C9A-8E92-446687F4AB21}" dt="2021-04-23T12:42:35.918" v="6831" actId="15"/>
          <ac:spMkLst>
            <pc:docMk/>
            <pc:sldMk cId="4156160251" sldId="305"/>
            <ac:spMk id="3" creationId="{B19D7D08-F5AC-4CA3-AD7C-B92811346003}"/>
          </ac:spMkLst>
        </pc:spChg>
        <pc:picChg chg="add mod">
          <ac:chgData name="Kim, Changsoo" userId="1f5e3c3d-7136-4773-8a8d-da7265f97526" providerId="ADAL" clId="{11B361BE-EDB1-4C9A-8E92-446687F4AB21}" dt="2021-04-23T12:42:58.433" v="6835" actId="1076"/>
          <ac:picMkLst>
            <pc:docMk/>
            <pc:sldMk cId="4156160251" sldId="305"/>
            <ac:picMk id="5" creationId="{1674DC33-1745-4E0F-A0D4-46944D158043}"/>
          </ac:picMkLst>
        </pc:picChg>
        <pc:picChg chg="add mod">
          <ac:chgData name="Kim, Changsoo" userId="1f5e3c3d-7136-4773-8a8d-da7265f97526" providerId="ADAL" clId="{11B361BE-EDB1-4C9A-8E92-446687F4AB21}" dt="2021-04-23T12:43:00.375" v="6836" actId="1076"/>
          <ac:picMkLst>
            <pc:docMk/>
            <pc:sldMk cId="4156160251" sldId="305"/>
            <ac:picMk id="7" creationId="{C46FA131-DAA0-437C-B192-30B3C3090A16}"/>
          </ac:picMkLst>
        </pc:picChg>
      </pc:sldChg>
      <pc:sldChg chg="modSp add mod">
        <pc:chgData name="Kim, Changsoo" userId="1f5e3c3d-7136-4773-8a8d-da7265f97526" providerId="ADAL" clId="{11B361BE-EDB1-4C9A-8E92-446687F4AB21}" dt="2021-04-23T12:39:52.596" v="6714"/>
        <pc:sldMkLst>
          <pc:docMk/>
          <pc:sldMk cId="4025230051" sldId="306"/>
        </pc:sldMkLst>
        <pc:spChg chg="mod">
          <ac:chgData name="Kim, Changsoo" userId="1f5e3c3d-7136-4773-8a8d-da7265f97526" providerId="ADAL" clId="{11B361BE-EDB1-4C9A-8E92-446687F4AB21}" dt="2021-04-23T12:39:41.493" v="6713" actId="20577"/>
          <ac:spMkLst>
            <pc:docMk/>
            <pc:sldMk cId="4025230051" sldId="306"/>
            <ac:spMk id="2" creationId="{564B327E-6827-47C8-BAFA-175967693D50}"/>
          </ac:spMkLst>
        </pc:spChg>
        <pc:spChg chg="mod">
          <ac:chgData name="Kim, Changsoo" userId="1f5e3c3d-7136-4773-8a8d-da7265f97526" providerId="ADAL" clId="{11B361BE-EDB1-4C9A-8E92-446687F4AB21}" dt="2021-04-23T12:39:52.596" v="6714"/>
          <ac:spMkLst>
            <pc:docMk/>
            <pc:sldMk cId="4025230051" sldId="306"/>
            <ac:spMk id="3" creationId="{D1B37CE2-F3A3-4E30-B0EB-FACC4671B827}"/>
          </ac:spMkLst>
        </pc:spChg>
      </pc:sldChg>
      <pc:sldChg chg="addSp delSp modSp new mod modNotesTx">
        <pc:chgData name="Kim, Changsoo" userId="1f5e3c3d-7136-4773-8a8d-da7265f97526" providerId="ADAL" clId="{11B361BE-EDB1-4C9A-8E92-446687F4AB21}" dt="2021-04-23T12:52:25.883" v="6846"/>
        <pc:sldMkLst>
          <pc:docMk/>
          <pc:sldMk cId="2857645106" sldId="307"/>
        </pc:sldMkLst>
        <pc:spChg chg="del">
          <ac:chgData name="Kim, Changsoo" userId="1f5e3c3d-7136-4773-8a8d-da7265f97526" providerId="ADAL" clId="{11B361BE-EDB1-4C9A-8E92-446687F4AB21}" dt="2021-04-23T12:49:27.989" v="6838" actId="22"/>
          <ac:spMkLst>
            <pc:docMk/>
            <pc:sldMk cId="2857645106" sldId="307"/>
            <ac:spMk id="3" creationId="{3AE87C1F-EAC3-47B2-8487-05DE5A00DEEA}"/>
          </ac:spMkLst>
        </pc:spChg>
        <pc:picChg chg="add mod ord">
          <ac:chgData name="Kim, Changsoo" userId="1f5e3c3d-7136-4773-8a8d-da7265f97526" providerId="ADAL" clId="{11B361BE-EDB1-4C9A-8E92-446687F4AB21}" dt="2021-04-23T12:49:29.723" v="6839" actId="1076"/>
          <ac:picMkLst>
            <pc:docMk/>
            <pc:sldMk cId="2857645106" sldId="307"/>
            <ac:picMk id="5" creationId="{596BBEEE-D38D-4D4F-9D30-49CFECE2C939}"/>
          </ac:picMkLst>
        </pc:picChg>
      </pc:sldChg>
      <pc:sldChg chg="addSp delSp modSp new mod">
        <pc:chgData name="Kim, Changsoo" userId="1f5e3c3d-7136-4773-8a8d-da7265f97526" providerId="ADAL" clId="{11B361BE-EDB1-4C9A-8E92-446687F4AB21}" dt="2021-04-23T14:28:30.939" v="6869" actId="1076"/>
        <pc:sldMkLst>
          <pc:docMk/>
          <pc:sldMk cId="844420674" sldId="308"/>
        </pc:sldMkLst>
        <pc:spChg chg="mod">
          <ac:chgData name="Kim, Changsoo" userId="1f5e3c3d-7136-4773-8a8d-da7265f97526" providerId="ADAL" clId="{11B361BE-EDB1-4C9A-8E92-446687F4AB21}" dt="2021-04-23T14:25:34.339" v="6860" actId="20577"/>
          <ac:spMkLst>
            <pc:docMk/>
            <pc:sldMk cId="844420674" sldId="308"/>
            <ac:spMk id="2" creationId="{8E803277-DF19-43BC-8A4E-4BFD8C8F8C6B}"/>
          </ac:spMkLst>
        </pc:spChg>
        <pc:spChg chg="del">
          <ac:chgData name="Kim, Changsoo" userId="1f5e3c3d-7136-4773-8a8d-da7265f97526" providerId="ADAL" clId="{11B361BE-EDB1-4C9A-8E92-446687F4AB21}" dt="2021-04-23T14:25:30.055" v="6848" actId="22"/>
          <ac:spMkLst>
            <pc:docMk/>
            <pc:sldMk cId="844420674" sldId="308"/>
            <ac:spMk id="3" creationId="{D52353D2-C5BE-4BD4-9C06-C0A08AD563EF}"/>
          </ac:spMkLst>
        </pc:spChg>
        <pc:picChg chg="add mod ord">
          <ac:chgData name="Kim, Changsoo" userId="1f5e3c3d-7136-4773-8a8d-da7265f97526" providerId="ADAL" clId="{11B361BE-EDB1-4C9A-8E92-446687F4AB21}" dt="2021-04-23T14:28:28.904" v="6868" actId="1076"/>
          <ac:picMkLst>
            <pc:docMk/>
            <pc:sldMk cId="844420674" sldId="308"/>
            <ac:picMk id="5" creationId="{F0041B00-FC0F-41D3-98DE-EE006C75A92B}"/>
          </ac:picMkLst>
        </pc:picChg>
        <pc:picChg chg="add mod">
          <ac:chgData name="Kim, Changsoo" userId="1f5e3c3d-7136-4773-8a8d-da7265f97526" providerId="ADAL" clId="{11B361BE-EDB1-4C9A-8E92-446687F4AB21}" dt="2021-04-23T14:28:30.939" v="6869" actId="1076"/>
          <ac:picMkLst>
            <pc:docMk/>
            <pc:sldMk cId="844420674" sldId="308"/>
            <ac:picMk id="7" creationId="{2ECE312E-3577-4076-B60C-368B5015E647}"/>
          </ac:picMkLst>
        </pc:picChg>
        <pc:picChg chg="add del mod">
          <ac:chgData name="Kim, Changsoo" userId="1f5e3c3d-7136-4773-8a8d-da7265f97526" providerId="ADAL" clId="{11B361BE-EDB1-4C9A-8E92-446687F4AB21}" dt="2021-04-23T14:28:25.127" v="6867" actId="21"/>
          <ac:picMkLst>
            <pc:docMk/>
            <pc:sldMk cId="844420674" sldId="308"/>
            <ac:picMk id="9" creationId="{B76857CB-CF6A-4C6B-8583-266F774B764A}"/>
          </ac:picMkLst>
        </pc:picChg>
      </pc:sldChg>
      <pc:sldChg chg="addSp delSp modSp new mod">
        <pc:chgData name="Kim, Changsoo" userId="1f5e3c3d-7136-4773-8a8d-da7265f97526" providerId="ADAL" clId="{11B361BE-EDB1-4C9A-8E92-446687F4AB21}" dt="2021-04-23T14:28:37.273" v="6881"/>
        <pc:sldMkLst>
          <pc:docMk/>
          <pc:sldMk cId="2816458955" sldId="309"/>
        </pc:sldMkLst>
        <pc:spChg chg="mod">
          <ac:chgData name="Kim, Changsoo" userId="1f5e3c3d-7136-4773-8a8d-da7265f97526" providerId="ADAL" clId="{11B361BE-EDB1-4C9A-8E92-446687F4AB21}" dt="2021-04-23T14:28:36.140" v="6880" actId="20577"/>
          <ac:spMkLst>
            <pc:docMk/>
            <pc:sldMk cId="2816458955" sldId="309"/>
            <ac:spMk id="2" creationId="{C1D2F5DD-5E25-4586-962B-9EFD41717504}"/>
          </ac:spMkLst>
        </pc:spChg>
        <pc:spChg chg="del">
          <ac:chgData name="Kim, Changsoo" userId="1f5e3c3d-7136-4773-8a8d-da7265f97526" providerId="ADAL" clId="{11B361BE-EDB1-4C9A-8E92-446687F4AB21}" dt="2021-04-23T14:28:37.273" v="6881"/>
          <ac:spMkLst>
            <pc:docMk/>
            <pc:sldMk cId="2816458955" sldId="309"/>
            <ac:spMk id="3" creationId="{E3217C10-DBBD-4EC0-93EC-63C1ED5141F0}"/>
          </ac:spMkLst>
        </pc:spChg>
        <pc:picChg chg="add mod">
          <ac:chgData name="Kim, Changsoo" userId="1f5e3c3d-7136-4773-8a8d-da7265f97526" providerId="ADAL" clId="{11B361BE-EDB1-4C9A-8E92-446687F4AB21}" dt="2021-04-23T14:28:37.273" v="6881"/>
          <ac:picMkLst>
            <pc:docMk/>
            <pc:sldMk cId="2816458955" sldId="309"/>
            <ac:picMk id="4" creationId="{70FF3058-DAED-45F3-80F1-14C5C54F312F}"/>
          </ac:picMkLst>
        </pc:picChg>
      </pc:sldChg>
      <pc:sldChg chg="addSp delSp modSp new mod">
        <pc:chgData name="Kim, Changsoo" userId="1f5e3c3d-7136-4773-8a8d-da7265f97526" providerId="ADAL" clId="{11B361BE-EDB1-4C9A-8E92-446687F4AB21}" dt="2021-04-23T14:33:25.390" v="6895" actId="22"/>
        <pc:sldMkLst>
          <pc:docMk/>
          <pc:sldMk cId="3731583360" sldId="310"/>
        </pc:sldMkLst>
        <pc:spChg chg="mod">
          <ac:chgData name="Kim, Changsoo" userId="1f5e3c3d-7136-4773-8a8d-da7265f97526" providerId="ADAL" clId="{11B361BE-EDB1-4C9A-8E92-446687F4AB21}" dt="2021-04-23T14:33:24.187" v="6894" actId="20577"/>
          <ac:spMkLst>
            <pc:docMk/>
            <pc:sldMk cId="3731583360" sldId="310"/>
            <ac:spMk id="2" creationId="{68D6B8C4-AE48-44BE-BC21-F7D77AC4D7A4}"/>
          </ac:spMkLst>
        </pc:spChg>
        <pc:spChg chg="del">
          <ac:chgData name="Kim, Changsoo" userId="1f5e3c3d-7136-4773-8a8d-da7265f97526" providerId="ADAL" clId="{11B361BE-EDB1-4C9A-8E92-446687F4AB21}" dt="2021-04-23T14:33:25.390" v="6895" actId="22"/>
          <ac:spMkLst>
            <pc:docMk/>
            <pc:sldMk cId="3731583360" sldId="310"/>
            <ac:spMk id="3" creationId="{5018C430-8B30-4602-9E17-C486DB7B1F5B}"/>
          </ac:spMkLst>
        </pc:spChg>
        <pc:picChg chg="add mod ord">
          <ac:chgData name="Kim, Changsoo" userId="1f5e3c3d-7136-4773-8a8d-da7265f97526" providerId="ADAL" clId="{11B361BE-EDB1-4C9A-8E92-446687F4AB21}" dt="2021-04-23T14:33:25.390" v="6895" actId="22"/>
          <ac:picMkLst>
            <pc:docMk/>
            <pc:sldMk cId="3731583360" sldId="310"/>
            <ac:picMk id="5" creationId="{E926A108-64E1-4644-8042-4110283B6E58}"/>
          </ac:picMkLst>
        </pc:picChg>
      </pc:sldChg>
      <pc:sldChg chg="modSp new mod">
        <pc:chgData name="Kim, Changsoo" userId="1f5e3c3d-7136-4773-8a8d-da7265f97526" providerId="ADAL" clId="{11B361BE-EDB1-4C9A-8E92-446687F4AB21}" dt="2021-04-23T16:22:13.802" v="6948" actId="20577"/>
        <pc:sldMkLst>
          <pc:docMk/>
          <pc:sldMk cId="800823728" sldId="311"/>
        </pc:sldMkLst>
        <pc:spChg chg="mod">
          <ac:chgData name="Kim, Changsoo" userId="1f5e3c3d-7136-4773-8a8d-da7265f97526" providerId="ADAL" clId="{11B361BE-EDB1-4C9A-8E92-446687F4AB21}" dt="2021-04-23T16:20:01.154" v="6906" actId="20577"/>
          <ac:spMkLst>
            <pc:docMk/>
            <pc:sldMk cId="800823728" sldId="311"/>
            <ac:spMk id="2" creationId="{5AB2F718-13EA-474E-AE19-AD2D45916CF9}"/>
          </ac:spMkLst>
        </pc:spChg>
        <pc:spChg chg="mod">
          <ac:chgData name="Kim, Changsoo" userId="1f5e3c3d-7136-4773-8a8d-da7265f97526" providerId="ADAL" clId="{11B361BE-EDB1-4C9A-8E92-446687F4AB21}" dt="2021-04-23T16:22:13.802" v="6948" actId="20577"/>
          <ac:spMkLst>
            <pc:docMk/>
            <pc:sldMk cId="800823728" sldId="311"/>
            <ac:spMk id="3" creationId="{3D66927E-1076-467A-9ED1-C5A1CD871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C12E7-B0AF-4008-832A-5F9A17FCCBCB}" type="datetimeFigureOut">
              <a:rPr lang="ko-KR" altLang="en-US" smtClean="0"/>
              <a:t>2021-04-25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EE9E4-7C6C-4342-A283-1AA2D6A3FDA0}" type="slidenum">
              <a:rPr lang="ko-KR" altLang="en-US" smtClean="0"/>
              <a:t>‹#›</a:t>
            </a:fld>
            <a:endParaRPr lang="ko-KR" altLang="en-US"/>
          </a:p>
        </p:txBody>
      </p:sp>
    </p:spTree>
    <p:extLst>
      <p:ext uri="{BB962C8B-B14F-4D97-AF65-F5344CB8AC3E}">
        <p14:creationId xmlns:p14="http://schemas.microsoft.com/office/powerpoint/2010/main" val="12146210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a:t>
            </a:fld>
            <a:endParaRPr lang="ko-KR" altLang="en-US"/>
          </a:p>
        </p:txBody>
      </p:sp>
    </p:spTree>
    <p:extLst>
      <p:ext uri="{BB962C8B-B14F-4D97-AF65-F5344CB8AC3E}">
        <p14:creationId xmlns:p14="http://schemas.microsoft.com/office/powerpoint/2010/main" val="103604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17</a:t>
            </a:fld>
            <a:endParaRPr lang="ko-KR" altLang="en-US"/>
          </a:p>
        </p:txBody>
      </p:sp>
    </p:spTree>
    <p:extLst>
      <p:ext uri="{BB962C8B-B14F-4D97-AF65-F5344CB8AC3E}">
        <p14:creationId xmlns:p14="http://schemas.microsoft.com/office/powerpoint/2010/main" val="2625832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18</a:t>
            </a:fld>
            <a:endParaRPr lang="ko-KR" altLang="en-US"/>
          </a:p>
        </p:txBody>
      </p:sp>
    </p:spTree>
    <p:extLst>
      <p:ext uri="{BB962C8B-B14F-4D97-AF65-F5344CB8AC3E}">
        <p14:creationId xmlns:p14="http://schemas.microsoft.com/office/powerpoint/2010/main" val="110218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def reformat(code, </a:t>
            </a:r>
            <a:r>
              <a:rPr lang="en-US" altLang="ko-KR" dirty="0" err="1"/>
              <a:t>is_diag</a:t>
            </a:r>
            <a:r>
              <a:rPr lang="en-US" altLang="ko-KR" dirty="0"/>
              <a:t>):</a:t>
            </a:r>
          </a:p>
          <a:p>
            <a:r>
              <a:rPr lang="en-US" altLang="ko-KR" dirty="0"/>
              <a:t>    """</a:t>
            </a:r>
          </a:p>
          <a:p>
            <a:r>
              <a:rPr lang="en-US" altLang="ko-KR" dirty="0"/>
              <a:t>        Put a period in the right place because the MIMIC-3 data files exclude them.</a:t>
            </a:r>
          </a:p>
          <a:p>
            <a:r>
              <a:rPr lang="en-US" altLang="ko-KR" dirty="0"/>
              <a:t>        Generally, procedure codes have dots after the first two digits, </a:t>
            </a:r>
          </a:p>
          <a:p>
            <a:r>
              <a:rPr lang="en-US" altLang="ko-KR" dirty="0"/>
              <a:t>        while diagnosis codes have dots after the first three digits.</a:t>
            </a:r>
          </a:p>
          <a:p>
            <a:r>
              <a:rPr lang="en-US" altLang="ko-KR" dirty="0"/>
              <a:t>    """</a:t>
            </a:r>
          </a:p>
          <a:p>
            <a:r>
              <a:rPr lang="en-US" altLang="ko-KR" dirty="0"/>
              <a:t>    code = ''.join(</a:t>
            </a:r>
            <a:r>
              <a:rPr lang="en-US" altLang="ko-KR" dirty="0" err="1"/>
              <a:t>code.split</a:t>
            </a:r>
            <a:r>
              <a:rPr lang="en-US" altLang="ko-KR" dirty="0"/>
              <a:t>('.'))</a:t>
            </a:r>
          </a:p>
          <a:p>
            <a:r>
              <a:rPr lang="en-US" altLang="ko-KR" dirty="0"/>
              <a:t>    if </a:t>
            </a:r>
            <a:r>
              <a:rPr lang="en-US" altLang="ko-KR" dirty="0" err="1"/>
              <a:t>is_diag</a:t>
            </a:r>
            <a:r>
              <a:rPr lang="en-US" altLang="ko-KR" dirty="0"/>
              <a:t>:</a:t>
            </a:r>
          </a:p>
          <a:p>
            <a:r>
              <a:rPr lang="en-US" altLang="ko-KR" dirty="0"/>
              <a:t>        if </a:t>
            </a:r>
            <a:r>
              <a:rPr lang="en-US" altLang="ko-KR" dirty="0" err="1"/>
              <a:t>code.startswith</a:t>
            </a:r>
            <a:r>
              <a:rPr lang="en-US" altLang="ko-KR" dirty="0"/>
              <a:t>('E'):</a:t>
            </a:r>
          </a:p>
          <a:p>
            <a:r>
              <a:rPr lang="en-US" altLang="ko-KR" dirty="0"/>
              <a:t>            if </a:t>
            </a:r>
            <a:r>
              <a:rPr lang="en-US" altLang="ko-KR" dirty="0" err="1"/>
              <a:t>len</a:t>
            </a:r>
            <a:r>
              <a:rPr lang="en-US" altLang="ko-KR" dirty="0"/>
              <a:t>(code) &gt; 4:</a:t>
            </a:r>
          </a:p>
          <a:p>
            <a:r>
              <a:rPr lang="en-US" altLang="ko-KR" dirty="0"/>
              <a:t>                code = code[:4] + '.' + code[4:]</a:t>
            </a:r>
          </a:p>
          <a:p>
            <a:r>
              <a:rPr lang="en-US" altLang="ko-KR" dirty="0"/>
              <a:t>        else:</a:t>
            </a:r>
          </a:p>
          <a:p>
            <a:r>
              <a:rPr lang="en-US" altLang="ko-KR" dirty="0"/>
              <a:t>            if </a:t>
            </a:r>
            <a:r>
              <a:rPr lang="en-US" altLang="ko-KR" dirty="0" err="1"/>
              <a:t>len</a:t>
            </a:r>
            <a:r>
              <a:rPr lang="en-US" altLang="ko-KR" dirty="0"/>
              <a:t>(code) &gt; 3:</a:t>
            </a:r>
          </a:p>
          <a:p>
            <a:r>
              <a:rPr lang="en-US" altLang="ko-KR" dirty="0"/>
              <a:t>                code = code[:3] + '.' + code[3:]</a:t>
            </a:r>
          </a:p>
          <a:p>
            <a:r>
              <a:rPr lang="en-US" altLang="ko-KR" dirty="0"/>
              <a:t>    else:</a:t>
            </a:r>
          </a:p>
          <a:p>
            <a:r>
              <a:rPr lang="en-US" altLang="ko-KR" dirty="0"/>
              <a:t>        code = code[:2] + '.' + code[2:]</a:t>
            </a:r>
          </a:p>
          <a:p>
            <a:r>
              <a:rPr lang="en-US" altLang="ko-KR" dirty="0"/>
              <a:t>    return code</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24</a:t>
            </a:fld>
            <a:endParaRPr lang="ko-KR" altLang="en-US"/>
          </a:p>
        </p:txBody>
      </p:sp>
    </p:spTree>
    <p:extLst>
      <p:ext uri="{BB962C8B-B14F-4D97-AF65-F5344CB8AC3E}">
        <p14:creationId xmlns:p14="http://schemas.microsoft.com/office/powerpoint/2010/main" val="1489146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27</a:t>
            </a:fld>
            <a:endParaRPr lang="ko-KR" altLang="en-US"/>
          </a:p>
        </p:txBody>
      </p:sp>
    </p:spTree>
    <p:extLst>
      <p:ext uri="{BB962C8B-B14F-4D97-AF65-F5344CB8AC3E}">
        <p14:creationId xmlns:p14="http://schemas.microsoft.com/office/powerpoint/2010/main" val="1962710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name known </a:t>
            </a:r>
            <a:r>
              <a:rPr lang="en-US" altLang="ko-KR" dirty="0" err="1"/>
              <a:t>lastname</a:t>
            </a:r>
            <a:r>
              <a:rPr lang="en-US" altLang="ko-KR" dirty="0"/>
              <a:t> known </a:t>
            </a:r>
            <a:r>
              <a:rPr lang="en-US" altLang="ko-KR" dirty="0" err="1"/>
              <a:t>firstname</a:t>
            </a:r>
            <a:r>
              <a:rPr lang="en-US" altLang="ko-KR" dirty="0"/>
              <a:t> unit no numeric identifier admission date discharge date </a:t>
            </a:r>
            <a:r>
              <a:rPr lang="en-US" altLang="ko-KR" dirty="0" err="1"/>
              <a:t>date</a:t>
            </a:r>
            <a:r>
              <a:rPr lang="en-US" altLang="ko-KR" dirty="0"/>
              <a:t> of birth sex f service addendum to her admission note date of discharge will be for her multiple myeloma patient was given treatment with vincristine and </a:t>
            </a:r>
            <a:r>
              <a:rPr lang="en-US" altLang="ko-KR" dirty="0" err="1"/>
              <a:t>doxil</a:t>
            </a:r>
            <a:r>
              <a:rPr lang="en-US" altLang="ko-KR" dirty="0"/>
              <a:t> she was then treated with </a:t>
            </a:r>
            <a:r>
              <a:rPr lang="en-US" altLang="ko-KR" dirty="0" err="1"/>
              <a:t>decadron</a:t>
            </a:r>
            <a:r>
              <a:rPr lang="en-US" altLang="ko-KR" dirty="0"/>
              <a:t> for four days at dosing of mg po q day she will remain on allopurinol prophylaxis for one week </a:t>
            </a:r>
            <a:r>
              <a:rPr lang="en-US" altLang="ko-KR" dirty="0" err="1"/>
              <a:t>postchemotherapy</a:t>
            </a:r>
            <a:r>
              <a:rPr lang="en-US" altLang="ko-KR" dirty="0"/>
              <a:t> she was seen by </a:t>
            </a:r>
            <a:r>
              <a:rPr lang="en-US" altLang="ko-KR" dirty="0" err="1"/>
              <a:t>dr</a:t>
            </a:r>
            <a:r>
              <a:rPr lang="en-US" altLang="ko-KR" dirty="0"/>
              <a:t> first name </a:t>
            </a:r>
            <a:r>
              <a:rPr lang="en-US" altLang="ko-KR" dirty="0" err="1"/>
              <a:t>stitle</a:t>
            </a:r>
            <a:r>
              <a:rPr lang="en-US" altLang="ko-KR" dirty="0"/>
              <a:t> regarding future bone marrow transplant for her multiple myeloma and she will follow up with oncology </a:t>
            </a:r>
            <a:r>
              <a:rPr lang="en-US" altLang="ko-KR" dirty="0" err="1"/>
              <a:t>dr</a:t>
            </a:r>
            <a:r>
              <a:rPr lang="en-US" altLang="ko-KR" dirty="0"/>
              <a:t> last name </a:t>
            </a:r>
            <a:r>
              <a:rPr lang="en-US" altLang="ko-KR" dirty="0" err="1"/>
              <a:t>stitle</a:t>
            </a:r>
            <a:r>
              <a:rPr lang="en-US" altLang="ko-KR" dirty="0"/>
              <a:t> and </a:t>
            </a:r>
            <a:r>
              <a:rPr lang="en-US" altLang="ko-KR" dirty="0" err="1"/>
              <a:t>dr</a:t>
            </a:r>
            <a:r>
              <a:rPr lang="en-US" altLang="ko-KR" dirty="0"/>
              <a:t> last name </a:t>
            </a:r>
            <a:r>
              <a:rPr lang="en-US" altLang="ko-KR" dirty="0" err="1"/>
              <a:t>stitle</a:t>
            </a:r>
            <a:r>
              <a:rPr lang="en-US" altLang="ko-KR" dirty="0"/>
              <a:t> on in regards to her congestive obstructive pulmonary disease patient did improve while in the hospital she saturated at on room air both at rest and with walking she is to continue on her inhaler regimen along with the </a:t>
            </a:r>
            <a:r>
              <a:rPr lang="en-US" altLang="ko-KR" dirty="0" err="1"/>
              <a:t>singulair</a:t>
            </a:r>
            <a:r>
              <a:rPr lang="en-US" altLang="ko-KR" dirty="0"/>
              <a:t> she will be put on a very long prednisone taper with starting after the </a:t>
            </a:r>
            <a:r>
              <a:rPr lang="en-US" altLang="ko-KR" dirty="0" err="1"/>
              <a:t>decadron</a:t>
            </a:r>
            <a:r>
              <a:rPr lang="en-US" altLang="ko-KR" dirty="0"/>
              <a:t> treatment her prednisone taper will include mg for three days then mg for days then mg for days mg f..</a:t>
            </a:r>
          </a:p>
          <a:p>
            <a:endParaRPr lang="en-US" altLang="ko-KR" dirty="0"/>
          </a:p>
          <a:p>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28</a:t>
            </a:fld>
            <a:endParaRPr lang="ko-KR" altLang="en-US"/>
          </a:p>
        </p:txBody>
      </p:sp>
    </p:spTree>
    <p:extLst>
      <p:ext uri="{BB962C8B-B14F-4D97-AF65-F5344CB8AC3E}">
        <p14:creationId xmlns:p14="http://schemas.microsoft.com/office/powerpoint/2010/main" val="399423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torch</a:t>
            </a:r>
          </a:p>
          <a:p>
            <a:r>
              <a:rPr lang="en-US" altLang="ko-KR" dirty="0"/>
              <a:t>'1.8.1+cu102'</a:t>
            </a:r>
          </a:p>
          <a:p>
            <a:endParaRPr lang="en-US" altLang="ko-KR" dirty="0"/>
          </a:p>
          <a:p>
            <a:r>
              <a:rPr lang="en-US" altLang="ko-KR" dirty="0" err="1"/>
              <a:t>gensim</a:t>
            </a:r>
            <a:endParaRPr lang="en-US" altLang="ko-KR" dirty="0"/>
          </a:p>
          <a:p>
            <a:r>
              <a:rPr lang="en-US" altLang="ko-KR" dirty="0"/>
              <a:t>&gt;&gt;&gt; </a:t>
            </a:r>
            <a:r>
              <a:rPr lang="en-US" altLang="ko-KR" dirty="0" err="1"/>
              <a:t>gensim</a:t>
            </a:r>
            <a:r>
              <a:rPr lang="en-US" altLang="ko-KR" dirty="0"/>
              <a:t>.__version__</a:t>
            </a:r>
          </a:p>
          <a:p>
            <a:r>
              <a:rPr lang="en-US" altLang="ko-KR" dirty="0"/>
              <a:t>'4.0.1'</a:t>
            </a:r>
          </a:p>
          <a:p>
            <a:endParaRPr lang="en-US" altLang="ko-KR" dirty="0"/>
          </a:p>
          <a:p>
            <a:r>
              <a:rPr lang="en-US" altLang="ko-KR" dirty="0"/>
              <a:t> File "/workspace/</a:t>
            </a:r>
            <a:r>
              <a:rPr lang="en-US" altLang="ko-KR" dirty="0" err="1"/>
              <a:t>caml</a:t>
            </a:r>
            <a:r>
              <a:rPr lang="en-US" altLang="ko-KR" dirty="0"/>
              <a:t>-mimic/notebooks/dataproc_mimic_III.py", line 33, in &lt;module&gt;</a:t>
            </a:r>
          </a:p>
          <a:p>
            <a:r>
              <a:rPr lang="en-US" altLang="ko-KR" dirty="0"/>
              <a:t>    model = w2v.Word2Vec(</a:t>
            </a:r>
            <a:r>
              <a:rPr lang="en-US" altLang="ko-KR" dirty="0" err="1"/>
              <a:t>vector_size</a:t>
            </a:r>
            <a:r>
              <a:rPr lang="en-US" altLang="ko-KR" dirty="0"/>
              <a:t>=1, </a:t>
            </a:r>
            <a:r>
              <a:rPr lang="en-US" altLang="ko-KR" dirty="0" err="1"/>
              <a:t>min_count</a:t>
            </a:r>
            <a:r>
              <a:rPr lang="en-US" altLang="ko-KR" dirty="0"/>
              <a:t>=1, workers=4, </a:t>
            </a:r>
            <a:r>
              <a:rPr lang="en-US" altLang="ko-KR" dirty="0" err="1"/>
              <a:t>iter</a:t>
            </a:r>
            <a:r>
              <a:rPr lang="en-US" altLang="ko-KR" dirty="0"/>
              <a:t>=5)</a:t>
            </a:r>
          </a:p>
          <a:p>
            <a:r>
              <a:rPr lang="en-US" altLang="ko-KR" dirty="0" err="1"/>
              <a:t>TypeError</a:t>
            </a:r>
            <a:r>
              <a:rPr lang="en-US" altLang="ko-KR" dirty="0"/>
              <a:t>: __</a:t>
            </a:r>
            <a:r>
              <a:rPr lang="en-US" altLang="ko-KR" dirty="0" err="1"/>
              <a:t>init</a:t>
            </a:r>
            <a:r>
              <a:rPr lang="en-US" altLang="ko-KR" dirty="0"/>
              <a:t>__() got an unexpected keyword argument '</a:t>
            </a:r>
            <a:r>
              <a:rPr lang="en-US" altLang="ko-KR" dirty="0" err="1"/>
              <a:t>iter</a:t>
            </a:r>
            <a:r>
              <a:rPr lang="en-US" altLang="ko-KR" dirty="0"/>
              <a:t>'</a:t>
            </a:r>
          </a:p>
          <a:p>
            <a:endParaRPr lang="en-US" altLang="ko-KR" dirty="0"/>
          </a:p>
          <a:p>
            <a:endParaRPr lang="en-US" altLang="ko-KR" dirty="0"/>
          </a:p>
          <a:p>
            <a:endParaRPr lang="en-US" altLang="ko-KR" dirty="0"/>
          </a:p>
          <a:p>
            <a:r>
              <a:rPr lang="en-US" altLang="ko-KR" dirty="0"/>
              <a:t>writing embeddings to /workspace/</a:t>
            </a:r>
            <a:r>
              <a:rPr lang="en-US" altLang="ko-KR" dirty="0" err="1"/>
              <a:t>caml</a:t>
            </a:r>
            <a:r>
              <a:rPr lang="en-US" altLang="ko-KR" dirty="0"/>
              <a:t>-mimic/</a:t>
            </a:r>
            <a:r>
              <a:rPr lang="en-US" altLang="ko-KR" dirty="0" err="1"/>
              <a:t>mimicdata</a:t>
            </a:r>
            <a:r>
              <a:rPr lang="en-US" altLang="ko-KR" dirty="0"/>
              <a:t>/mimic3/processed_full.w2v</a:t>
            </a:r>
          </a:p>
          <a:p>
            <a:r>
              <a:rPr lang="en-US" altLang="ko-KR" dirty="0"/>
              <a:t>Traceback (most recent call last):</a:t>
            </a:r>
          </a:p>
          <a:p>
            <a:r>
              <a:rPr lang="en-US" altLang="ko-KR" dirty="0"/>
              <a:t>  File "dataproc_mimic_III.py", line 142, in &lt;module&gt;</a:t>
            </a:r>
          </a:p>
          <a:p>
            <a:r>
              <a:rPr lang="en-US" altLang="ko-KR" dirty="0"/>
              <a:t>    </a:t>
            </a:r>
            <a:r>
              <a:rPr lang="en-US" altLang="ko-KR" dirty="0" err="1"/>
              <a:t>extract_wvs.gensim_to_embeddings</a:t>
            </a:r>
            <a:r>
              <a:rPr lang="en-US" altLang="ko-KR" dirty="0"/>
              <a:t>('%s/processed_full.w2v' % MIMIC_3_DIR, '%s/vocab.csv' % MIMIC_3_DIR, Y)</a:t>
            </a:r>
          </a:p>
          <a:p>
            <a:r>
              <a:rPr lang="en-US" altLang="ko-KR" dirty="0"/>
              <a:t>  File "../</a:t>
            </a:r>
            <a:r>
              <a:rPr lang="en-US" altLang="ko-KR" dirty="0" err="1"/>
              <a:t>dataproc</a:t>
            </a:r>
            <a:r>
              <a:rPr lang="en-US" altLang="ko-KR" dirty="0"/>
              <a:t>/extract_wvs.py", line 28, in </a:t>
            </a:r>
            <a:r>
              <a:rPr lang="en-US" altLang="ko-KR" dirty="0" err="1"/>
              <a:t>gensim_to_embeddings</a:t>
            </a:r>
            <a:endParaRPr lang="en-US" altLang="ko-KR" dirty="0"/>
          </a:p>
          <a:p>
            <a:r>
              <a:rPr lang="en-US" altLang="ko-KR" dirty="0"/>
              <a:t>    W, words = </a:t>
            </a:r>
            <a:r>
              <a:rPr lang="en-US" altLang="ko-KR" dirty="0" err="1"/>
              <a:t>build_matrix</a:t>
            </a:r>
            <a:r>
              <a:rPr lang="en-US" altLang="ko-KR" dirty="0"/>
              <a:t>(ind2w, </a:t>
            </a:r>
            <a:r>
              <a:rPr lang="en-US" altLang="ko-KR" dirty="0" err="1"/>
              <a:t>wv</a:t>
            </a:r>
            <a:r>
              <a:rPr lang="en-US" altLang="ko-KR" dirty="0"/>
              <a:t>)</a:t>
            </a:r>
          </a:p>
          <a:p>
            <a:r>
              <a:rPr lang="en-US" altLang="ko-KR" dirty="0"/>
              <a:t>  File "../</a:t>
            </a:r>
            <a:r>
              <a:rPr lang="en-US" altLang="ko-KR" dirty="0" err="1"/>
              <a:t>dataproc</a:t>
            </a:r>
            <a:r>
              <a:rPr lang="en-US" altLang="ko-KR" dirty="0"/>
              <a:t>/extract_wvs.py", line 42, in </a:t>
            </a:r>
            <a:r>
              <a:rPr lang="en-US" altLang="ko-KR" dirty="0" err="1"/>
              <a:t>build_matrix</a:t>
            </a:r>
            <a:endParaRPr lang="en-US" altLang="ko-KR" dirty="0"/>
          </a:p>
          <a:p>
            <a:r>
              <a:rPr lang="en-US" altLang="ko-KR" dirty="0"/>
              <a:t>    W = np.zeros((</a:t>
            </a:r>
            <a:r>
              <a:rPr lang="en-US" altLang="ko-KR" dirty="0" err="1"/>
              <a:t>len</a:t>
            </a:r>
            <a:r>
              <a:rPr lang="en-US" altLang="ko-KR" dirty="0"/>
              <a:t>(ind2w)+1, </a:t>
            </a:r>
            <a:r>
              <a:rPr lang="en-US" altLang="ko-KR" dirty="0" err="1"/>
              <a:t>len</a:t>
            </a:r>
            <a:r>
              <a:rPr lang="en-US" altLang="ko-KR" dirty="0"/>
              <a:t>(</a:t>
            </a:r>
            <a:r>
              <a:rPr lang="en-US" altLang="ko-KR" dirty="0" err="1"/>
              <a:t>wv.word_vec</a:t>
            </a:r>
            <a:r>
              <a:rPr lang="en-US" altLang="ko-KR" dirty="0"/>
              <a:t>(wv.index2word[0])) ))</a:t>
            </a:r>
          </a:p>
          <a:p>
            <a:r>
              <a:rPr lang="en-US" altLang="ko-KR" dirty="0"/>
              <a:t>  File "/root/anaconda3/</a:t>
            </a:r>
            <a:r>
              <a:rPr lang="en-US" altLang="ko-KR" dirty="0" err="1"/>
              <a:t>envs</a:t>
            </a:r>
            <a:r>
              <a:rPr lang="en-US" altLang="ko-KR" dirty="0"/>
              <a:t>/py3.8/lib/python3.8/site-packages/</a:t>
            </a:r>
            <a:r>
              <a:rPr lang="en-US" altLang="ko-KR" dirty="0" err="1"/>
              <a:t>gensim</a:t>
            </a:r>
            <a:r>
              <a:rPr lang="en-US" altLang="ko-KR" dirty="0"/>
              <a:t>/models/keyedvectors.py", line 634, in index2word</a:t>
            </a:r>
          </a:p>
          <a:p>
            <a:r>
              <a:rPr lang="en-US" altLang="ko-KR" dirty="0"/>
              <a:t>    raise </a:t>
            </a:r>
            <a:r>
              <a:rPr lang="en-US" altLang="ko-KR" dirty="0" err="1"/>
              <a:t>AttributeError</a:t>
            </a:r>
            <a:r>
              <a:rPr lang="en-US" altLang="ko-KR" dirty="0"/>
              <a:t>(</a:t>
            </a:r>
          </a:p>
          <a:p>
            <a:r>
              <a:rPr lang="en-US" altLang="ko-KR" dirty="0" err="1"/>
              <a:t>AttributeError</a:t>
            </a:r>
            <a:r>
              <a:rPr lang="en-US" altLang="ko-KR" dirty="0"/>
              <a:t>: The index2word attribute has been replaced by </a:t>
            </a:r>
            <a:r>
              <a:rPr lang="en-US" altLang="ko-KR" dirty="0" err="1"/>
              <a:t>index_to_key</a:t>
            </a:r>
            <a:r>
              <a:rPr lang="en-US" altLang="ko-KR" dirty="0"/>
              <a:t> since </a:t>
            </a:r>
            <a:r>
              <a:rPr lang="en-US" altLang="ko-KR" dirty="0" err="1"/>
              <a:t>Gensim</a:t>
            </a:r>
            <a:r>
              <a:rPr lang="en-US" altLang="ko-KR" dirty="0"/>
              <a:t> 4.0.0.</a:t>
            </a:r>
          </a:p>
          <a:p>
            <a:r>
              <a:rPr lang="en-US" altLang="ko-KR" dirty="0"/>
              <a:t>See https://github.com/RaRe-Technologies/gensim/wiki/Migrating-from-Gensim-3.x-to-4</a:t>
            </a:r>
          </a:p>
          <a:p>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35</a:t>
            </a:fld>
            <a:endParaRPr lang="ko-KR" altLang="en-US"/>
          </a:p>
        </p:txBody>
      </p:sp>
    </p:spTree>
    <p:extLst>
      <p:ext uri="{BB962C8B-B14F-4D97-AF65-F5344CB8AC3E}">
        <p14:creationId xmlns:p14="http://schemas.microsoft.com/office/powerpoint/2010/main" val="352100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36</a:t>
            </a:fld>
            <a:endParaRPr lang="ko-KR" altLang="en-US"/>
          </a:p>
        </p:txBody>
      </p:sp>
    </p:spTree>
    <p:extLst>
      <p:ext uri="{BB962C8B-B14F-4D97-AF65-F5344CB8AC3E}">
        <p14:creationId xmlns:p14="http://schemas.microsoft.com/office/powerpoint/2010/main" val="244853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[TEST RESULT]</a:t>
            </a:r>
          </a:p>
          <a:p>
            <a:endParaRPr lang="en-US" altLang="ko-KR" dirty="0"/>
          </a:p>
          <a:p>
            <a:r>
              <a:rPr lang="en-US" altLang="ko-KR" dirty="0"/>
              <a:t>[MACRO] accuracy, precision, recall, f-measure, AUC</a:t>
            </a:r>
          </a:p>
          <a:p>
            <a:r>
              <a:rPr lang="en-US" altLang="ko-KR" dirty="0"/>
              <a:t>0.3607, 0.5705, 0.4562, 0.5070, 0.8549</a:t>
            </a:r>
          </a:p>
          <a:p>
            <a:r>
              <a:rPr lang="en-US" altLang="ko-KR" dirty="0"/>
              <a:t>[MICRO] accuracy, precision, recall, f-measure, AUC</a:t>
            </a:r>
          </a:p>
          <a:p>
            <a:r>
              <a:rPr lang="en-US" altLang="ko-KR" dirty="0"/>
              <a:t>0.3916, 0.6310, 0.5080, 0.5628, 0.8806</a:t>
            </a:r>
          </a:p>
          <a:p>
            <a:r>
              <a:rPr lang="en-US" altLang="ko-KR" dirty="0"/>
              <a:t>rec_at_5: 0.5295</a:t>
            </a:r>
          </a:p>
          <a:p>
            <a:r>
              <a:rPr lang="en-US" altLang="ko-KR" dirty="0"/>
              <a:t>prec_at_5: 0.5587</a:t>
            </a:r>
          </a:p>
          <a:p>
            <a:endParaRPr lang="en-US" altLang="ko-KR" dirty="0"/>
          </a:p>
          <a:p>
            <a:r>
              <a:rPr lang="en-US" altLang="ko-KR" dirty="0"/>
              <a:t>saved metrics, params, model to directory /workspace/</a:t>
            </a:r>
            <a:r>
              <a:rPr lang="en-US" altLang="ko-KR" dirty="0" err="1"/>
              <a:t>caml</a:t>
            </a:r>
            <a:r>
              <a:rPr lang="en-US" altLang="ko-KR" dirty="0"/>
              <a:t>-mimic/models/conv_attn_Apr_15_01:27:51</a:t>
            </a:r>
          </a:p>
          <a:p>
            <a:endParaRPr lang="en-US" altLang="ko-KR" dirty="0"/>
          </a:p>
          <a:p>
            <a:r>
              <a:rPr lang="en-US" altLang="ko-KR" dirty="0"/>
              <a:t>TOTAL ELAPSED TIME FOR </a:t>
            </a:r>
            <a:r>
              <a:rPr lang="en-US" altLang="ko-KR" dirty="0" err="1"/>
              <a:t>conv_attn</a:t>
            </a:r>
            <a:r>
              <a:rPr lang="en-US" altLang="ko-KR" dirty="0"/>
              <a:t> MODEL AND 200 EPOCHS: 1848.303468</a:t>
            </a:r>
          </a:p>
          <a:p>
            <a:endParaRPr lang="en-US" altLang="ko-KR" dirty="0"/>
          </a:p>
          <a:p>
            <a:r>
              <a:rPr lang="en-US" altLang="ko-KR" b="0" i="0" dirty="0">
                <a:solidFill>
                  <a:srgbClr val="1D1C1D"/>
                </a:solidFill>
                <a:effectLst/>
                <a:latin typeface="Slack-Lato"/>
              </a:rPr>
              <a:t>[Validation result from test </a:t>
            </a:r>
            <a:r>
              <a:rPr lang="en-US" altLang="ko-KR" dirty="0"/>
              <a:t>get_metrics_for_saved_predictions.py]</a:t>
            </a:r>
          </a:p>
          <a:p>
            <a:endParaRPr lang="en-US" altLang="ko-KR" dirty="0"/>
          </a:p>
          <a:p>
            <a:r>
              <a:rPr lang="en-US" altLang="ko-KR" dirty="0"/>
              <a:t>loading predictions</a:t>
            </a:r>
          </a:p>
          <a:p>
            <a:r>
              <a:rPr lang="en-US" altLang="ko-KR" dirty="0"/>
              <a:t>loading ground truth</a:t>
            </a:r>
          </a:p>
          <a:p>
            <a:r>
              <a:rPr lang="en-US" altLang="ko-KR" dirty="0"/>
              <a:t>reformatting predictions</a:t>
            </a:r>
          </a:p>
          <a:p>
            <a:r>
              <a:rPr lang="en-US" altLang="ko-KR" dirty="0"/>
              <a:t>1729it [00:00, 54185.76it/s]</a:t>
            </a:r>
          </a:p>
          <a:p>
            <a:r>
              <a:rPr lang="en-US" altLang="ko-KR" dirty="0"/>
              <a:t>evaluating all other metrics</a:t>
            </a:r>
          </a:p>
          <a:p>
            <a:endParaRPr lang="en-US" altLang="ko-KR" dirty="0"/>
          </a:p>
          <a:p>
            <a:r>
              <a:rPr lang="en-US" altLang="ko-KR" dirty="0"/>
              <a:t>[MACRO] accuracy, precision, recall, f-measure</a:t>
            </a:r>
          </a:p>
          <a:p>
            <a:r>
              <a:rPr lang="en-US" altLang="ko-KR" dirty="0"/>
              <a:t>0.3933, 0.6035, 0.4799, 0.5346</a:t>
            </a:r>
          </a:p>
          <a:p>
            <a:r>
              <a:rPr lang="en-US" altLang="ko-KR" dirty="0"/>
              <a:t>[MICRO] accuracy, precision, recall, f-measure</a:t>
            </a:r>
          </a:p>
          <a:p>
            <a:r>
              <a:rPr lang="en-US" altLang="ko-KR" dirty="0"/>
              <a:t>0.4431, 0.7144, 0.5384, 0.6141</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39</a:t>
            </a:fld>
            <a:endParaRPr lang="ko-KR" altLang="en-US"/>
          </a:p>
        </p:txBody>
      </p:sp>
    </p:spTree>
    <p:extLst>
      <p:ext uri="{BB962C8B-B14F-4D97-AF65-F5344CB8AC3E}">
        <p14:creationId xmlns:p14="http://schemas.microsoft.com/office/powerpoint/2010/main" val="418641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A100-SXM4-40GB with CUDA capability sm_80 is not compatible with the current </a:t>
            </a:r>
            <a:r>
              <a:rPr lang="en-US" altLang="ko-KR" dirty="0" err="1"/>
              <a:t>PyTorch</a:t>
            </a:r>
            <a:r>
              <a:rPr lang="en-US" altLang="ko-KR" dirty="0"/>
              <a:t> installation.</a:t>
            </a:r>
          </a:p>
          <a:p>
            <a:r>
              <a:rPr lang="en-US" altLang="ko-KR" dirty="0"/>
              <a:t>The current </a:t>
            </a:r>
            <a:r>
              <a:rPr lang="en-US" altLang="ko-KR" dirty="0" err="1"/>
              <a:t>PyTorch</a:t>
            </a:r>
            <a:r>
              <a:rPr lang="en-US" altLang="ko-KR" dirty="0"/>
              <a:t> install supports CUDA capabilities sm_37 sm_50 sm_60 sm_70.</a:t>
            </a:r>
          </a:p>
          <a:p>
            <a:r>
              <a:rPr lang="en-US" altLang="ko-KR" dirty="0"/>
              <a:t>If you want to use the A100-SXM4-40GB GPU with </a:t>
            </a:r>
            <a:r>
              <a:rPr lang="en-US" altLang="ko-KR" dirty="0" err="1"/>
              <a:t>PyTorch</a:t>
            </a:r>
            <a:r>
              <a:rPr lang="en-US" altLang="ko-KR" dirty="0"/>
              <a:t>, please check the instructions at https://pytorch.org/get-started/locally/</a:t>
            </a:r>
          </a:p>
          <a:p>
            <a:endParaRPr lang="en-US" altLang="ko-KR" dirty="0"/>
          </a:p>
          <a:p>
            <a:r>
              <a:rPr lang="en-US" altLang="ko-KR" dirty="0"/>
              <a:t>Traceback (most recent call last):</a:t>
            </a:r>
          </a:p>
          <a:p>
            <a:r>
              <a:rPr lang="en-US" altLang="ko-KR" dirty="0"/>
              <a:t>  File "training.py", line 360, in &lt;module&gt;</a:t>
            </a:r>
          </a:p>
          <a:p>
            <a:r>
              <a:rPr lang="en-US" altLang="ko-KR" dirty="0"/>
              <a:t>    main(</a:t>
            </a:r>
            <a:r>
              <a:rPr lang="en-US" altLang="ko-KR" dirty="0" err="1"/>
              <a:t>args</a:t>
            </a:r>
            <a:r>
              <a:rPr lang="en-US" altLang="ko-KR" dirty="0"/>
              <a:t>)</a:t>
            </a:r>
          </a:p>
          <a:p>
            <a:r>
              <a:rPr lang="en-US" altLang="ko-KR" dirty="0"/>
              <a:t>  File "training.py", line 41, in main</a:t>
            </a:r>
          </a:p>
          <a:p>
            <a:r>
              <a:rPr lang="en-US" altLang="ko-KR" dirty="0"/>
              <a:t>    </a:t>
            </a:r>
            <a:r>
              <a:rPr lang="en-US" altLang="ko-KR" dirty="0" err="1"/>
              <a:t>epochs_trained</a:t>
            </a:r>
            <a:r>
              <a:rPr lang="en-US" altLang="ko-KR" dirty="0"/>
              <a:t> = </a:t>
            </a:r>
            <a:r>
              <a:rPr lang="en-US" altLang="ko-KR" dirty="0" err="1"/>
              <a:t>train_epochs</a:t>
            </a:r>
            <a:r>
              <a:rPr lang="en-US" altLang="ko-KR" dirty="0"/>
              <a:t>(</a:t>
            </a:r>
            <a:r>
              <a:rPr lang="en-US" altLang="ko-KR" dirty="0" err="1"/>
              <a:t>args</a:t>
            </a:r>
            <a:r>
              <a:rPr lang="en-US" altLang="ko-KR" dirty="0"/>
              <a:t>, model, optimizer, params, </a:t>
            </a:r>
            <a:r>
              <a:rPr lang="en-US" altLang="ko-KR" dirty="0" err="1"/>
              <a:t>dicts</a:t>
            </a:r>
            <a:r>
              <a:rPr lang="en-US" altLang="ko-KR" dirty="0"/>
              <a:t>)</a:t>
            </a:r>
          </a:p>
          <a:p>
            <a:r>
              <a:rPr lang="en-US" altLang="ko-KR" dirty="0"/>
              <a:t>  File "training.py", line 83, in </a:t>
            </a:r>
            <a:r>
              <a:rPr lang="en-US" altLang="ko-KR" dirty="0" err="1"/>
              <a:t>train_epochs</a:t>
            </a:r>
            <a:endParaRPr lang="en-US" altLang="ko-KR" dirty="0"/>
          </a:p>
          <a:p>
            <a:r>
              <a:rPr lang="en-US" altLang="ko-KR" dirty="0"/>
              <a:t>    </a:t>
            </a:r>
            <a:r>
              <a:rPr lang="en-US" altLang="ko-KR" dirty="0" err="1"/>
              <a:t>os.mkdir</a:t>
            </a:r>
            <a:r>
              <a:rPr lang="en-US" altLang="ko-KR" dirty="0"/>
              <a:t>(</a:t>
            </a:r>
            <a:r>
              <a:rPr lang="en-US" altLang="ko-KR" dirty="0" err="1"/>
              <a:t>model_dir</a:t>
            </a:r>
            <a:r>
              <a:rPr lang="en-US" altLang="ko-KR" dirty="0"/>
              <a:t>)</a:t>
            </a:r>
          </a:p>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-mimic/models/conv_attn_Apr_15_00:59:45'</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40</a:t>
            </a:fld>
            <a:endParaRPr lang="ko-KR" altLang="en-US"/>
          </a:p>
        </p:txBody>
      </p:sp>
    </p:spTree>
    <p:extLst>
      <p:ext uri="{BB962C8B-B14F-4D97-AF65-F5344CB8AC3E}">
        <p14:creationId xmlns:p14="http://schemas.microsoft.com/office/powerpoint/2010/main" val="340863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training.py:256: </a:t>
            </a:r>
            <a:r>
              <a:rPr lang="en-US" altLang="ko-KR" dirty="0" err="1"/>
              <a:t>UserWarning</a:t>
            </a:r>
            <a:r>
              <a:rPr lang="en-US" altLang="ko-KR" dirty="0"/>
              <a:t>: volatile was removed and now has no effect. Use `with </a:t>
            </a:r>
            <a:r>
              <a:rPr lang="en-US" altLang="ko-KR" dirty="0" err="1"/>
              <a:t>torch.no_grad</a:t>
            </a:r>
            <a:r>
              <a:rPr lang="en-US" altLang="ko-KR" dirty="0"/>
              <a:t>():` instead.</a:t>
            </a:r>
          </a:p>
          <a:p>
            <a:r>
              <a:rPr lang="en-US" altLang="ko-KR" dirty="0"/>
              <a:t>  data, target = Variable(</a:t>
            </a:r>
            <a:r>
              <a:rPr lang="en-US" altLang="ko-KR" dirty="0" err="1"/>
              <a:t>torch.LongTensor</a:t>
            </a:r>
            <a:r>
              <a:rPr lang="en-US" altLang="ko-KR" dirty="0"/>
              <a:t>(data), volatile=True), Variable(</a:t>
            </a:r>
            <a:r>
              <a:rPr lang="en-US" altLang="ko-KR" dirty="0" err="1"/>
              <a:t>torch.FloatTensor</a:t>
            </a:r>
            <a:r>
              <a:rPr lang="en-US" altLang="ko-KR" dirty="0"/>
              <a:t>(target))</a:t>
            </a:r>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/functional.py:1709: </a:t>
            </a:r>
            <a:r>
              <a:rPr lang="en-US" altLang="ko-KR" dirty="0" err="1"/>
              <a:t>UserWarning</a:t>
            </a:r>
            <a:r>
              <a:rPr lang="en-US" altLang="ko-KR" dirty="0"/>
              <a:t>: </a:t>
            </a:r>
            <a:r>
              <a:rPr lang="en-US" altLang="ko-KR" dirty="0" err="1"/>
              <a:t>nn.functional.sigmoid</a:t>
            </a:r>
            <a:r>
              <a:rPr lang="en-US" altLang="ko-KR" dirty="0"/>
              <a:t> is deprecated. Use </a:t>
            </a:r>
            <a:r>
              <a:rPr lang="en-US" altLang="ko-KR" dirty="0" err="1"/>
              <a:t>torch.sigmoid</a:t>
            </a:r>
            <a:r>
              <a:rPr lang="en-US" altLang="ko-KR" dirty="0"/>
              <a:t> instead.</a:t>
            </a:r>
          </a:p>
          <a:p>
            <a:r>
              <a:rPr lang="en-US" altLang="ko-KR" dirty="0"/>
              <a:t>  </a:t>
            </a:r>
            <a:r>
              <a:rPr lang="en-US" altLang="ko-KR" dirty="0" err="1"/>
              <a:t>warnings.warn</a:t>
            </a:r>
            <a:r>
              <a:rPr lang="en-US" altLang="ko-KR" dirty="0"/>
              <a:t>("</a:t>
            </a:r>
            <a:r>
              <a:rPr lang="en-US" altLang="ko-KR" dirty="0" err="1"/>
              <a:t>nn.functional.sigmoid</a:t>
            </a:r>
            <a:r>
              <a:rPr lang="en-US" altLang="ko-KR" dirty="0"/>
              <a:t> is deprecated. Use </a:t>
            </a:r>
            <a:r>
              <a:rPr lang="en-US" altLang="ko-KR" dirty="0" err="1"/>
              <a:t>torch.sigmoid</a:t>
            </a:r>
            <a:r>
              <a:rPr lang="en-US" altLang="ko-KR" dirty="0"/>
              <a:t> instead.")</a:t>
            </a:r>
          </a:p>
          <a:p>
            <a:endParaRPr lang="en-US" altLang="ko-KR" dirty="0"/>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/functional.py:1698: </a:t>
            </a:r>
            <a:r>
              <a:rPr lang="en-US" altLang="ko-KR" dirty="0" err="1"/>
              <a:t>UserWarning</a:t>
            </a:r>
            <a:r>
              <a:rPr lang="en-US" altLang="ko-KR" dirty="0"/>
              <a:t>: </a:t>
            </a:r>
            <a:r>
              <a:rPr lang="en-US" altLang="ko-KR" dirty="0" err="1"/>
              <a:t>nn.functional.tanh</a:t>
            </a:r>
            <a:r>
              <a:rPr lang="en-US" altLang="ko-KR" dirty="0"/>
              <a:t> is deprecated. Use </a:t>
            </a:r>
            <a:r>
              <a:rPr lang="en-US" altLang="ko-KR" dirty="0" err="1"/>
              <a:t>torch.tanh</a:t>
            </a:r>
            <a:r>
              <a:rPr lang="en-US" altLang="ko-KR" dirty="0"/>
              <a:t> instead.</a:t>
            </a:r>
          </a:p>
          <a:p>
            <a:r>
              <a:rPr lang="en-US" altLang="ko-KR" dirty="0"/>
              <a:t>  </a:t>
            </a:r>
            <a:r>
              <a:rPr lang="en-US" altLang="ko-KR" dirty="0" err="1"/>
              <a:t>warnings.warn</a:t>
            </a:r>
            <a:r>
              <a:rPr lang="en-US" altLang="ko-KR" dirty="0"/>
              <a:t>("</a:t>
            </a:r>
            <a:r>
              <a:rPr lang="en-US" altLang="ko-KR" dirty="0" err="1"/>
              <a:t>nn.functional.tanh</a:t>
            </a:r>
            <a:r>
              <a:rPr lang="en-US" altLang="ko-KR" dirty="0"/>
              <a:t> is deprecated. Use </a:t>
            </a:r>
            <a:r>
              <a:rPr lang="en-US" altLang="ko-KR" dirty="0" err="1"/>
              <a:t>torch.tanh</a:t>
            </a:r>
            <a:r>
              <a:rPr lang="en-US" altLang="ko-KR" dirty="0"/>
              <a:t> instead.")</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41</a:t>
            </a:fld>
            <a:endParaRPr lang="ko-KR" altLang="en-US"/>
          </a:p>
        </p:txBody>
      </p:sp>
    </p:spTree>
    <p:extLst>
      <p:ext uri="{BB962C8B-B14F-4D97-AF65-F5344CB8AC3E}">
        <p14:creationId xmlns:p14="http://schemas.microsoft.com/office/powerpoint/2010/main" val="239264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https://mit-lcp.github.io/mimic-schema-spy/tables/noteevents.html</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a:t>
            </a:fld>
            <a:endParaRPr lang="ko-KR" altLang="en-US"/>
          </a:p>
        </p:txBody>
      </p:sp>
    </p:spTree>
    <p:extLst>
      <p:ext uri="{BB962C8B-B14F-4D97-AF65-F5344CB8AC3E}">
        <p14:creationId xmlns:p14="http://schemas.microsoft.com/office/powerpoint/2010/main" val="407710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Acidosis: </a:t>
            </a:r>
            <a:r>
              <a:rPr lang="en-US" altLang="ko-KR" b="0" i="0">
                <a:solidFill>
                  <a:srgbClr val="202124"/>
                </a:solidFill>
                <a:effectLst/>
                <a:latin typeface="arial" panose="020B0604020202020204" pitchFamily="34" charset="0"/>
              </a:rPr>
              <a:t>an excessively acid condition of the body fluids or tissues. (</a:t>
            </a:r>
            <a:r>
              <a:rPr lang="ko-KR" altLang="en-US" b="0" i="0">
                <a:solidFill>
                  <a:srgbClr val="202124"/>
                </a:solidFill>
                <a:effectLst/>
                <a:latin typeface="arial" panose="020B0604020202020204" pitchFamily="34" charset="0"/>
              </a:rPr>
              <a:t>체액이 산성으로</a:t>
            </a:r>
            <a:r>
              <a:rPr lang="en-US" altLang="ko-KR" b="0" i="0">
                <a:solidFill>
                  <a:srgbClr val="202124"/>
                </a:solidFill>
                <a:effectLst/>
                <a:latin typeface="arial" panose="020B0604020202020204" pitchFamily="34" charset="0"/>
              </a:rPr>
              <a:t>)</a:t>
            </a:r>
          </a:p>
          <a:p>
            <a:r>
              <a:rPr lang="en-US" altLang="ko-KR" sz="1200">
                <a:solidFill>
                  <a:srgbClr val="00B050"/>
                </a:solidFill>
              </a:rPr>
              <a:t>2113 </a:t>
            </a:r>
            <a:r>
              <a:rPr lang="en-US" altLang="ko-KR"/>
              <a:t>Benign neoplasm of colon: </a:t>
            </a:r>
            <a:r>
              <a:rPr lang="ko-KR" altLang="en-US"/>
              <a:t>결장</a:t>
            </a:r>
            <a:r>
              <a:rPr lang="en-US" altLang="ko-KR"/>
              <a:t>(colon=intestine=</a:t>
            </a:r>
            <a:r>
              <a:rPr lang="ko-KR" altLang="en-US"/>
              <a:t>창자</a:t>
            </a:r>
            <a:r>
              <a:rPr lang="en-US" altLang="ko-KR"/>
              <a:t>)</a:t>
            </a:r>
            <a:r>
              <a:rPr lang="ko-KR" altLang="en-US"/>
              <a:t>에 발생한 양성종양</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8</a:t>
            </a:fld>
            <a:endParaRPr lang="ko-KR" altLang="en-US"/>
          </a:p>
        </p:txBody>
      </p:sp>
    </p:spTree>
    <p:extLst>
      <p:ext uri="{BB962C8B-B14F-4D97-AF65-F5344CB8AC3E}">
        <p14:creationId xmlns:p14="http://schemas.microsoft.com/office/powerpoint/2010/main" val="235172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Pulmonary: </a:t>
            </a:r>
            <a:r>
              <a:rPr lang="en-US" altLang="ko-KR" b="0" i="0">
                <a:solidFill>
                  <a:srgbClr val="202124"/>
                </a:solidFill>
                <a:effectLst/>
                <a:latin typeface="arial" panose="020B0604020202020204" pitchFamily="34" charset="0"/>
              </a:rPr>
              <a:t>relating to the lungs. (</a:t>
            </a:r>
            <a:r>
              <a:rPr lang="ko-KR" altLang="en-US" b="0" i="0">
                <a:solidFill>
                  <a:srgbClr val="202124"/>
                </a:solidFill>
                <a:effectLst/>
                <a:latin typeface="arial" panose="020B0604020202020204" pitchFamily="34" charset="0"/>
              </a:rPr>
              <a:t>폐의</a:t>
            </a:r>
            <a:r>
              <a:rPr lang="en-US" altLang="ko-KR" b="0" i="0">
                <a:solidFill>
                  <a:srgbClr val="202124"/>
                </a:solidFill>
                <a:effectLst/>
                <a:latin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tubercle: a small nodular lesion in the lungs or other tissues, characteristic of tuberculosis. (</a:t>
            </a:r>
            <a:r>
              <a:rPr lang="ko-KR" altLang="en-US"/>
              <a:t>결절</a:t>
            </a:r>
            <a:r>
              <a:rPr lang="en-US" altLang="ko-KR"/>
              <a:t>, </a:t>
            </a:r>
            <a:r>
              <a:rPr lang="ko-KR" altLang="en-US"/>
              <a:t>종기</a:t>
            </a:r>
            <a:r>
              <a:rPr lang="en-US" altLang="ko-KR"/>
              <a:t>, </a:t>
            </a:r>
            <a:r>
              <a:rPr lang="ko-KR" altLang="en-US"/>
              <a:t>돌출된 피부</a:t>
            </a:r>
            <a:r>
              <a:rPr lang="en-US" altLang="ko-KR"/>
              <a:t>, </a:t>
            </a:r>
            <a:r>
              <a:rPr lang="ko-KR" altLang="en-US"/>
              <a:t>작은 혹</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sputum: a mixture of saliva and mucus coughed up from the respiratory tract, typically as a result of infection or other disease and often examined microscopically to aid medical diagnosis. (</a:t>
            </a:r>
            <a:r>
              <a:rPr lang="ko-KR" altLang="en-US"/>
              <a:t>담</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9</a:t>
            </a:fld>
            <a:endParaRPr lang="ko-KR" altLang="en-US"/>
          </a:p>
        </p:txBody>
      </p:sp>
    </p:spTree>
    <p:extLst>
      <p:ext uri="{BB962C8B-B14F-4D97-AF65-F5344CB8AC3E}">
        <p14:creationId xmlns:p14="http://schemas.microsoft.com/office/powerpoint/2010/main" val="143877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cardiomyopathy: </a:t>
            </a:r>
            <a:r>
              <a:rPr lang="en-US" altLang="ko-KR" b="0" i="0">
                <a:solidFill>
                  <a:srgbClr val="202124"/>
                </a:solidFill>
                <a:effectLst/>
                <a:latin typeface="arial" panose="020B0604020202020204" pitchFamily="34" charset="0"/>
              </a:rPr>
              <a:t>chronic disease of the heart muscle. (</a:t>
            </a:r>
            <a:r>
              <a:rPr lang="ko-KR" altLang="en-US" b="0" i="0">
                <a:solidFill>
                  <a:srgbClr val="636363"/>
                </a:solidFill>
                <a:effectLst/>
                <a:latin typeface="HelveticaNeue"/>
              </a:rPr>
              <a:t>심근병증 </a:t>
            </a:r>
            <a:r>
              <a:rPr lang="en-US" altLang="ko-KR" b="0" i="0">
                <a:solidFill>
                  <a:srgbClr val="636363"/>
                </a:solidFill>
                <a:effectLst/>
                <a:latin typeface="HelveticaNeue"/>
              </a:rPr>
              <a:t>– </a:t>
            </a:r>
            <a:r>
              <a:rPr lang="ko-KR" altLang="en-US" b="0" i="0">
                <a:solidFill>
                  <a:srgbClr val="636363"/>
                </a:solidFill>
                <a:effectLst/>
                <a:latin typeface="HelveticaNeue"/>
              </a:rPr>
              <a:t>심장 근육의 병</a:t>
            </a:r>
            <a:r>
              <a:rPr lang="en-US" altLang="ko-KR" b="0" i="0">
                <a:solidFill>
                  <a:srgbClr val="636363"/>
                </a:solidFill>
                <a:effectLst/>
                <a:latin typeface="HelveticaNeue"/>
              </a:rPr>
              <a:t>)</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10</a:t>
            </a:fld>
            <a:endParaRPr lang="ko-KR" altLang="en-US"/>
          </a:p>
        </p:txBody>
      </p:sp>
    </p:spTree>
    <p:extLst>
      <p:ext uri="{BB962C8B-B14F-4D97-AF65-F5344CB8AC3E}">
        <p14:creationId xmlns:p14="http://schemas.microsoft.com/office/powerpoint/2010/main" val="407276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atrial: relating to a cavity or chamber in the body (especially one of the upper chambers of the heart) </a:t>
            </a:r>
            <a:r>
              <a:rPr lang="ko-KR" altLang="en-US"/>
              <a:t>심방</a:t>
            </a:r>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fibrillation:</a:t>
            </a:r>
            <a:r>
              <a:rPr lang="ko-KR" altLang="en-US"/>
              <a:t> </a:t>
            </a: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11</a:t>
            </a:fld>
            <a:endParaRPr lang="ko-KR" altLang="en-US"/>
          </a:p>
        </p:txBody>
      </p:sp>
    </p:spTree>
    <p:extLst>
      <p:ext uri="{BB962C8B-B14F-4D97-AF65-F5344CB8AC3E}">
        <p14:creationId xmlns:p14="http://schemas.microsoft.com/office/powerpoint/2010/main" val="372252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protein-calorie malnutrition: </a:t>
            </a:r>
            <a:r>
              <a:rPr lang="ko-KR" altLang="en-US" b="0" i="0">
                <a:solidFill>
                  <a:srgbClr val="202020"/>
                </a:solidFill>
                <a:effectLst/>
                <a:latin typeface="-apple-system"/>
              </a:rPr>
              <a:t>단백질 칼로리 영양 실조</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12</a:t>
            </a:fld>
            <a:endParaRPr lang="ko-KR" altLang="en-US"/>
          </a:p>
        </p:txBody>
      </p:sp>
    </p:spTree>
    <p:extLst>
      <p:ext uri="{BB962C8B-B14F-4D97-AF65-F5344CB8AC3E}">
        <p14:creationId xmlns:p14="http://schemas.microsoft.com/office/powerpoint/2010/main" val="370075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ADDENDUM: appendix</a:t>
            </a:r>
          </a:p>
          <a:p>
            <a:r>
              <a:rPr lang="en-US" altLang="ko-KR"/>
              <a:t>RADIOLOGIC: </a:t>
            </a:r>
            <a:r>
              <a:rPr lang="en-US" altLang="ko-KR" b="0" i="0">
                <a:solidFill>
                  <a:srgbClr val="202124"/>
                </a:solidFill>
                <a:effectLst/>
                <a:latin typeface="arial" panose="020B0604020202020204" pitchFamily="34" charset="0"/>
              </a:rPr>
              <a:t>relating to the science of X-rays and other high-energy radiation (</a:t>
            </a:r>
            <a:r>
              <a:rPr lang="ko-KR" altLang="en-US" b="0" i="0">
                <a:solidFill>
                  <a:srgbClr val="202124"/>
                </a:solidFill>
                <a:effectLst/>
                <a:latin typeface="arial" panose="020B0604020202020204" pitchFamily="34" charset="0"/>
              </a:rPr>
              <a:t>방사선의</a:t>
            </a:r>
            <a:r>
              <a:rPr lang="en-US" altLang="ko-KR" b="0" i="0">
                <a:solidFill>
                  <a:srgbClr val="202124"/>
                </a:solidFill>
                <a:effectLst/>
                <a:latin typeface="arial" panose="020B0604020202020204" pitchFamily="34" charset="0"/>
              </a:rPr>
              <a:t>)</a:t>
            </a:r>
          </a:p>
          <a:p>
            <a:r>
              <a:rPr lang="en-US" altLang="ko-KR"/>
              <a:t>ABDOMINAL: </a:t>
            </a:r>
            <a:r>
              <a:rPr lang="en-US" altLang="ko-KR" b="0" i="0">
                <a:solidFill>
                  <a:srgbClr val="202124"/>
                </a:solidFill>
                <a:effectLst/>
                <a:latin typeface="arial" panose="020B0604020202020204" pitchFamily="34" charset="0"/>
              </a:rPr>
              <a:t>relating to the abdomen (</a:t>
            </a:r>
            <a:r>
              <a:rPr lang="ko-KR" altLang="en-US" b="0" i="0">
                <a:solidFill>
                  <a:srgbClr val="202124"/>
                </a:solidFill>
                <a:effectLst/>
                <a:latin typeface="arial" panose="020B0604020202020204" pitchFamily="34" charset="0"/>
              </a:rPr>
              <a:t>복부의</a:t>
            </a:r>
            <a:r>
              <a:rPr lang="en-US" altLang="ko-KR" b="0" i="0">
                <a:solidFill>
                  <a:srgbClr val="202124"/>
                </a:solidFill>
                <a:effectLst/>
                <a:latin typeface="arial" panose="020B0604020202020204" pitchFamily="34" charset="0"/>
              </a:rPr>
              <a:t>)</a:t>
            </a:r>
          </a:p>
          <a:p>
            <a:r>
              <a:rPr lang="en-US" altLang="ko-KR"/>
              <a:t>cavitary</a:t>
            </a:r>
            <a:r>
              <a:rPr lang="en-US" altLang="ko-KR" b="0" i="0">
                <a:solidFill>
                  <a:srgbClr val="202124"/>
                </a:solidFill>
                <a:effectLst/>
                <a:latin typeface="arial" panose="020B0604020202020204" pitchFamily="34" charset="0"/>
              </a:rPr>
              <a:t>: characterized by an empty space within a solid object. (</a:t>
            </a:r>
            <a:r>
              <a:rPr lang="ko-KR" altLang="en-US" b="0" i="0">
                <a:solidFill>
                  <a:srgbClr val="202124"/>
                </a:solidFill>
                <a:effectLst/>
                <a:latin typeface="arial" panose="020B0604020202020204" pitchFamily="34" charset="0"/>
              </a:rPr>
              <a:t>공간이 비어 있는</a:t>
            </a:r>
            <a:r>
              <a:rPr lang="en-US" altLang="ko-KR" b="0" i="0">
                <a:solidFill>
                  <a:srgbClr val="202124"/>
                </a:solidFill>
                <a:effectLst/>
                <a:latin typeface="arial" panose="020B0604020202020204" pitchFamily="34" charset="0"/>
              </a:rPr>
              <a:t>)</a:t>
            </a:r>
          </a:p>
          <a:p>
            <a:r>
              <a:rPr lang="en-US" altLang="ko-KR" b="0" i="0">
                <a:solidFill>
                  <a:srgbClr val="202124"/>
                </a:solidFill>
                <a:effectLst/>
                <a:latin typeface="arial" panose="020B0604020202020204" pitchFamily="34" charset="0"/>
              </a:rPr>
              <a:t>cavitary lesion: cavitary wound (</a:t>
            </a:r>
            <a:r>
              <a:rPr lang="ko-KR" altLang="en-US" b="0" i="0">
                <a:solidFill>
                  <a:srgbClr val="202124"/>
                </a:solidFill>
                <a:effectLst/>
                <a:latin typeface="arial" panose="020B0604020202020204" pitchFamily="34" charset="0"/>
              </a:rPr>
              <a:t>공간이 비게 되는 상처</a:t>
            </a:r>
            <a:r>
              <a:rPr lang="en-US" altLang="ko-KR" b="0" i="0">
                <a:solidFill>
                  <a:srgbClr val="202124"/>
                </a:solidFill>
                <a:effectLst/>
                <a:latin typeface="arial" panose="020B0604020202020204" pitchFamily="34" charset="0"/>
              </a:rPr>
              <a:t>)</a:t>
            </a:r>
          </a:p>
          <a:p>
            <a:r>
              <a:rPr lang="en-US" altLang="ko-KR"/>
              <a:t>apex</a:t>
            </a:r>
            <a:r>
              <a:rPr lang="en-US" altLang="ko-KR" b="0" i="0">
                <a:solidFill>
                  <a:srgbClr val="202124"/>
                </a:solidFill>
                <a:effectLst/>
                <a:latin typeface="arial" panose="020B0604020202020204" pitchFamily="34" charset="0"/>
              </a:rPr>
              <a:t>: top</a:t>
            </a:r>
          </a:p>
          <a:p>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r>
              <a:rPr lang="en-US" altLang="ko-KR"/>
              <a:t>pleural effusion: an unusual amount of fluid around the lung. </a:t>
            </a:r>
            <a:r>
              <a:rPr lang="ko-KR" altLang="en-US" err="1"/>
              <a:t>흉막삼출</a:t>
            </a:r>
            <a:r>
              <a:rPr lang="ko-KR" altLang="en-US"/>
              <a:t> </a:t>
            </a:r>
            <a:r>
              <a:rPr lang="en-US" altLang="ko-KR"/>
              <a:t>(</a:t>
            </a:r>
            <a:r>
              <a:rPr lang="ko-KR" altLang="en-US"/>
              <a:t>폐에 물이 차는 현상</a:t>
            </a:r>
            <a:r>
              <a:rPr lang="en-US" altLang="ko-KR"/>
              <a:t>)</a:t>
            </a:r>
          </a:p>
          <a:p>
            <a:r>
              <a:rPr lang="en-US" altLang="ko-KR"/>
              <a:t>intracranial: </a:t>
            </a:r>
            <a:r>
              <a:rPr lang="en-US" altLang="ko-KR" b="0" i="0">
                <a:solidFill>
                  <a:srgbClr val="202124"/>
                </a:solidFill>
                <a:effectLst/>
                <a:latin typeface="arial" panose="020B0604020202020204" pitchFamily="34" charset="0"/>
              </a:rPr>
              <a:t>within the skull</a:t>
            </a:r>
          </a:p>
          <a:p>
            <a:r>
              <a:rPr lang="en-US" altLang="ko-KR"/>
              <a:t>hemorrhage: an escape of blood from a ruptured blood vessel, especially when profuse. (</a:t>
            </a:r>
            <a:r>
              <a:rPr lang="ko-KR" altLang="en-US"/>
              <a:t>출혈</a:t>
            </a:r>
            <a:r>
              <a:rPr lang="en-US" altLang="ko-KR"/>
              <a:t>)</a:t>
            </a:r>
          </a:p>
          <a:p>
            <a:r>
              <a:rPr lang="en-US" altLang="ko-KR"/>
              <a:t>sacrum: </a:t>
            </a:r>
            <a:r>
              <a:rPr lang="en-US" altLang="ko-KR" b="0" i="0">
                <a:solidFill>
                  <a:srgbClr val="202124"/>
                </a:solidFill>
                <a:effectLst/>
                <a:latin typeface="arial" panose="020B0604020202020204" pitchFamily="34" charset="0"/>
              </a:rPr>
              <a:t>a triangular bone in the lower back formed from fused vertebrae and situated between the two hipbones of the pelvis. (</a:t>
            </a:r>
            <a:r>
              <a:rPr lang="ko-KR" altLang="en-US" b="0" i="0">
                <a:solidFill>
                  <a:srgbClr val="202124"/>
                </a:solidFill>
                <a:effectLst/>
                <a:latin typeface="arial" panose="020B0604020202020204" pitchFamily="34" charset="0"/>
              </a:rPr>
              <a:t>엉치뼈</a:t>
            </a:r>
            <a:r>
              <a:rPr lang="en-US" altLang="ko-KR" b="0" i="0">
                <a:solidFill>
                  <a:srgbClr val="202124"/>
                </a:solidFill>
                <a:effectLst/>
                <a:latin typeface="arial" panose="020B0604020202020204" pitchFamily="34" charset="0"/>
              </a:rPr>
              <a:t>)</a:t>
            </a:r>
          </a:p>
          <a:p>
            <a:r>
              <a:rPr lang="en-US" altLang="ko-KR"/>
              <a:t>osteoporosis</a:t>
            </a:r>
            <a:r>
              <a:rPr lang="en-US" altLang="ko-KR" b="0" i="0">
                <a:solidFill>
                  <a:srgbClr val="202124"/>
                </a:solidFill>
                <a:effectLst/>
                <a:latin typeface="arial" panose="020B0604020202020204" pitchFamily="34" charset="0"/>
              </a:rPr>
              <a:t>: a medical condition in which the bones become brittle and fragile from loss of tissue, typically as a result of hormonal changes, or deficiency of calcium or vitamin D. (</a:t>
            </a:r>
            <a:r>
              <a:rPr lang="ko-KR" altLang="en-US" b="0" i="0">
                <a:solidFill>
                  <a:srgbClr val="202124"/>
                </a:solidFill>
                <a:effectLst/>
                <a:latin typeface="arial" panose="020B0604020202020204" pitchFamily="34" charset="0"/>
              </a:rPr>
              <a:t>골다공증</a:t>
            </a:r>
            <a:r>
              <a:rPr lang="en-US" altLang="ko-KR" b="0" i="0">
                <a:solidFill>
                  <a:srgbClr val="202124"/>
                </a:solidFill>
                <a:effectLst/>
                <a:latin typeface="arial" panose="020B0604020202020204" pitchFamily="34" charset="0"/>
              </a:rPr>
              <a:t>)</a:t>
            </a:r>
          </a:p>
          <a:p>
            <a:pPr algn="l"/>
            <a:r>
              <a:rPr lang="en-US" altLang="ko-KR" b="0" i="0">
                <a:solidFill>
                  <a:srgbClr val="202124"/>
                </a:solidFill>
                <a:effectLst/>
                <a:latin typeface="arial" panose="020B0604020202020204" pitchFamily="34" charset="0"/>
              </a:rPr>
              <a:t>outpatient:</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 patient who receives medical treatment without being admitted to a hospital.</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t>
            </a:r>
            <a:r>
              <a:rPr lang="ko-KR" altLang="en-US" b="0" i="0">
                <a:solidFill>
                  <a:srgbClr val="202124"/>
                </a:solidFill>
                <a:effectLst/>
                <a:latin typeface="arial" panose="020B0604020202020204" pitchFamily="34" charset="0"/>
              </a:rPr>
              <a:t>외래진료 </a:t>
            </a:r>
            <a:r>
              <a:rPr lang="en-US" altLang="ko-KR" b="0" i="0">
                <a:solidFill>
                  <a:srgbClr val="202124"/>
                </a:solidFill>
                <a:effectLst/>
                <a:latin typeface="arial" panose="020B0604020202020204" pitchFamily="34" charset="0"/>
              </a:rPr>
              <a:t>= not </a:t>
            </a:r>
            <a:r>
              <a:rPr lang="ko-KR" altLang="en-US" b="0" i="0">
                <a:solidFill>
                  <a:srgbClr val="202124"/>
                </a:solidFill>
                <a:effectLst/>
                <a:latin typeface="arial" panose="020B0604020202020204" pitchFamily="34" charset="0"/>
              </a:rPr>
              <a:t>입원진료</a:t>
            </a:r>
            <a:r>
              <a:rPr lang="en-US" altLang="ko-KR" b="0" i="0">
                <a:solidFill>
                  <a:srgbClr val="202124"/>
                </a:solidFill>
                <a:effectLst/>
                <a:latin typeface="arial" panose="020B0604020202020204" pitchFamily="34" charset="0"/>
              </a:rPr>
              <a:t>)</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13</a:t>
            </a:fld>
            <a:endParaRPr lang="ko-KR" altLang="en-US"/>
          </a:p>
        </p:txBody>
      </p:sp>
    </p:spTree>
    <p:extLst>
      <p:ext uri="{BB962C8B-B14F-4D97-AF65-F5344CB8AC3E}">
        <p14:creationId xmlns:p14="http://schemas.microsoft.com/office/powerpoint/2010/main" val="223724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http://citeseerx.ist.psu.edu/viewdoc/download?doi=10.1.1.49.816&amp;rep=rep1&amp;type=pdf</a:t>
            </a:r>
          </a:p>
          <a:p>
            <a:r>
              <a:rPr lang="en-US" altLang="ko-KR"/>
              <a:t>We are using the discharge summaries rather than the entire patient medical record, because this is the part of the medical record that has been computerized.</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16</a:t>
            </a:fld>
            <a:endParaRPr lang="ko-KR" altLang="en-US"/>
          </a:p>
        </p:txBody>
      </p:sp>
    </p:spTree>
    <p:extLst>
      <p:ext uri="{BB962C8B-B14F-4D97-AF65-F5344CB8AC3E}">
        <p14:creationId xmlns:p14="http://schemas.microsoft.com/office/powerpoint/2010/main" val="234517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E9DBC-7418-45C9-8326-719B3FDA1E8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28C5AB0-1B69-4642-9393-276ED7F43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48B6161-4C87-48ED-A116-5B697E6B4F84}"/>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5B7C7DCF-4186-4B6E-AF71-5F461F60AB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979790-472B-4C9D-9ABF-9AA910A313E4}"/>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3644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9B9420-197A-49F2-A63F-49543CC579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A0CA174-F591-4C6C-A947-E2850418E25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9C9033-648C-42F6-A0DF-26F7491EC676}"/>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F6945D70-69E8-4833-B074-3CC6E30792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7BEE64-D9B5-48DA-8790-AB193D2B7D87}"/>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73594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6148EE-F6ED-44DB-A3B8-BBE39CEF95A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DA3106E-5D70-4F97-8B6E-EF2C167DD1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ED17BE-4448-4D73-96CB-08357E08585B}"/>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90575FE6-B422-4D55-AB14-EEFD80B4E4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945F2E5-24EE-43B9-B821-E43A17FF0A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1356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C29E45-4315-4D99-8E45-DAD2E8B049B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EA7D0EC-1DA5-450E-BAF4-C121491F5F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722E7A7-E65F-406E-97A2-0179059F2B9C}"/>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D64419B9-0B9E-4CA9-B914-ED962D3D11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4A86000-8528-40DF-910C-44BD3F8C4A31}"/>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423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E83EE-6011-4F67-B5F9-D3AD83E0AEC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3D95876-09BC-4409-971B-7124C0572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37DA8B9-F87C-41DD-921C-4D487F631A67}"/>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A1D0B2FB-6DB0-4EE2-8B38-6066012EBA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FD59B5-FF1F-4874-9D9C-4D8553B30B63}"/>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5230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58877D-4134-407C-9642-E6AA3D4129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A6EE066-BB43-49FB-862A-AEB5D1ED164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3BF584-4A2C-4AD8-B518-FEBFA99BD8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DDDAAC9-776F-4684-8B0B-124637EE942F}"/>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6" name="바닥글 개체 틀 5">
            <a:extLst>
              <a:ext uri="{FF2B5EF4-FFF2-40B4-BE49-F238E27FC236}">
                <a16:creationId xmlns:a16="http://schemas.microsoft.com/office/drawing/2014/main" id="{CE88BA24-1653-48DD-8287-D802F428308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DD2168-B6B9-4A24-B63E-00FF704E8A0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1988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FD8FF-A19B-4EA1-B5AB-BAE0B243E30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FF1C783-4432-442E-908A-DC1068869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541929A-73E0-4BD9-A2E3-FE6162D15F2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108CB4-338F-4214-A3CF-635B56437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4B8BEEC-A8D7-43BD-A010-1E3D2DC1C26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27BFA03-BD8A-4482-9B5A-C63C99A8A009}"/>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8" name="바닥글 개체 틀 7">
            <a:extLst>
              <a:ext uri="{FF2B5EF4-FFF2-40B4-BE49-F238E27FC236}">
                <a16:creationId xmlns:a16="http://schemas.microsoft.com/office/drawing/2014/main" id="{74326238-66C7-4E34-904F-9AA708D44C1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B13278F-909D-4E10-86D3-C11CA791FA6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427329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C388DC-74F6-4EB0-BCA4-956FEE53B37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90ACBB7-CD8C-4331-AD8E-FD5E381B4F9B}"/>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4" name="바닥글 개체 틀 3">
            <a:extLst>
              <a:ext uri="{FF2B5EF4-FFF2-40B4-BE49-F238E27FC236}">
                <a16:creationId xmlns:a16="http://schemas.microsoft.com/office/drawing/2014/main" id="{F639CB34-B179-4900-B25E-E8317D11B47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3CFC4C-83F0-4BC7-973D-140ECED60BD9}"/>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98208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EA09D7-7D92-4A4A-8B88-88C0DD6CF199}"/>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3" name="바닥글 개체 틀 2">
            <a:extLst>
              <a:ext uri="{FF2B5EF4-FFF2-40B4-BE49-F238E27FC236}">
                <a16:creationId xmlns:a16="http://schemas.microsoft.com/office/drawing/2014/main" id="{1C62F284-2C05-497D-A9CA-4F6949D3BC1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D2424BB-F743-4519-A01F-23F6A0C5176E}"/>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7922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8F9670-13A5-44AB-A7B6-6727B703B13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0387BDA-EB1B-473E-8D24-8FC0693E3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F861A24-1301-410C-902C-23A31F657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FD3C23-F712-4DD1-BA3E-4C4AC6FEDD74}"/>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6" name="바닥글 개체 틀 5">
            <a:extLst>
              <a:ext uri="{FF2B5EF4-FFF2-40B4-BE49-F238E27FC236}">
                <a16:creationId xmlns:a16="http://schemas.microsoft.com/office/drawing/2014/main" id="{4A2B7B94-75B5-41BD-9AE2-448007D53C3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0A4D130-3E44-49B8-A0A0-D5DDCFD4E1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36785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CA3956-27C6-4557-BB4E-E90E54FAA9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7B6A758-6310-4C57-863F-5F3AEDC5A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ED3EB17-E38F-4675-954C-256A3059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C479F9C-03B2-4CCF-BC0A-3F32C955F49B}"/>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6" name="바닥글 개체 틀 5">
            <a:extLst>
              <a:ext uri="{FF2B5EF4-FFF2-40B4-BE49-F238E27FC236}">
                <a16:creationId xmlns:a16="http://schemas.microsoft.com/office/drawing/2014/main" id="{29058ECE-5A0D-45CF-B8BE-D1A32D4C85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4425665-C0EB-431F-9B4C-E019BAE775C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39313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0E9F8C9-8C6D-4DF8-BD06-93DF51018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BC633F8-263E-49B8-B1FD-D37BDD2A9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6B796D-4B2B-425D-A258-DDBFD9316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4007A93B-27FE-4BE2-8984-26A5FABAA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3FD66-3787-4633-A5CE-39E25276A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90544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xur.com/icd9/425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xur.com/icd9/4273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xur.com/icd9/263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iratano/clinical-notes-diagnosis-dl-nlp/blob/master/code/python3/preprocess.ipyn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tackoverflow.com/questions/53195906/getting-init-got-an-unexpected-keyword-argument-document-this-error-i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ytorch.org/get-started/previous-ver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exur.com/icd9/0119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3F29A-197F-435D-9F13-80C2CA263645}"/>
              </a:ext>
            </a:extLst>
          </p:cNvPr>
          <p:cNvSpPr>
            <a:spLocks noGrp="1"/>
          </p:cNvSpPr>
          <p:nvPr>
            <p:ph type="ctrTitle"/>
          </p:nvPr>
        </p:nvSpPr>
        <p:spPr/>
        <p:txBody>
          <a:bodyPr/>
          <a:lstStyle/>
          <a:p>
            <a:r>
              <a:rPr lang="en-US" altLang="ko-KR" dirty="0"/>
              <a:t>MIMIC</a:t>
            </a:r>
            <a:r>
              <a:rPr lang="ko-KR" altLang="en-US" dirty="0"/>
              <a:t> </a:t>
            </a:r>
            <a:r>
              <a:rPr lang="en-US" altLang="ko-KR" dirty="0"/>
              <a:t>III</a:t>
            </a:r>
            <a:r>
              <a:rPr lang="ko-KR" altLang="en-US" dirty="0"/>
              <a:t> </a:t>
            </a:r>
            <a:r>
              <a:rPr lang="en-US" altLang="ko-KR" dirty="0"/>
              <a:t>Preprocessing</a:t>
            </a:r>
            <a:br>
              <a:rPr lang="en-US" altLang="ko-KR" dirty="0"/>
            </a:br>
            <a:r>
              <a:rPr lang="en-US" altLang="ko-KR" dirty="0"/>
              <a:t>Explained</a:t>
            </a:r>
            <a:endParaRPr lang="ko-KR" altLang="en-US" dirty="0"/>
          </a:p>
        </p:txBody>
      </p:sp>
      <p:sp>
        <p:nvSpPr>
          <p:cNvPr id="3" name="부제목 2">
            <a:extLst>
              <a:ext uri="{FF2B5EF4-FFF2-40B4-BE49-F238E27FC236}">
                <a16:creationId xmlns:a16="http://schemas.microsoft.com/office/drawing/2014/main" id="{57ED01FC-42DC-4762-9BB1-DB6EDC0C4C0E}"/>
              </a:ext>
            </a:extLst>
          </p:cNvPr>
          <p:cNvSpPr>
            <a:spLocks noGrp="1"/>
          </p:cNvSpPr>
          <p:nvPr>
            <p:ph type="subTitle" idx="1"/>
          </p:nvPr>
        </p:nvSpPr>
        <p:spPr/>
        <p:txBody>
          <a:bodyPr/>
          <a:lstStyle/>
          <a:p>
            <a:pPr algn="r"/>
            <a:endParaRPr lang="en-US" altLang="ko-KR" dirty="0"/>
          </a:p>
          <a:p>
            <a:pPr algn="r"/>
            <a:r>
              <a:rPr lang="en-US" altLang="ko-KR" dirty="0"/>
              <a:t>Changsoo Kim, </a:t>
            </a:r>
            <a:r>
              <a:rPr lang="en-US" altLang="ko-KR" dirty="0" err="1"/>
              <a:t>Akhmad</a:t>
            </a:r>
            <a:r>
              <a:rPr lang="en-US" altLang="ko-KR" dirty="0"/>
              <a:t> </a:t>
            </a:r>
            <a:r>
              <a:rPr lang="en-US" altLang="ko-KR" dirty="0" err="1"/>
              <a:t>Hutomo</a:t>
            </a:r>
            <a:r>
              <a:rPr lang="en-US" altLang="ko-KR" dirty="0"/>
              <a:t>, Curt </a:t>
            </a:r>
            <a:r>
              <a:rPr lang="en-US" altLang="ko-KR" dirty="0" err="1"/>
              <a:t>Tigges</a:t>
            </a:r>
            <a:r>
              <a:rPr lang="en-US" altLang="ko-KR" dirty="0"/>
              <a:t>, Gabriel Sandoval</a:t>
            </a:r>
          </a:p>
          <a:p>
            <a:pPr algn="r"/>
            <a:r>
              <a:rPr lang="en-US" altLang="ko-KR" dirty="0"/>
              <a:t>Apr. 10, 2021</a:t>
            </a:r>
            <a:endParaRPr lang="ko-KR" altLang="en-US" dirty="0"/>
          </a:p>
        </p:txBody>
      </p:sp>
    </p:spTree>
    <p:extLst>
      <p:ext uri="{BB962C8B-B14F-4D97-AF65-F5344CB8AC3E}">
        <p14:creationId xmlns:p14="http://schemas.microsoft.com/office/powerpoint/2010/main" val="34703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https://dexur.com/icd9/4254/</a:t>
            </a:r>
            <a:endParaRPr lang="en-US" altLang="ko-KR"/>
          </a:p>
          <a:p>
            <a:r>
              <a:rPr lang="en-US" altLang="ko-KR"/>
              <a:t>Other primary cardiomyopathies</a:t>
            </a:r>
          </a:p>
          <a:p>
            <a:pPr lvl="1"/>
            <a:r>
              <a:rPr lang="en-US" altLang="ko-KR"/>
              <a:t>cardiomyopathies: chronic disease of the </a:t>
            </a:r>
            <a:r>
              <a:rPr lang="en-US" altLang="ko-KR">
                <a:solidFill>
                  <a:srgbClr val="FF0000"/>
                </a:solidFill>
              </a:rPr>
              <a:t>heart</a:t>
            </a:r>
            <a:r>
              <a:rPr lang="en-US" altLang="ko-KR"/>
              <a:t> muscle</a:t>
            </a:r>
          </a:p>
          <a:p>
            <a:endParaRPr lang="ko-KR" altLang="en-US"/>
          </a:p>
        </p:txBody>
      </p:sp>
    </p:spTree>
    <p:extLst>
      <p:ext uri="{BB962C8B-B14F-4D97-AF65-F5344CB8AC3E}">
        <p14:creationId xmlns:p14="http://schemas.microsoft.com/office/powerpoint/2010/main" val="11753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https://dexur.com/icd9/42731/</a:t>
            </a:r>
            <a:endParaRPr lang="en-US" altLang="ko-KR"/>
          </a:p>
          <a:p>
            <a:r>
              <a:rPr lang="en-US" altLang="ko-KR"/>
              <a:t>Atrial fibrillation</a:t>
            </a:r>
          </a:p>
          <a:p>
            <a:pPr lvl="1"/>
            <a:r>
              <a:rPr lang="en-US" altLang="ko-KR"/>
              <a:t>atrial: relating to a cavity or chamber in the body (especially one of the upper chambers of the </a:t>
            </a:r>
            <a:r>
              <a:rPr lang="en-US" altLang="ko-KR">
                <a:solidFill>
                  <a:srgbClr val="FF0000"/>
                </a:solidFill>
              </a:rPr>
              <a:t>heart</a:t>
            </a:r>
            <a:r>
              <a:rPr lang="en-US" altLang="ko-KR"/>
              <a:t>)</a:t>
            </a:r>
          </a:p>
          <a:p>
            <a:pPr lvl="1"/>
            <a:r>
              <a:rPr lang="en-US" altLang="ko-KR"/>
              <a:t>fibrillation: rapid, irregular, and unsynchronized contraction of muscle fibers. An important occurrence is with regard to the </a:t>
            </a:r>
            <a:r>
              <a:rPr lang="en-US" altLang="ko-KR">
                <a:solidFill>
                  <a:srgbClr val="FF0000"/>
                </a:solidFill>
              </a:rPr>
              <a:t>heart</a:t>
            </a:r>
            <a:r>
              <a:rPr lang="en-US" altLang="ko-KR"/>
              <a:t>.</a:t>
            </a:r>
            <a:endParaRPr lang="ko-KR" altLang="en-US"/>
          </a:p>
        </p:txBody>
      </p:sp>
    </p:spTree>
    <p:extLst>
      <p:ext uri="{BB962C8B-B14F-4D97-AF65-F5344CB8AC3E}">
        <p14:creationId xmlns:p14="http://schemas.microsoft.com/office/powerpoint/2010/main" val="199880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49FE2D-3265-41B0-B5D7-6F16A39D0026}"/>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E7B8AF77-8654-4799-8F9C-5B60D9B11374}"/>
              </a:ext>
            </a:extLst>
          </p:cNvPr>
          <p:cNvSpPr>
            <a:spLocks noGrp="1"/>
          </p:cNvSpPr>
          <p:nvPr>
            <p:ph idx="1"/>
          </p:nvPr>
        </p:nvSpPr>
        <p:spPr/>
        <p:txBody>
          <a:bodyPr/>
          <a:lstStyle/>
          <a:p>
            <a:r>
              <a:rPr lang="en-US" altLang="ko-KR">
                <a:hlinkClick r:id="rId3"/>
              </a:rPr>
              <a:t>https://dexur.com/icd9/2639/</a:t>
            </a:r>
            <a:endParaRPr lang="en-US" altLang="ko-KR"/>
          </a:p>
          <a:p>
            <a:r>
              <a:rPr lang="en-US" altLang="ko-KR"/>
              <a:t>Unspecified protein-calorie malnutrition</a:t>
            </a:r>
          </a:p>
          <a:p>
            <a:pPr lvl="1"/>
            <a:r>
              <a:rPr lang="en-US" altLang="ko-KR"/>
              <a:t>malnutrition: lack of proper </a:t>
            </a:r>
            <a:r>
              <a:rPr lang="en-US" altLang="ko-KR">
                <a:solidFill>
                  <a:srgbClr val="FF0000"/>
                </a:solidFill>
              </a:rPr>
              <a:t>nutrition</a:t>
            </a:r>
            <a:r>
              <a:rPr lang="en-US" altLang="ko-KR"/>
              <a:t>, caused by not having enough to eat, not eating enough of the right things, or being unable to use the food that one does eat.</a:t>
            </a:r>
            <a:endParaRPr lang="ko-KR" altLang="en-US"/>
          </a:p>
        </p:txBody>
      </p:sp>
    </p:spTree>
    <p:extLst>
      <p:ext uri="{BB962C8B-B14F-4D97-AF65-F5344CB8AC3E}">
        <p14:creationId xmlns:p14="http://schemas.microsoft.com/office/powerpoint/2010/main" val="300329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4F2B6F-D07F-4767-A9D8-65905B3479AE}"/>
              </a:ext>
            </a:extLst>
          </p:cNvPr>
          <p:cNvSpPr>
            <a:spLocks noGrp="1"/>
          </p:cNvSpPr>
          <p:nvPr>
            <p:ph type="title"/>
          </p:nvPr>
        </p:nvSpPr>
        <p:spPr/>
        <p:txBody>
          <a:bodyPr/>
          <a:lstStyle/>
          <a:p>
            <a:r>
              <a:rPr lang="en-US" altLang="ko-KR"/>
              <a:t>NOTEEVENTS ex) admission #167853</a:t>
            </a:r>
            <a:endParaRPr lang="ko-KR" altLang="en-US"/>
          </a:p>
        </p:txBody>
      </p:sp>
      <p:sp>
        <p:nvSpPr>
          <p:cNvPr id="3" name="내용 개체 틀 2">
            <a:extLst>
              <a:ext uri="{FF2B5EF4-FFF2-40B4-BE49-F238E27FC236}">
                <a16:creationId xmlns:a16="http://schemas.microsoft.com/office/drawing/2014/main" id="{6E6F6BC0-010A-42E1-B425-30E436EC6F0B}"/>
              </a:ext>
            </a:extLst>
          </p:cNvPr>
          <p:cNvSpPr>
            <a:spLocks noGrp="1"/>
          </p:cNvSpPr>
          <p:nvPr>
            <p:ph idx="1"/>
          </p:nvPr>
        </p:nvSpPr>
        <p:spPr/>
        <p:txBody>
          <a:bodyPr>
            <a:normAutofit fontScale="85000" lnSpcReduction="10000"/>
          </a:bodyPr>
          <a:lstStyle/>
          <a:p>
            <a:pPr marL="0" indent="0">
              <a:lnSpc>
                <a:spcPct val="120000"/>
              </a:lnSpc>
              <a:buNone/>
            </a:pPr>
            <a:r>
              <a:rPr lang="en-US" altLang="ko-KR" sz="1400"/>
              <a:t>Admission Date:  [**2151-7-16**]       </a:t>
            </a:r>
          </a:p>
          <a:p>
            <a:pPr marL="0" indent="0">
              <a:lnSpc>
                <a:spcPct val="120000"/>
              </a:lnSpc>
              <a:buNone/>
            </a:pPr>
            <a:r>
              <a:rPr lang="en-US" altLang="ko-KR" sz="1400"/>
              <a:t>Discharge Date:  [**2151-8-4**]</a:t>
            </a:r>
          </a:p>
          <a:p>
            <a:pPr marL="0" indent="0">
              <a:lnSpc>
                <a:spcPct val="120000"/>
              </a:lnSpc>
              <a:buNone/>
            </a:pPr>
            <a:r>
              <a:rPr lang="en-US" altLang="ko-KR" sz="1400"/>
              <a:t>Service:</a:t>
            </a:r>
          </a:p>
          <a:p>
            <a:pPr marL="0" indent="0">
              <a:lnSpc>
                <a:spcPct val="120000"/>
              </a:lnSpc>
              <a:buNone/>
            </a:pPr>
            <a:r>
              <a:rPr lang="en-US" altLang="ko-KR" sz="1400"/>
              <a:t>ADDENDUM:</a:t>
            </a:r>
          </a:p>
          <a:p>
            <a:pPr marL="0" indent="0">
              <a:lnSpc>
                <a:spcPct val="120000"/>
              </a:lnSpc>
              <a:buNone/>
            </a:pPr>
            <a:r>
              <a:rPr lang="en-US" altLang="ko-KR" sz="1400" b="1"/>
              <a:t>RADIOLOGIC STUDIES</a:t>
            </a:r>
            <a:r>
              <a:rPr lang="en-US" altLang="ko-KR" sz="1400"/>
              <a:t>:  Radiologic studies also included a chest CT, which confirmed cavitary lesions in the left </a:t>
            </a:r>
            <a:r>
              <a:rPr lang="en-US" altLang="ko-KR" sz="1400">
                <a:solidFill>
                  <a:srgbClr val="FF0000"/>
                </a:solidFill>
              </a:rPr>
              <a:t>lung</a:t>
            </a:r>
            <a:r>
              <a:rPr lang="en-US" altLang="ko-KR" sz="1400"/>
              <a:t> apex consistent with infectious process/tuberculosis.  This also moderate-sized left </a:t>
            </a:r>
            <a:r>
              <a:rPr lang="en-US" altLang="ko-KR" sz="1400">
                <a:solidFill>
                  <a:srgbClr val="0000FF"/>
                </a:solidFill>
              </a:rPr>
              <a:t>pleural effusion</a:t>
            </a:r>
            <a:r>
              <a:rPr lang="en-US" altLang="ko-KR" sz="1400"/>
              <a:t> (</a:t>
            </a:r>
            <a:r>
              <a:rPr lang="ko-KR" altLang="en-US" sz="1400"/>
              <a:t>폐에 물</a:t>
            </a:r>
            <a:r>
              <a:rPr lang="en-US" altLang="ko-KR" sz="1400"/>
              <a:t>).</a:t>
            </a:r>
          </a:p>
          <a:p>
            <a:pPr marL="0" indent="0">
              <a:lnSpc>
                <a:spcPct val="120000"/>
              </a:lnSpc>
              <a:buNone/>
            </a:pPr>
            <a:r>
              <a:rPr lang="en-US" altLang="ko-KR" sz="1400" b="1"/>
              <a:t>HEAD CT</a:t>
            </a:r>
            <a:r>
              <a:rPr lang="en-US" altLang="ko-KR" sz="1400"/>
              <a:t>:  Head CT showed no intracranial hemorrhage or mass effect, but old infarction consistent with past medical history.</a:t>
            </a:r>
          </a:p>
          <a:p>
            <a:pPr marL="0" indent="0">
              <a:lnSpc>
                <a:spcPct val="120000"/>
              </a:lnSpc>
              <a:buNone/>
            </a:pPr>
            <a:r>
              <a:rPr lang="en-US" altLang="ko-KR" sz="1400" b="1"/>
              <a:t>ABDOMINAL CT</a:t>
            </a:r>
            <a:r>
              <a:rPr lang="en-US" altLang="ko-KR" sz="1400"/>
              <a:t>:  Abdominal CT showed lesions of T10 and sacrum (</a:t>
            </a:r>
            <a:r>
              <a:rPr lang="ko-KR" altLang="en-US" sz="1400"/>
              <a:t>엉치뼈</a:t>
            </a:r>
            <a:r>
              <a:rPr lang="en-US" altLang="ko-KR" sz="1400"/>
              <a:t>) most likely secondary to osteoporosis (</a:t>
            </a:r>
            <a:r>
              <a:rPr lang="ko-KR" altLang="en-US" sz="1400"/>
              <a:t>골다공증</a:t>
            </a:r>
            <a:r>
              <a:rPr lang="en-US" altLang="ko-KR" sz="1400"/>
              <a:t>). These can be followed by repeat imaging as an outpatient.</a:t>
            </a:r>
          </a:p>
          <a:p>
            <a:pPr marL="0" indent="0">
              <a:lnSpc>
                <a:spcPct val="120000"/>
              </a:lnSpc>
              <a:buNone/>
            </a:pPr>
            <a:r>
              <a:rPr lang="en-US" altLang="ko-KR" sz="1400"/>
              <a:t>[**First Name8 (NamePattern2) **] [**First Name4 (NamePattern1) 1775**] [**Last Name (NamePattern1) **], M.D.  [**MD Number(1) 1776**]</a:t>
            </a:r>
          </a:p>
          <a:p>
            <a:pPr marL="0" indent="0">
              <a:lnSpc>
                <a:spcPct val="120000"/>
              </a:lnSpc>
              <a:buNone/>
            </a:pPr>
            <a:r>
              <a:rPr lang="en-US" altLang="ko-KR" sz="1400"/>
              <a:t>Dictated By:[**Hospital 1807**] MEDQUIST36</a:t>
            </a:r>
          </a:p>
          <a:p>
            <a:pPr marL="0" indent="0">
              <a:lnSpc>
                <a:spcPct val="120000"/>
              </a:lnSpc>
              <a:buNone/>
            </a:pPr>
            <a:r>
              <a:rPr lang="en-US" altLang="ko-KR" sz="1400"/>
              <a:t>D:  [**2151-8-5**]  12:11</a:t>
            </a:r>
          </a:p>
          <a:p>
            <a:pPr marL="0" indent="0">
              <a:lnSpc>
                <a:spcPct val="120000"/>
              </a:lnSpc>
              <a:buNone/>
            </a:pPr>
            <a:r>
              <a:rPr lang="en-US" altLang="ko-KR" sz="1400"/>
              <a:t>T:  [**2151-8-5**]  12:21</a:t>
            </a:r>
          </a:p>
          <a:p>
            <a:pPr marL="0" indent="0">
              <a:lnSpc>
                <a:spcPct val="120000"/>
              </a:lnSpc>
              <a:buNone/>
            </a:pPr>
            <a:r>
              <a:rPr lang="en-US" altLang="ko-KR" sz="1400"/>
              <a:t>JOB#:  [**Job Number 1808**]</a:t>
            </a:r>
          </a:p>
        </p:txBody>
      </p:sp>
      <p:sp>
        <p:nvSpPr>
          <p:cNvPr id="5" name="TextBox 4">
            <a:extLst>
              <a:ext uri="{FF2B5EF4-FFF2-40B4-BE49-F238E27FC236}">
                <a16:creationId xmlns:a16="http://schemas.microsoft.com/office/drawing/2014/main" id="{57697509-8CC9-48AE-995E-860A38C838B7}"/>
              </a:ext>
            </a:extLst>
          </p:cNvPr>
          <p:cNvSpPr txBox="1"/>
          <p:nvPr/>
        </p:nvSpPr>
        <p:spPr>
          <a:xfrm>
            <a:off x="6617368" y="5169436"/>
            <a:ext cx="4875296" cy="1323439"/>
          </a:xfrm>
          <a:prstGeom prst="rect">
            <a:avLst/>
          </a:prstGeom>
          <a:noFill/>
        </p:spPr>
        <p:txBody>
          <a:bodyPr wrap="square" rtlCol="0">
            <a:spAutoFit/>
          </a:bodyPr>
          <a:lstStyle/>
          <a:p>
            <a:pPr marL="285750" indent="-285750">
              <a:buFont typeface="Arial" panose="020B0604020202020204" pitchFamily="34" charset="0"/>
              <a:buChar char="•"/>
            </a:pPr>
            <a:r>
              <a:rPr lang="en-US" altLang="ko-KR" sz="1600"/>
              <a:t>tuberculosis(</a:t>
            </a:r>
            <a:r>
              <a:rPr lang="ko-KR" altLang="en-US" sz="1600"/>
              <a:t>결핵</a:t>
            </a:r>
            <a:r>
              <a:rPr lang="en-US" altLang="ko-KR" sz="1600"/>
              <a:t>): an infectious bacterial disease characterized by the growth of nodules (tubercles) in the tissues, especially the </a:t>
            </a:r>
            <a:r>
              <a:rPr lang="en-US" altLang="ko-KR" sz="1600">
                <a:solidFill>
                  <a:srgbClr val="FF0000"/>
                </a:solidFill>
              </a:rPr>
              <a:t>lungs</a:t>
            </a:r>
            <a:r>
              <a:rPr lang="en-US" altLang="ko-KR" sz="1600"/>
              <a:t>.</a:t>
            </a:r>
          </a:p>
          <a:p>
            <a:pPr marL="285750" indent="-285750">
              <a:buFont typeface="Arial" panose="020B0604020202020204" pitchFamily="34" charset="0"/>
              <a:buChar char="•"/>
            </a:pPr>
            <a:r>
              <a:rPr lang="en-US" altLang="ko-KR" sz="1600"/>
              <a:t>A pleural effusion is an unusual amount of fluid around the </a:t>
            </a:r>
            <a:r>
              <a:rPr lang="en-US" altLang="ko-KR" sz="1600">
                <a:solidFill>
                  <a:srgbClr val="FF0000"/>
                </a:solidFill>
              </a:rPr>
              <a:t>lung</a:t>
            </a:r>
            <a:r>
              <a:rPr lang="en-US" altLang="ko-KR" sz="1600"/>
              <a:t>.</a:t>
            </a:r>
          </a:p>
        </p:txBody>
      </p:sp>
      <p:sp>
        <p:nvSpPr>
          <p:cNvPr id="8" name="TextBox 7">
            <a:extLst>
              <a:ext uri="{FF2B5EF4-FFF2-40B4-BE49-F238E27FC236}">
                <a16:creationId xmlns:a16="http://schemas.microsoft.com/office/drawing/2014/main" id="{7E73F5E0-2DCD-488A-9789-4F6069133BF2}"/>
              </a:ext>
            </a:extLst>
          </p:cNvPr>
          <p:cNvSpPr txBox="1"/>
          <p:nvPr/>
        </p:nvSpPr>
        <p:spPr>
          <a:xfrm>
            <a:off x="7343775" y="1690688"/>
            <a:ext cx="2790316" cy="646331"/>
          </a:xfrm>
          <a:prstGeom prst="rect">
            <a:avLst/>
          </a:prstGeom>
          <a:noFill/>
        </p:spPr>
        <p:txBody>
          <a:bodyPr wrap="none" rtlCol="0">
            <a:spAutoFit/>
          </a:bodyPr>
          <a:lstStyle/>
          <a:p>
            <a:r>
              <a:rPr lang="en-US" altLang="ko-KR" b="1"/>
              <a:t>ICD9 Code: 01193</a:t>
            </a:r>
          </a:p>
          <a:p>
            <a:r>
              <a:rPr lang="en-US" altLang="ko-KR" b="1"/>
              <a:t>Pulmonary tuberculosis</a:t>
            </a:r>
            <a:endParaRPr lang="ko-KR" altLang="en-US" b="1"/>
          </a:p>
        </p:txBody>
      </p:sp>
    </p:spTree>
    <p:extLst>
      <p:ext uri="{BB962C8B-B14F-4D97-AF65-F5344CB8AC3E}">
        <p14:creationId xmlns:p14="http://schemas.microsoft.com/office/powerpoint/2010/main" val="63097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1A9F6F-7DAB-4182-8558-6A436A063E45}"/>
              </a:ext>
            </a:extLst>
          </p:cNvPr>
          <p:cNvSpPr>
            <a:spLocks noGrp="1"/>
          </p:cNvSpPr>
          <p:nvPr>
            <p:ph type="title"/>
          </p:nvPr>
        </p:nvSpPr>
        <p:spPr/>
        <p:txBody>
          <a:bodyPr/>
          <a:lstStyle/>
          <a:p>
            <a:r>
              <a:rPr lang="en-US" altLang="ko-KR"/>
              <a:t>NOTEEVENTS ex) admission #167118</a:t>
            </a:r>
            <a:endParaRPr lang="ko-KR" altLang="en-US"/>
          </a:p>
        </p:txBody>
      </p:sp>
      <p:sp>
        <p:nvSpPr>
          <p:cNvPr id="3" name="내용 개체 틀 2">
            <a:extLst>
              <a:ext uri="{FF2B5EF4-FFF2-40B4-BE49-F238E27FC236}">
                <a16:creationId xmlns:a16="http://schemas.microsoft.com/office/drawing/2014/main" id="{4AB29586-49E1-48AD-A321-F4D1584A6DB0}"/>
              </a:ext>
            </a:extLst>
          </p:cNvPr>
          <p:cNvSpPr>
            <a:spLocks noGrp="1"/>
          </p:cNvSpPr>
          <p:nvPr>
            <p:ph idx="1"/>
          </p:nvPr>
        </p:nvSpPr>
        <p:spPr/>
        <p:txBody>
          <a:bodyPr>
            <a:normAutofit fontScale="62500" lnSpcReduction="20000"/>
          </a:bodyPr>
          <a:lstStyle/>
          <a:p>
            <a:pPr marL="0" indent="0">
              <a:buNone/>
            </a:pPr>
            <a:r>
              <a:rPr lang="en-US" altLang="ko-KR"/>
              <a:t>Admission Date:  [**2118-6-2**]       Discharge Date:  [**2118-6-14**]</a:t>
            </a:r>
          </a:p>
          <a:p>
            <a:pPr marL="0" indent="0">
              <a:buNone/>
            </a:pPr>
            <a:r>
              <a:rPr lang="en-US" altLang="ko-KR"/>
              <a:t>Date of Birth:                    Sex:  F</a:t>
            </a:r>
          </a:p>
          <a:p>
            <a:pPr marL="0" indent="0">
              <a:buNone/>
            </a:pPr>
            <a:r>
              <a:rPr lang="en-US" altLang="ko-KR"/>
              <a:t>Service:  MICU and then to [**Doctor Last Name **] Medicine</a:t>
            </a:r>
          </a:p>
          <a:p>
            <a:pPr marL="0" indent="0">
              <a:buNone/>
            </a:pPr>
            <a:r>
              <a:rPr lang="en-US" altLang="ko-KR"/>
              <a:t>HISTORY OF PRESENT ILLNESS:  This is an 81-year-old female</a:t>
            </a:r>
          </a:p>
          <a:p>
            <a:pPr marL="0" indent="0">
              <a:buNone/>
            </a:pPr>
            <a:r>
              <a:rPr lang="en-US" altLang="ko-KR"/>
              <a:t>with a history of emphysema (not on home O2), who presents</a:t>
            </a:r>
          </a:p>
          <a:p>
            <a:pPr marL="0" indent="0">
              <a:buNone/>
            </a:pPr>
            <a:r>
              <a:rPr lang="en-US" altLang="ko-KR"/>
              <a:t>with three days of shortness of breath thought by her primary</a:t>
            </a:r>
          </a:p>
          <a:p>
            <a:pPr marL="0" indent="0">
              <a:buNone/>
            </a:pPr>
            <a:r>
              <a:rPr lang="en-US" altLang="ko-KR"/>
              <a:t>care doctor to be a COPD flare.  Two days prior to admission,</a:t>
            </a:r>
          </a:p>
          <a:p>
            <a:pPr marL="0" indent="0">
              <a:buNone/>
            </a:pPr>
            <a:r>
              <a:rPr lang="en-US" altLang="ko-KR"/>
              <a:t>she was started on a prednisone taper and one day prior to</a:t>
            </a:r>
          </a:p>
          <a:p>
            <a:pPr marL="0" indent="0">
              <a:buNone/>
            </a:pPr>
            <a:r>
              <a:rPr lang="en-US" altLang="ko-KR"/>
              <a:t>admission she required oxygen at home in order to maintain</a:t>
            </a:r>
          </a:p>
          <a:p>
            <a:pPr marL="0" indent="0">
              <a:buNone/>
            </a:pPr>
            <a:r>
              <a:rPr lang="en-US" altLang="ko-KR"/>
              <a:t>oxygen saturation greater than 90%.  She has also been on</a:t>
            </a:r>
          </a:p>
          <a:p>
            <a:pPr marL="0" indent="0">
              <a:buNone/>
            </a:pPr>
            <a:r>
              <a:rPr lang="en-US" altLang="ko-KR"/>
              <a:t>levofloxacin and nebulizers, and was not getting better, and</a:t>
            </a:r>
          </a:p>
          <a:p>
            <a:pPr marL="0" indent="0">
              <a:buNone/>
            </a:pPr>
            <a:r>
              <a:rPr lang="en-US" altLang="ko-KR"/>
              <a:t>presented to the [**Hospital1 18**] Emergency Room.</a:t>
            </a:r>
          </a:p>
          <a:p>
            <a:pPr marL="0" indent="0">
              <a:buNone/>
            </a:pPr>
            <a:r>
              <a:rPr lang="en-US" altLang="ko-KR">
                <a:solidFill>
                  <a:srgbClr val="FF0000"/>
                </a:solidFill>
              </a:rPr>
              <a:t>288 lines more!</a:t>
            </a:r>
          </a:p>
        </p:txBody>
      </p:sp>
    </p:spTree>
    <p:extLst>
      <p:ext uri="{BB962C8B-B14F-4D97-AF65-F5344CB8AC3E}">
        <p14:creationId xmlns:p14="http://schemas.microsoft.com/office/powerpoint/2010/main" val="14296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ED37D0-ABA4-4CEB-80C7-176CFC674C44}"/>
              </a:ext>
            </a:extLst>
          </p:cNvPr>
          <p:cNvSpPr>
            <a:spLocks noGrp="1"/>
          </p:cNvSpPr>
          <p:nvPr>
            <p:ph type="title"/>
          </p:nvPr>
        </p:nvSpPr>
        <p:spPr/>
        <p:txBody>
          <a:bodyPr/>
          <a:lstStyle/>
          <a:p>
            <a:r>
              <a:rPr lang="en-US" altLang="ko-KR"/>
              <a:t>Cleaned Clinical Text</a:t>
            </a:r>
            <a:endParaRPr lang="ko-KR" altLang="en-US"/>
          </a:p>
        </p:txBody>
      </p:sp>
      <p:pic>
        <p:nvPicPr>
          <p:cNvPr id="7" name="내용 개체 틀 6">
            <a:extLst>
              <a:ext uri="{FF2B5EF4-FFF2-40B4-BE49-F238E27FC236}">
                <a16:creationId xmlns:a16="http://schemas.microsoft.com/office/drawing/2014/main" id="{02AEE153-D8A2-40A6-9EBE-C7312520963E}"/>
              </a:ext>
            </a:extLst>
          </p:cNvPr>
          <p:cNvPicPr>
            <a:picLocks noGrp="1" noChangeAspect="1"/>
          </p:cNvPicPr>
          <p:nvPr>
            <p:ph idx="1"/>
          </p:nvPr>
        </p:nvPicPr>
        <p:blipFill>
          <a:blip r:embed="rId2"/>
          <a:stretch>
            <a:fillRect/>
          </a:stretch>
        </p:blipFill>
        <p:spPr>
          <a:xfrm>
            <a:off x="823924" y="2157852"/>
            <a:ext cx="10172700" cy="1609725"/>
          </a:xfrm>
        </p:spPr>
      </p:pic>
      <p:pic>
        <p:nvPicPr>
          <p:cNvPr id="40" name="그림 39">
            <a:extLst>
              <a:ext uri="{FF2B5EF4-FFF2-40B4-BE49-F238E27FC236}">
                <a16:creationId xmlns:a16="http://schemas.microsoft.com/office/drawing/2014/main" id="{990335F8-C12C-47BF-B5C7-E88629955646}"/>
              </a:ext>
            </a:extLst>
          </p:cNvPr>
          <p:cNvPicPr>
            <a:picLocks noChangeAspect="1"/>
          </p:cNvPicPr>
          <p:nvPr/>
        </p:nvPicPr>
        <p:blipFill>
          <a:blip r:embed="rId3"/>
          <a:stretch>
            <a:fillRect/>
          </a:stretch>
        </p:blipFill>
        <p:spPr>
          <a:xfrm>
            <a:off x="823924" y="1845909"/>
            <a:ext cx="7962900" cy="200025"/>
          </a:xfrm>
          <a:prstGeom prst="rect">
            <a:avLst/>
          </a:prstGeom>
        </p:spPr>
      </p:pic>
      <p:sp>
        <p:nvSpPr>
          <p:cNvPr id="41" name="칠각형 40">
            <a:extLst>
              <a:ext uri="{FF2B5EF4-FFF2-40B4-BE49-F238E27FC236}">
                <a16:creationId xmlns:a16="http://schemas.microsoft.com/office/drawing/2014/main" id="{0ED51D35-3937-4AA5-8C80-9A63B488D26F}"/>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42" name="칠각형 41">
            <a:extLst>
              <a:ext uri="{FF2B5EF4-FFF2-40B4-BE49-F238E27FC236}">
                <a16:creationId xmlns:a16="http://schemas.microsoft.com/office/drawing/2014/main" id="{DE55E30D-6B3E-4626-A0B4-44973F23B80B}"/>
              </a:ext>
            </a:extLst>
          </p:cNvPr>
          <p:cNvSpPr/>
          <p:nvPr/>
        </p:nvSpPr>
        <p:spPr>
          <a:xfrm>
            <a:off x="1800065"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43" name="칠각형 42">
            <a:extLst>
              <a:ext uri="{FF2B5EF4-FFF2-40B4-BE49-F238E27FC236}">
                <a16:creationId xmlns:a16="http://schemas.microsoft.com/office/drawing/2014/main" id="{404B8BDE-9EA0-4885-9778-7DC09DCAEB75}"/>
              </a:ext>
            </a:extLst>
          </p:cNvPr>
          <p:cNvSpPr/>
          <p:nvPr/>
        </p:nvSpPr>
        <p:spPr>
          <a:xfrm>
            <a:off x="281237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44" name="칠각형 43">
            <a:extLst>
              <a:ext uri="{FF2B5EF4-FFF2-40B4-BE49-F238E27FC236}">
                <a16:creationId xmlns:a16="http://schemas.microsoft.com/office/drawing/2014/main" id="{1CD944E6-F576-41B0-BD1E-B7CB680068BD}"/>
              </a:ext>
            </a:extLst>
          </p:cNvPr>
          <p:cNvSpPr/>
          <p:nvPr/>
        </p:nvSpPr>
        <p:spPr>
          <a:xfrm>
            <a:off x="3780540"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45" name="칠각형 44">
            <a:extLst>
              <a:ext uri="{FF2B5EF4-FFF2-40B4-BE49-F238E27FC236}">
                <a16:creationId xmlns:a16="http://schemas.microsoft.com/office/drawing/2014/main" id="{9C4F90DD-8EF7-40FE-BB7E-2829E3C1D27B}"/>
              </a:ext>
            </a:extLst>
          </p:cNvPr>
          <p:cNvSpPr/>
          <p:nvPr/>
        </p:nvSpPr>
        <p:spPr>
          <a:xfrm>
            <a:off x="4748703"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46" name="칠각형 45">
            <a:extLst>
              <a:ext uri="{FF2B5EF4-FFF2-40B4-BE49-F238E27FC236}">
                <a16:creationId xmlns:a16="http://schemas.microsoft.com/office/drawing/2014/main" id="{68486785-4660-4F2E-8916-90DDEC8C0A53}"/>
              </a:ext>
            </a:extLst>
          </p:cNvPr>
          <p:cNvSpPr/>
          <p:nvPr/>
        </p:nvSpPr>
        <p:spPr>
          <a:xfrm>
            <a:off x="571253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47" name="칠각형 46">
            <a:extLst>
              <a:ext uri="{FF2B5EF4-FFF2-40B4-BE49-F238E27FC236}">
                <a16:creationId xmlns:a16="http://schemas.microsoft.com/office/drawing/2014/main" id="{16F31103-F02C-40E5-9C01-3C3E27312930}"/>
              </a:ext>
            </a:extLst>
          </p:cNvPr>
          <p:cNvSpPr/>
          <p:nvPr/>
        </p:nvSpPr>
        <p:spPr>
          <a:xfrm>
            <a:off x="671740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51" name="칠각형 50">
            <a:extLst>
              <a:ext uri="{FF2B5EF4-FFF2-40B4-BE49-F238E27FC236}">
                <a16:creationId xmlns:a16="http://schemas.microsoft.com/office/drawing/2014/main" id="{B884E23B-A2E0-4775-ADD1-D3262811F09F}"/>
              </a:ext>
            </a:extLst>
          </p:cNvPr>
          <p:cNvSpPr/>
          <p:nvPr/>
        </p:nvSpPr>
        <p:spPr>
          <a:xfrm>
            <a:off x="8177948"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52" name="칠각형 51">
            <a:extLst>
              <a:ext uri="{FF2B5EF4-FFF2-40B4-BE49-F238E27FC236}">
                <a16:creationId xmlns:a16="http://schemas.microsoft.com/office/drawing/2014/main" id="{5C366CCC-09C0-4B46-B82F-749AB5C14352}"/>
              </a:ext>
            </a:extLst>
          </p:cNvPr>
          <p:cNvSpPr/>
          <p:nvPr/>
        </p:nvSpPr>
        <p:spPr>
          <a:xfrm>
            <a:off x="748462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53" name="직사각형 52">
            <a:extLst>
              <a:ext uri="{FF2B5EF4-FFF2-40B4-BE49-F238E27FC236}">
                <a16:creationId xmlns:a16="http://schemas.microsoft.com/office/drawing/2014/main" id="{66374AE0-FEA3-4678-9817-29EF1724485A}"/>
              </a:ext>
            </a:extLst>
          </p:cNvPr>
          <p:cNvSpPr/>
          <p:nvPr/>
        </p:nvSpPr>
        <p:spPr>
          <a:xfrm>
            <a:off x="7066844" y="2157853"/>
            <a:ext cx="3929780" cy="18914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4CC7EBA7-E36B-45F4-AEA0-63BF53CB673F}"/>
              </a:ext>
            </a:extLst>
          </p:cNvPr>
          <p:cNvSpPr/>
          <p:nvPr/>
        </p:nvSpPr>
        <p:spPr>
          <a:xfrm>
            <a:off x="854561" y="2347000"/>
            <a:ext cx="10142063" cy="142057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6" name="그림 55">
            <a:extLst>
              <a:ext uri="{FF2B5EF4-FFF2-40B4-BE49-F238E27FC236}">
                <a16:creationId xmlns:a16="http://schemas.microsoft.com/office/drawing/2014/main" id="{5BF99E86-6E8C-480A-B09E-AC17EFAD7D15}"/>
              </a:ext>
            </a:extLst>
          </p:cNvPr>
          <p:cNvPicPr>
            <a:picLocks noChangeAspect="1"/>
          </p:cNvPicPr>
          <p:nvPr/>
        </p:nvPicPr>
        <p:blipFill>
          <a:blip r:embed="rId4"/>
          <a:stretch>
            <a:fillRect/>
          </a:stretch>
        </p:blipFill>
        <p:spPr>
          <a:xfrm>
            <a:off x="823924" y="4193186"/>
            <a:ext cx="10010775" cy="200025"/>
          </a:xfrm>
          <a:prstGeom prst="rect">
            <a:avLst/>
          </a:prstGeom>
        </p:spPr>
      </p:pic>
      <p:sp>
        <p:nvSpPr>
          <p:cNvPr id="58" name="TextBox 57">
            <a:extLst>
              <a:ext uri="{FF2B5EF4-FFF2-40B4-BE49-F238E27FC236}">
                <a16:creationId xmlns:a16="http://schemas.microsoft.com/office/drawing/2014/main" id="{10F04A9E-D33A-4FB2-A988-A2FE772D22CC}"/>
              </a:ext>
            </a:extLst>
          </p:cNvPr>
          <p:cNvSpPr txBox="1"/>
          <p:nvPr/>
        </p:nvSpPr>
        <p:spPr>
          <a:xfrm>
            <a:off x="3771719" y="4465264"/>
            <a:ext cx="3838358" cy="369332"/>
          </a:xfrm>
          <a:prstGeom prst="rect">
            <a:avLst/>
          </a:prstGeom>
          <a:noFill/>
        </p:spPr>
        <p:txBody>
          <a:bodyPr wrap="none" rtlCol="0">
            <a:spAutoFit/>
          </a:bodyPr>
          <a:lstStyle/>
          <a:p>
            <a:r>
              <a:rPr lang="en-US" altLang="ko-KR"/>
              <a:t>CF) No chart time &amp; no store time</a:t>
            </a:r>
            <a:endParaRPr lang="ko-KR" altLang="en-US"/>
          </a:p>
        </p:txBody>
      </p:sp>
      <p:cxnSp>
        <p:nvCxnSpPr>
          <p:cNvPr id="60" name="직선 연결선 59">
            <a:extLst>
              <a:ext uri="{FF2B5EF4-FFF2-40B4-BE49-F238E27FC236}">
                <a16:creationId xmlns:a16="http://schemas.microsoft.com/office/drawing/2014/main" id="{3351DCFC-406A-492F-A6A8-11B740069CBF}"/>
              </a:ext>
            </a:extLst>
          </p:cNvPr>
          <p:cNvCxnSpPr>
            <a:cxnSpLocks/>
          </p:cNvCxnSpPr>
          <p:nvPr/>
        </p:nvCxnSpPr>
        <p:spPr>
          <a:xfrm flipH="1">
            <a:off x="1195376" y="2045934"/>
            <a:ext cx="4159"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96DC655D-B689-4A7F-924A-2724ED0B6BE1}"/>
              </a:ext>
            </a:extLst>
          </p:cNvPr>
          <p:cNvCxnSpPr>
            <a:cxnSpLocks/>
          </p:cNvCxnSpPr>
          <p:nvPr/>
        </p:nvCxnSpPr>
        <p:spPr>
          <a:xfrm flipH="1">
            <a:off x="2054942"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3C53374-D187-46F0-A337-7EE35EF99D21}"/>
              </a:ext>
            </a:extLst>
          </p:cNvPr>
          <p:cNvCxnSpPr>
            <a:cxnSpLocks/>
          </p:cNvCxnSpPr>
          <p:nvPr/>
        </p:nvCxnSpPr>
        <p:spPr>
          <a:xfrm>
            <a:off x="3077497" y="2045934"/>
            <a:ext cx="0"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ADF106D5-DBE2-48EE-8C78-4640CC409073}"/>
              </a:ext>
            </a:extLst>
          </p:cNvPr>
          <p:cNvCxnSpPr>
            <a:cxnSpLocks/>
          </p:cNvCxnSpPr>
          <p:nvPr/>
        </p:nvCxnSpPr>
        <p:spPr>
          <a:xfrm flipH="1">
            <a:off x="4021394"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24410673-895C-4D80-9B65-7382C0579CE6}"/>
              </a:ext>
            </a:extLst>
          </p:cNvPr>
          <p:cNvCxnSpPr>
            <a:cxnSpLocks/>
          </p:cNvCxnSpPr>
          <p:nvPr/>
        </p:nvCxnSpPr>
        <p:spPr>
          <a:xfrm>
            <a:off x="5100393" y="2045934"/>
            <a:ext cx="196645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09A8AAA-B068-4CC8-B103-EC2374A9C47E}"/>
              </a:ext>
            </a:extLst>
          </p:cNvPr>
          <p:cNvCxnSpPr>
            <a:cxnSpLocks/>
          </p:cNvCxnSpPr>
          <p:nvPr/>
        </p:nvCxnSpPr>
        <p:spPr>
          <a:xfrm>
            <a:off x="6096000" y="1983663"/>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66EF8986-E8F3-4345-9C7F-162402B09EB5}"/>
              </a:ext>
            </a:extLst>
          </p:cNvPr>
          <p:cNvCxnSpPr>
            <a:cxnSpLocks/>
          </p:cNvCxnSpPr>
          <p:nvPr/>
        </p:nvCxnSpPr>
        <p:spPr>
          <a:xfrm>
            <a:off x="7012767"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B864C05F-D410-49FD-8D9B-A625B40BD48F}"/>
              </a:ext>
            </a:extLst>
          </p:cNvPr>
          <p:cNvCxnSpPr>
            <a:cxnSpLocks/>
          </p:cNvCxnSpPr>
          <p:nvPr/>
        </p:nvCxnSpPr>
        <p:spPr>
          <a:xfrm>
            <a:off x="7780674"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5476A91A-C187-4B2E-B96F-B606F0EEBAE4}"/>
              </a:ext>
            </a:extLst>
          </p:cNvPr>
          <p:cNvCxnSpPr>
            <a:cxnSpLocks/>
          </p:cNvCxnSpPr>
          <p:nvPr/>
        </p:nvCxnSpPr>
        <p:spPr>
          <a:xfrm>
            <a:off x="8548581" y="2033644"/>
            <a:ext cx="2049842" cy="22095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59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67B11-1626-48AB-8228-D93B5FCAD51C}"/>
              </a:ext>
            </a:extLst>
          </p:cNvPr>
          <p:cNvSpPr>
            <a:spLocks noGrp="1"/>
          </p:cNvSpPr>
          <p:nvPr>
            <p:ph type="title"/>
          </p:nvPr>
        </p:nvSpPr>
        <p:spPr/>
        <p:txBody>
          <a:bodyPr/>
          <a:lstStyle/>
          <a:p>
            <a:r>
              <a:rPr lang="en-US" altLang="ko-KR"/>
              <a:t>Note</a:t>
            </a:r>
            <a:r>
              <a:rPr lang="ko-KR" altLang="en-US"/>
              <a:t> </a:t>
            </a:r>
            <a:r>
              <a:rPr lang="en-US" altLang="ko-KR"/>
              <a:t>category</a:t>
            </a:r>
            <a:endParaRPr lang="ko-KR" altLang="en-US"/>
          </a:p>
        </p:txBody>
      </p:sp>
      <p:sp>
        <p:nvSpPr>
          <p:cNvPr id="3" name="내용 개체 틀 2">
            <a:extLst>
              <a:ext uri="{FF2B5EF4-FFF2-40B4-BE49-F238E27FC236}">
                <a16:creationId xmlns:a16="http://schemas.microsoft.com/office/drawing/2014/main" id="{A88B0BEA-C785-4557-B2DD-143FF776AA59}"/>
              </a:ext>
            </a:extLst>
          </p:cNvPr>
          <p:cNvSpPr>
            <a:spLocks noGrp="1"/>
          </p:cNvSpPr>
          <p:nvPr>
            <p:ph idx="1"/>
          </p:nvPr>
        </p:nvSpPr>
        <p:spPr/>
        <p:txBody>
          <a:bodyPr>
            <a:normAutofit/>
          </a:bodyPr>
          <a:lstStyle/>
          <a:p>
            <a:r>
              <a:rPr lang="en-US" altLang="ko-KR" sz="2400"/>
              <a:t>cat NOTEEVENTS-2.csv | awk -F"," '{print $5}' | sort | </a:t>
            </a:r>
            <a:r>
              <a:rPr lang="en-US" altLang="ko-KR" sz="2400" err="1"/>
              <a:t>uniq</a:t>
            </a:r>
            <a:r>
              <a:rPr lang="en-US" altLang="ko-KR" sz="2400"/>
              <a:t> -c | sort -r</a:t>
            </a:r>
          </a:p>
        </p:txBody>
      </p:sp>
      <p:graphicFrame>
        <p:nvGraphicFramePr>
          <p:cNvPr id="4" name="표 4">
            <a:extLst>
              <a:ext uri="{FF2B5EF4-FFF2-40B4-BE49-F238E27FC236}">
                <a16:creationId xmlns:a16="http://schemas.microsoft.com/office/drawing/2014/main" id="{59B18BAF-EB21-4792-97F8-9C2DCD01786A}"/>
              </a:ext>
            </a:extLst>
          </p:cNvPr>
          <p:cNvGraphicFramePr>
            <a:graphicFrameLocks noGrp="1"/>
          </p:cNvGraphicFramePr>
          <p:nvPr>
            <p:extLst>
              <p:ext uri="{D42A27DB-BD31-4B8C-83A1-F6EECF244321}">
                <p14:modId xmlns:p14="http://schemas.microsoft.com/office/powerpoint/2010/main" val="4104418929"/>
              </p:ext>
            </p:extLst>
          </p:nvPr>
        </p:nvGraphicFramePr>
        <p:xfrm>
          <a:off x="2321790" y="2334041"/>
          <a:ext cx="7548419" cy="4360187"/>
        </p:xfrm>
        <a:graphic>
          <a:graphicData uri="http://schemas.openxmlformats.org/drawingml/2006/table">
            <a:tbl>
              <a:tblPr firstRow="1" bandRow="1">
                <a:tableStyleId>{5C22544A-7EE6-4342-B048-85BDC9FD1C3A}</a:tableStyleId>
              </a:tblPr>
              <a:tblGrid>
                <a:gridCol w="546027">
                  <a:extLst>
                    <a:ext uri="{9D8B030D-6E8A-4147-A177-3AD203B41FA5}">
                      <a16:colId xmlns:a16="http://schemas.microsoft.com/office/drawing/2014/main" val="1579349119"/>
                    </a:ext>
                  </a:extLst>
                </a:gridCol>
                <a:gridCol w="3228182">
                  <a:extLst>
                    <a:ext uri="{9D8B030D-6E8A-4147-A177-3AD203B41FA5}">
                      <a16:colId xmlns:a16="http://schemas.microsoft.com/office/drawing/2014/main" val="3717576560"/>
                    </a:ext>
                  </a:extLst>
                </a:gridCol>
                <a:gridCol w="1887105">
                  <a:extLst>
                    <a:ext uri="{9D8B030D-6E8A-4147-A177-3AD203B41FA5}">
                      <a16:colId xmlns:a16="http://schemas.microsoft.com/office/drawing/2014/main" val="2024278605"/>
                    </a:ext>
                  </a:extLst>
                </a:gridCol>
                <a:gridCol w="1887105">
                  <a:extLst>
                    <a:ext uri="{9D8B030D-6E8A-4147-A177-3AD203B41FA5}">
                      <a16:colId xmlns:a16="http://schemas.microsoft.com/office/drawing/2014/main" val="568523185"/>
                    </a:ext>
                  </a:extLst>
                </a:gridCol>
              </a:tblGrid>
              <a:tr h="387385">
                <a:tc>
                  <a:txBody>
                    <a:bodyPr/>
                    <a:lstStyle/>
                    <a:p>
                      <a:pPr algn="ctr" latinLnBrk="1"/>
                      <a:r>
                        <a:rPr lang="en-US" altLang="ko-KR" sz="2000" b="1"/>
                        <a:t>#</a:t>
                      </a:r>
                      <a:endParaRPr lang="ko-KR" altLang="en-US" sz="2000" b="1"/>
                    </a:p>
                  </a:txBody>
                  <a:tcPr/>
                </a:tc>
                <a:tc>
                  <a:txBody>
                    <a:bodyPr/>
                    <a:lstStyle/>
                    <a:p>
                      <a:pPr algn="ctr" latinLnBrk="1"/>
                      <a:r>
                        <a:rPr lang="en-US" altLang="ko-KR" sz="2000" b="1"/>
                        <a:t>Category</a:t>
                      </a:r>
                      <a:endParaRPr lang="ko-KR" altLang="en-US" sz="2000" b="1"/>
                    </a:p>
                  </a:txBody>
                  <a:tcPr/>
                </a:tc>
                <a:tc>
                  <a:txBody>
                    <a:bodyPr/>
                    <a:lstStyle/>
                    <a:p>
                      <a:pPr algn="ctr" latinLnBrk="1"/>
                      <a:r>
                        <a:rPr lang="en-US" altLang="ko-KR" sz="2000" b="1"/>
                        <a:t>Count</a:t>
                      </a:r>
                      <a:endParaRPr lang="ko-KR" altLang="en-US" sz="2000" b="1"/>
                    </a:p>
                  </a:txBody>
                  <a:tcPr/>
                </a:tc>
                <a:tc>
                  <a:txBody>
                    <a:bodyPr/>
                    <a:lstStyle/>
                    <a:p>
                      <a:pPr algn="ctr" latinLnBrk="1"/>
                      <a:r>
                        <a:rPr lang="en-US" altLang="ko-KR" sz="2000" b="1"/>
                        <a:t>%</a:t>
                      </a:r>
                      <a:endParaRPr lang="ko-KR" altLang="en-US" sz="2000" b="1"/>
                    </a:p>
                  </a:txBody>
                  <a:tcPr/>
                </a:tc>
                <a:extLst>
                  <a:ext uri="{0D108BD9-81ED-4DB2-BD59-A6C34878D82A}">
                    <a16:rowId xmlns:a16="http://schemas.microsoft.com/office/drawing/2014/main" val="239009928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Nursing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223,556</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30.28%</a:t>
                      </a:r>
                    </a:p>
                  </a:txBody>
                  <a:tcPr marL="9525" marR="9525" marT="9525" marB="0" anchor="ctr"/>
                </a:tc>
                <a:extLst>
                  <a:ext uri="{0D108BD9-81ED-4DB2-BD59-A6C34878D82A}">
                    <a16:rowId xmlns:a16="http://schemas.microsoft.com/office/drawing/2014/main" val="240082287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209,051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28.31%</a:t>
                      </a:r>
                    </a:p>
                  </a:txBody>
                  <a:tcPr marL="9525" marR="9525" marT="9525" marB="0" anchor="ctr"/>
                </a:tc>
                <a:extLst>
                  <a:ext uri="{0D108BD9-81ED-4DB2-BD59-A6C34878D82A}">
                    <a16:rowId xmlns:a16="http://schemas.microsoft.com/office/drawing/2014/main" val="2659071859"/>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Physician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141,624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19.18%</a:t>
                      </a:r>
                    </a:p>
                  </a:txBody>
                  <a:tcPr marL="9525" marR="9525" marT="9525" marB="0" anchor="ctr"/>
                </a:tc>
                <a:extLst>
                  <a:ext uri="{0D108BD9-81ED-4DB2-BD59-A6C34878D82A}">
                    <a16:rowId xmlns:a16="http://schemas.microsoft.com/office/drawing/2014/main" val="822781334"/>
                  </a:ext>
                </a:extLst>
              </a:tr>
              <a:tr h="304919">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4</a:t>
                      </a:r>
                    </a:p>
                  </a:txBody>
                  <a:tcPr marL="9525" marR="9525" marT="9525" marB="0" anchor="ctr"/>
                </a:tc>
                <a:tc>
                  <a:txBody>
                    <a:bodyPr/>
                    <a:lstStyle/>
                    <a:p>
                      <a:pPr algn="ctr" fontAlgn="ctr"/>
                      <a:r>
                        <a:rPr lang="en-US" sz="1200" b="0" i="0" u="none" strike="noStrike">
                          <a:solidFill>
                            <a:srgbClr val="FF0000"/>
                          </a:solidFill>
                          <a:effectLst/>
                          <a:latin typeface="맑은 고딕" panose="020B0503020000020004" pitchFamily="50" charset="-127"/>
                          <a:ea typeface="맑은 고딕" panose="020B0503020000020004" pitchFamily="50" charset="-127"/>
                        </a:rPr>
                        <a:t>Discharge summary</a:t>
                      </a:r>
                    </a:p>
                  </a:txBody>
                  <a:tcPr marL="9525" marR="9525" marT="9525" marB="0" anchor="ctr"/>
                </a:tc>
                <a:tc>
                  <a:txBody>
                    <a:bodyPr/>
                    <a:lstStyle/>
                    <a:p>
                      <a:pPr algn="ctr" fontAlgn="ctr"/>
                      <a:r>
                        <a:rPr lang="en-US" altLang="ko-KR" sz="1200" b="0" i="0" u="none" strike="noStrike" dirty="0">
                          <a:solidFill>
                            <a:srgbClr val="FF0000"/>
                          </a:solidFill>
                          <a:effectLst/>
                          <a:latin typeface="맑은 고딕" panose="020B0503020000020004" pitchFamily="50" charset="-127"/>
                          <a:ea typeface="맑은 고딕" panose="020B0503020000020004" pitchFamily="50" charset="-127"/>
                        </a:rPr>
                        <a:t>59,652</a:t>
                      </a:r>
                    </a:p>
                  </a:txBody>
                  <a:tcPr marL="9525" marR="9525" marT="9525" marB="0" anchor="ctr"/>
                </a:tc>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8.08%</a:t>
                      </a:r>
                    </a:p>
                  </a:txBody>
                  <a:tcPr marL="9525" marR="9525" marT="9525" marB="0" anchor="ctr"/>
                </a:tc>
                <a:extLst>
                  <a:ext uri="{0D108BD9-81ED-4DB2-BD59-A6C34878D82A}">
                    <a16:rowId xmlns:a16="http://schemas.microsoft.com/office/drawing/2014/main" val="3207197838"/>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Echo</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45,794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6.20%</a:t>
                      </a:r>
                    </a:p>
                  </a:txBody>
                  <a:tcPr marL="9525" marR="9525" marT="9525" marB="0" anchor="ctr"/>
                </a:tc>
                <a:extLst>
                  <a:ext uri="{0D108BD9-81ED-4DB2-BD59-A6C34878D82A}">
                    <a16:rowId xmlns:a16="http://schemas.microsoft.com/office/drawing/2014/main" val="154912356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Respiratory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31,739</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4.30%</a:t>
                      </a:r>
                    </a:p>
                  </a:txBody>
                  <a:tcPr marL="9525" marR="9525" marT="9525" marB="0" anchor="ctr"/>
                </a:tc>
                <a:extLst>
                  <a:ext uri="{0D108BD9-81ED-4DB2-BD59-A6C34878D82A}">
                    <a16:rowId xmlns:a16="http://schemas.microsoft.com/office/drawing/2014/main" val="2681599017"/>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7</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Nutrition</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9,418</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1.28%</a:t>
                      </a:r>
                    </a:p>
                  </a:txBody>
                  <a:tcPr marL="9525" marR="9525" marT="9525" marB="0" anchor="ctr"/>
                </a:tc>
                <a:extLst>
                  <a:ext uri="{0D108BD9-81ED-4DB2-BD59-A6C34878D82A}">
                    <a16:rowId xmlns:a16="http://schemas.microsoft.com/office/drawing/2014/main" val="2821504696"/>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General</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8,301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1.12%</a:t>
                      </a:r>
                    </a:p>
                  </a:txBody>
                  <a:tcPr marL="9525" marR="9525" marT="9525" marB="0" anchor="ctr"/>
                </a:tc>
                <a:extLst>
                  <a:ext uri="{0D108BD9-81ED-4DB2-BD59-A6C34878D82A}">
                    <a16:rowId xmlns:a16="http://schemas.microsoft.com/office/drawing/2014/main" val="266998136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Rehab Services</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5,431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0.74%</a:t>
                      </a:r>
                    </a:p>
                  </a:txBody>
                  <a:tcPr marL="9525" marR="9525" marT="9525" marB="0" anchor="ctr"/>
                </a:tc>
                <a:extLst>
                  <a:ext uri="{0D108BD9-81ED-4DB2-BD59-A6C34878D82A}">
                    <a16:rowId xmlns:a16="http://schemas.microsoft.com/office/drawing/2014/main" val="3836690012"/>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Social Work</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2,670</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0.36%</a:t>
                      </a:r>
                    </a:p>
                  </a:txBody>
                  <a:tcPr marL="9525" marR="9525" marT="9525" marB="0" anchor="ctr"/>
                </a:tc>
                <a:extLst>
                  <a:ext uri="{0D108BD9-81ED-4DB2-BD59-A6C34878D82A}">
                    <a16:rowId xmlns:a16="http://schemas.microsoft.com/office/drawing/2014/main" val="398838267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Case Management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967</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a:t>
                      </a:r>
                    </a:p>
                  </a:txBody>
                  <a:tcPr marL="9525" marR="9525" marT="9525" marB="0" anchor="ctr"/>
                </a:tc>
                <a:extLst>
                  <a:ext uri="{0D108BD9-81ED-4DB2-BD59-A6C34878D82A}">
                    <a16:rowId xmlns:a16="http://schemas.microsoft.com/office/drawing/2014/main" val="385605510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Pharmacy</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103</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158414966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Consult</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98</a:t>
                      </a:r>
                    </a:p>
                  </a:txBody>
                  <a:tcPr marL="9525" marR="9525" marT="9525"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2747141810"/>
                  </a:ext>
                </a:extLst>
              </a:tr>
            </a:tbl>
          </a:graphicData>
        </a:graphic>
      </p:graphicFrame>
      <p:sp>
        <p:nvSpPr>
          <p:cNvPr id="5" name="TextBox 4">
            <a:extLst>
              <a:ext uri="{FF2B5EF4-FFF2-40B4-BE49-F238E27FC236}">
                <a16:creationId xmlns:a16="http://schemas.microsoft.com/office/drawing/2014/main" id="{D392A729-839C-45A8-80D8-4F56F3D257AF}"/>
              </a:ext>
            </a:extLst>
          </p:cNvPr>
          <p:cNvSpPr txBox="1"/>
          <p:nvPr/>
        </p:nvSpPr>
        <p:spPr>
          <a:xfrm>
            <a:off x="7415764" y="611518"/>
            <a:ext cx="4326184" cy="646331"/>
          </a:xfrm>
          <a:prstGeom prst="rect">
            <a:avLst/>
          </a:prstGeom>
          <a:noFill/>
        </p:spPr>
        <p:txBody>
          <a:bodyPr wrap="none" rtlCol="0">
            <a:spAutoFit/>
          </a:bodyPr>
          <a:lstStyle/>
          <a:p>
            <a:r>
              <a:rPr lang="en-US" altLang="ko-KR"/>
              <a:t>In the preprocess.py, </a:t>
            </a:r>
          </a:p>
          <a:p>
            <a:r>
              <a:rPr lang="en-US" altLang="ko-KR"/>
              <a:t>we only focus on "Discharge summary"</a:t>
            </a:r>
          </a:p>
        </p:txBody>
      </p:sp>
    </p:spTree>
    <p:extLst>
      <p:ext uri="{BB962C8B-B14F-4D97-AF65-F5344CB8AC3E}">
        <p14:creationId xmlns:p14="http://schemas.microsoft.com/office/powerpoint/2010/main" val="79052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1B9D41-E9A1-465C-B6B3-C9F18FB496D3}"/>
              </a:ext>
            </a:extLst>
          </p:cNvPr>
          <p:cNvSpPr>
            <a:spLocks noGrp="1"/>
          </p:cNvSpPr>
          <p:nvPr>
            <p:ph type="title"/>
          </p:nvPr>
        </p:nvSpPr>
        <p:spPr/>
        <p:txBody>
          <a:bodyPr/>
          <a:lstStyle/>
          <a:p>
            <a:r>
              <a:rPr lang="en-US" altLang="ko-KR"/>
              <a:t>ICD-9 structure (major 17 categories)</a:t>
            </a:r>
            <a:endParaRPr lang="ko-KR" altLang="en-US"/>
          </a:p>
        </p:txBody>
      </p:sp>
      <p:pic>
        <p:nvPicPr>
          <p:cNvPr id="9" name="내용 개체 틀 8">
            <a:extLst>
              <a:ext uri="{FF2B5EF4-FFF2-40B4-BE49-F238E27FC236}">
                <a16:creationId xmlns:a16="http://schemas.microsoft.com/office/drawing/2014/main" id="{75F6F652-903C-48A5-BF23-B56F00F69C1B}"/>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176374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382069-0686-48B4-A460-8DD7994F18EE}"/>
              </a:ext>
            </a:extLst>
          </p:cNvPr>
          <p:cNvSpPr>
            <a:spLocks noGrp="1"/>
          </p:cNvSpPr>
          <p:nvPr>
            <p:ph type="title"/>
          </p:nvPr>
        </p:nvSpPr>
        <p:spPr/>
        <p:txBody>
          <a:bodyPr/>
          <a:lstStyle/>
          <a:p>
            <a:r>
              <a:rPr lang="en-US" altLang="ko-KR"/>
              <a:t>ICD-9 structure </a:t>
            </a:r>
            <a:r>
              <a:rPr lang="en-US" altLang="ko-KR" sz="4000"/>
              <a:t>(supplementary categories)</a:t>
            </a:r>
            <a:endParaRPr lang="ko-KR" altLang="en-US"/>
          </a:p>
        </p:txBody>
      </p:sp>
      <p:pic>
        <p:nvPicPr>
          <p:cNvPr id="5" name="내용 개체 틀 4">
            <a:extLst>
              <a:ext uri="{FF2B5EF4-FFF2-40B4-BE49-F238E27FC236}">
                <a16:creationId xmlns:a16="http://schemas.microsoft.com/office/drawing/2014/main" id="{49ED27E4-80A8-4705-9A03-DC7450B50582}"/>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33843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C75162-6220-45D2-830C-34F6523BB5DF}"/>
              </a:ext>
            </a:extLst>
          </p:cNvPr>
          <p:cNvSpPr>
            <a:spLocks noGrp="1"/>
          </p:cNvSpPr>
          <p:nvPr>
            <p:ph type="title"/>
          </p:nvPr>
        </p:nvSpPr>
        <p:spPr/>
        <p:txBody>
          <a:bodyPr/>
          <a:lstStyle/>
          <a:p>
            <a:r>
              <a:rPr lang="en-US" altLang="ko-KR" err="1"/>
              <a:t>diagnoses_icd_m</a:t>
            </a:r>
            <a:endParaRPr lang="ko-KR" altLang="en-US"/>
          </a:p>
        </p:txBody>
      </p:sp>
      <p:sp>
        <p:nvSpPr>
          <p:cNvPr id="3" name="내용 개체 틀 2">
            <a:extLst>
              <a:ext uri="{FF2B5EF4-FFF2-40B4-BE49-F238E27FC236}">
                <a16:creationId xmlns:a16="http://schemas.microsoft.com/office/drawing/2014/main" id="{3AF1DEA1-371E-48A4-B203-0B5DD75ADA8D}"/>
              </a:ext>
            </a:extLst>
          </p:cNvPr>
          <p:cNvSpPr>
            <a:spLocks noGrp="1"/>
          </p:cNvSpPr>
          <p:nvPr>
            <p:ph idx="1"/>
          </p:nvPr>
        </p:nvSpPr>
        <p:spPr/>
        <p:txBody>
          <a:bodyPr/>
          <a:lstStyle/>
          <a:p>
            <a:endParaRPr lang="en-US" altLang="ko-KR"/>
          </a:p>
          <a:p>
            <a:endParaRPr lang="en-US" altLang="ko-KR"/>
          </a:p>
          <a:p>
            <a:r>
              <a:rPr lang="en-US" altLang="ko-KR" err="1"/>
              <a:t>F.udf</a:t>
            </a:r>
            <a:r>
              <a:rPr lang="en-US" altLang="ko-KR"/>
              <a:t> = </a:t>
            </a:r>
            <a:r>
              <a:rPr lang="en-US" altLang="ko-KR" err="1"/>
              <a:t>pyspark's</a:t>
            </a:r>
            <a:r>
              <a:rPr lang="en-US" altLang="ko-KR"/>
              <a:t> User Defined Functions</a:t>
            </a:r>
          </a:p>
          <a:p>
            <a:r>
              <a:rPr lang="en-US" altLang="ko-KR"/>
              <a:t>str(x)[:3]</a:t>
            </a:r>
          </a:p>
          <a:p>
            <a:pPr lvl="1"/>
            <a:endParaRPr lang="en-US" altLang="ko-KR"/>
          </a:p>
          <a:p>
            <a:pPr lvl="1"/>
            <a:endParaRPr lang="ko-KR" altLang="en-US"/>
          </a:p>
        </p:txBody>
      </p:sp>
      <p:pic>
        <p:nvPicPr>
          <p:cNvPr id="5" name="그림 4">
            <a:extLst>
              <a:ext uri="{FF2B5EF4-FFF2-40B4-BE49-F238E27FC236}">
                <a16:creationId xmlns:a16="http://schemas.microsoft.com/office/drawing/2014/main" id="{046C2AFF-6288-42CB-A8B6-8F0441169E35}"/>
              </a:ext>
            </a:extLst>
          </p:cNvPr>
          <p:cNvPicPr>
            <a:picLocks noChangeAspect="1"/>
          </p:cNvPicPr>
          <p:nvPr/>
        </p:nvPicPr>
        <p:blipFill>
          <a:blip r:embed="rId2"/>
          <a:stretch>
            <a:fillRect/>
          </a:stretch>
        </p:blipFill>
        <p:spPr>
          <a:xfrm>
            <a:off x="838200" y="1825625"/>
            <a:ext cx="6858000" cy="1009650"/>
          </a:xfrm>
          <a:prstGeom prst="rect">
            <a:avLst/>
          </a:prstGeom>
        </p:spPr>
      </p:pic>
      <p:pic>
        <p:nvPicPr>
          <p:cNvPr id="7" name="그림 6">
            <a:extLst>
              <a:ext uri="{FF2B5EF4-FFF2-40B4-BE49-F238E27FC236}">
                <a16:creationId xmlns:a16="http://schemas.microsoft.com/office/drawing/2014/main" id="{974FCFC5-DBA2-40C9-A54C-094E9E09FBE5}"/>
              </a:ext>
            </a:extLst>
          </p:cNvPr>
          <p:cNvPicPr>
            <a:picLocks noChangeAspect="1"/>
          </p:cNvPicPr>
          <p:nvPr/>
        </p:nvPicPr>
        <p:blipFill>
          <a:blip r:embed="rId3"/>
          <a:stretch>
            <a:fillRect/>
          </a:stretch>
        </p:blipFill>
        <p:spPr>
          <a:xfrm>
            <a:off x="3576637" y="3782723"/>
            <a:ext cx="5038725" cy="2181225"/>
          </a:xfrm>
          <a:prstGeom prst="rect">
            <a:avLst/>
          </a:prstGeom>
        </p:spPr>
      </p:pic>
    </p:spTree>
    <p:extLst>
      <p:ext uri="{BB962C8B-B14F-4D97-AF65-F5344CB8AC3E}">
        <p14:creationId xmlns:p14="http://schemas.microsoft.com/office/powerpoint/2010/main" val="232189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a:xfrm>
            <a:off x="1524000" y="924232"/>
            <a:ext cx="9144000" cy="3686944"/>
          </a:xfrm>
        </p:spPr>
        <p:txBody>
          <a:bodyPr>
            <a:normAutofit fontScale="90000"/>
          </a:bodyPr>
          <a:lstStyle/>
          <a:p>
            <a:r>
              <a:rPr lang="en-US" altLang="ko-KR" dirty="0"/>
              <a:t>An Empirical Evaluation of CNNs and RNNs for ICD-9 Code Assignment using MIMIC-III Clinical Notes</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a:xfrm>
            <a:off x="1524000" y="4703251"/>
            <a:ext cx="9144000" cy="1655762"/>
          </a:xfrm>
        </p:spPr>
        <p:txBody>
          <a:bodyPr/>
          <a:lstStyle/>
          <a:p>
            <a:r>
              <a:rPr lang="en-US" altLang="ko-KR" dirty="0"/>
              <a:t>https://arxiv.org/abs/1802.02311</a:t>
            </a:r>
            <a:endParaRPr lang="ko-KR" altLang="en-US" dirty="0"/>
          </a:p>
        </p:txBody>
      </p:sp>
    </p:spTree>
    <p:extLst>
      <p:ext uri="{BB962C8B-B14F-4D97-AF65-F5344CB8AC3E}">
        <p14:creationId xmlns:p14="http://schemas.microsoft.com/office/powerpoint/2010/main" val="397988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CF0A3B-FAED-4A23-8086-CD694C1C4CAB}"/>
              </a:ext>
            </a:extLst>
          </p:cNvPr>
          <p:cNvSpPr>
            <a:spLocks noGrp="1"/>
          </p:cNvSpPr>
          <p:nvPr>
            <p:ph type="title"/>
          </p:nvPr>
        </p:nvSpPr>
        <p:spPr/>
        <p:txBody>
          <a:bodyPr/>
          <a:lstStyle/>
          <a:p>
            <a:r>
              <a:rPr lang="en-US" altLang="ko-KR" err="1"/>
              <a:t>diag_o_rdd</a:t>
            </a:r>
            <a:r>
              <a:rPr lang="en-US" altLang="ko-KR"/>
              <a:t> </a:t>
            </a:r>
            <a:r>
              <a:rPr lang="en-US" altLang="ko-KR">
                <a:sym typeface="Wingdings" panose="05000000000000000000" pitchFamily="2" charset="2"/>
              </a:rPr>
              <a:t> </a:t>
            </a:r>
            <a:r>
              <a:rPr lang="en-US" altLang="ko-KR" err="1"/>
              <a:t>diagnoses_icd_o</a:t>
            </a:r>
            <a:endParaRPr lang="ko-KR" altLang="en-US"/>
          </a:p>
        </p:txBody>
      </p:sp>
      <p:sp>
        <p:nvSpPr>
          <p:cNvPr id="3" name="내용 개체 틀 2">
            <a:extLst>
              <a:ext uri="{FF2B5EF4-FFF2-40B4-BE49-F238E27FC236}">
                <a16:creationId xmlns:a16="http://schemas.microsoft.com/office/drawing/2014/main" id="{7331908D-1300-498F-AC93-71FB0942798D}"/>
              </a:ext>
            </a:extLst>
          </p:cNvPr>
          <p:cNvSpPr>
            <a:spLocks noGrp="1"/>
          </p:cNvSpPr>
          <p:nvPr>
            <p:ph idx="1"/>
          </p:nvPr>
        </p:nvSpPr>
        <p:spPr/>
        <p:txBody>
          <a:bodyPr/>
          <a:lstStyle/>
          <a:p>
            <a:r>
              <a:rPr lang="en-US" altLang="ko-KR"/>
              <a:t>one </a:t>
            </a:r>
            <a:r>
              <a:rPr lang="en-US" altLang="ko-KR" err="1"/>
              <a:t>icd</a:t>
            </a:r>
            <a:r>
              <a:rPr lang="en-US" altLang="ko-KR"/>
              <a:t> to one </a:t>
            </a:r>
            <a:r>
              <a:rPr lang="en-US" altLang="ko-KR" err="1"/>
              <a:t>hadm_id</a:t>
            </a:r>
            <a:r>
              <a:rPr lang="en-US" altLang="ko-KR"/>
              <a:t> </a:t>
            </a:r>
          </a:p>
          <a:p>
            <a:r>
              <a:rPr lang="en-US" altLang="ko-KR"/>
              <a:t>(take the smallest seq number as primary)</a:t>
            </a:r>
          </a:p>
          <a:p>
            <a:r>
              <a:rPr lang="en-US" altLang="ko-KR"/>
              <a:t>Table: </a:t>
            </a:r>
            <a:r>
              <a:rPr lang="en-US" altLang="ko-KR" err="1"/>
              <a:t>diagnoses_icd_o</a:t>
            </a:r>
            <a:endParaRPr lang="ko-KR" altLang="en-US"/>
          </a:p>
        </p:txBody>
      </p:sp>
    </p:spTree>
    <p:extLst>
      <p:ext uri="{BB962C8B-B14F-4D97-AF65-F5344CB8AC3E}">
        <p14:creationId xmlns:p14="http://schemas.microsoft.com/office/powerpoint/2010/main" val="5696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6F9AD8-B397-45C9-A2B2-A9D5090E1AB8}"/>
              </a:ext>
            </a:extLst>
          </p:cNvPr>
          <p:cNvSpPr>
            <a:spLocks noGrp="1"/>
          </p:cNvSpPr>
          <p:nvPr>
            <p:ph type="title"/>
          </p:nvPr>
        </p:nvSpPr>
        <p:spPr/>
        <p:txBody>
          <a:bodyPr/>
          <a:lstStyle/>
          <a:p>
            <a:r>
              <a:rPr lang="en-US" altLang="ko-KR" err="1"/>
              <a:t>PySpark</a:t>
            </a:r>
            <a:r>
              <a:rPr lang="en-US" altLang="ko-KR"/>
              <a:t> tables</a:t>
            </a:r>
            <a:endParaRPr lang="ko-KR" altLang="en-US"/>
          </a:p>
        </p:txBody>
      </p:sp>
      <p:graphicFrame>
        <p:nvGraphicFramePr>
          <p:cNvPr id="4" name="표 4">
            <a:extLst>
              <a:ext uri="{FF2B5EF4-FFF2-40B4-BE49-F238E27FC236}">
                <a16:creationId xmlns:a16="http://schemas.microsoft.com/office/drawing/2014/main" id="{1832995D-9F4E-4CF2-A1D8-6061708C2036}"/>
              </a:ext>
            </a:extLst>
          </p:cNvPr>
          <p:cNvGraphicFramePr>
            <a:graphicFrameLocks noGrp="1"/>
          </p:cNvGraphicFramePr>
          <p:nvPr>
            <p:ph idx="1"/>
            <p:extLst>
              <p:ext uri="{D42A27DB-BD31-4B8C-83A1-F6EECF244321}">
                <p14:modId xmlns:p14="http://schemas.microsoft.com/office/powerpoint/2010/main" val="37730255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497282">
                  <a:extLst>
                    <a:ext uri="{9D8B030D-6E8A-4147-A177-3AD203B41FA5}">
                      <a16:colId xmlns:a16="http://schemas.microsoft.com/office/drawing/2014/main" val="38393510"/>
                    </a:ext>
                  </a:extLst>
                </a:gridCol>
                <a:gridCol w="8018318">
                  <a:extLst>
                    <a:ext uri="{9D8B030D-6E8A-4147-A177-3AD203B41FA5}">
                      <a16:colId xmlns:a16="http://schemas.microsoft.com/office/drawing/2014/main" val="380771788"/>
                    </a:ext>
                  </a:extLst>
                </a:gridCol>
              </a:tblGrid>
              <a:tr h="370840">
                <a:tc>
                  <a:txBody>
                    <a:bodyPr/>
                    <a:lstStyle/>
                    <a:p>
                      <a:pPr latinLnBrk="1"/>
                      <a:r>
                        <a:rPr lang="en-US" altLang="ko-KR"/>
                        <a:t>Table</a:t>
                      </a:r>
                      <a:endParaRPr lang="ko-KR" altLang="en-US"/>
                    </a:p>
                  </a:txBody>
                  <a:tcPr/>
                </a:tc>
                <a:tc>
                  <a:txBody>
                    <a:bodyPr/>
                    <a:lstStyle/>
                    <a:p>
                      <a:pPr latinLnBrk="1"/>
                      <a:r>
                        <a:rPr lang="en-US" altLang="ko-KR"/>
                        <a:t>Description</a:t>
                      </a:r>
                      <a:endParaRPr lang="ko-KR" altLang="en-US"/>
                    </a:p>
                  </a:txBody>
                  <a:tcPr/>
                </a:tc>
                <a:extLst>
                  <a:ext uri="{0D108BD9-81ED-4DB2-BD59-A6C34878D82A}">
                    <a16:rowId xmlns:a16="http://schemas.microsoft.com/office/drawing/2014/main" val="2618845143"/>
                  </a:ext>
                </a:extLst>
              </a:tr>
              <a:tr h="370840">
                <a:tc>
                  <a:txBody>
                    <a:bodyPr/>
                    <a:lstStyle/>
                    <a:p>
                      <a:pPr latinLnBrk="1"/>
                      <a:r>
                        <a:rPr lang="en-US" altLang="ko-KR" sz="1800" kern="1200" err="1">
                          <a:solidFill>
                            <a:schemeClr val="dk1"/>
                          </a:solidFill>
                          <a:effectLst/>
                          <a:latin typeface="+mn-lt"/>
                          <a:ea typeface="+mn-ea"/>
                          <a:cs typeface="+mn-cs"/>
                        </a:rPr>
                        <a:t>noteevents</a:t>
                      </a:r>
                      <a:endParaRPr lang="ko-KR" altLang="en-US"/>
                    </a:p>
                  </a:txBody>
                  <a:tcPr/>
                </a:tc>
                <a:tc>
                  <a:txBody>
                    <a:bodyPr/>
                    <a:lstStyle/>
                    <a:p>
                      <a:pPr latinLnBrk="1"/>
                      <a:r>
                        <a:rPr lang="en-US" altLang="ko-KR"/>
                        <a:t>All note events</a:t>
                      </a:r>
                      <a:endParaRPr lang="ko-KR" altLang="en-US"/>
                    </a:p>
                  </a:txBody>
                  <a:tcPr/>
                </a:tc>
                <a:extLst>
                  <a:ext uri="{0D108BD9-81ED-4DB2-BD59-A6C34878D82A}">
                    <a16:rowId xmlns:a16="http://schemas.microsoft.com/office/drawing/2014/main" val="257331487"/>
                  </a:ext>
                </a:extLst>
              </a:tr>
              <a:tr h="370840">
                <a:tc>
                  <a:txBody>
                    <a:bodyPr/>
                    <a:lstStyle/>
                    <a:p>
                      <a:pPr latinLnBrk="1"/>
                      <a:r>
                        <a:rPr lang="en-US" altLang="ko-KR"/>
                        <a:t>noteevents2</a:t>
                      </a:r>
                      <a:endParaRPr lang="ko-KR" altLang="en-US"/>
                    </a:p>
                  </a:txBody>
                  <a:tcPr/>
                </a:tc>
                <a:tc>
                  <a:txBody>
                    <a:bodyPr/>
                    <a:lstStyle/>
                    <a:p>
                      <a:pPr latinLnBrk="1"/>
                      <a:r>
                        <a:rPr lang="en-US" altLang="ko-KR"/>
                        <a:t>"Discharge summary" note events</a:t>
                      </a:r>
                      <a:endParaRPr lang="ko-KR" altLang="en-US"/>
                    </a:p>
                  </a:txBody>
                  <a:tcPr/>
                </a:tc>
                <a:extLst>
                  <a:ext uri="{0D108BD9-81ED-4DB2-BD59-A6C34878D82A}">
                    <a16:rowId xmlns:a16="http://schemas.microsoft.com/office/drawing/2014/main" val="2214831013"/>
                  </a:ext>
                </a:extLst>
              </a:tr>
              <a:tr h="370840">
                <a:tc>
                  <a:txBody>
                    <a:bodyPr/>
                    <a:lstStyle/>
                    <a:p>
                      <a:pPr latinLnBrk="1"/>
                      <a:r>
                        <a:rPr lang="en-US" altLang="ko-KR" err="1"/>
                        <a:t>diagnoses_icd_m</a:t>
                      </a:r>
                      <a:endParaRPr lang="ko-KR" altLang="en-US"/>
                    </a:p>
                  </a:txBody>
                  <a:tcPr/>
                </a:tc>
                <a:tc>
                  <a:txBody>
                    <a:bodyPr/>
                    <a:lstStyle/>
                    <a:p>
                      <a:pPr latinLnBrk="1"/>
                      <a:r>
                        <a:rPr lang="en-US" altLang="ko-KR"/>
                        <a:t>Diagnosis's result + icd9_category</a:t>
                      </a:r>
                    </a:p>
                  </a:txBody>
                  <a:tcPr/>
                </a:tc>
                <a:extLst>
                  <a:ext uri="{0D108BD9-81ED-4DB2-BD59-A6C34878D82A}">
                    <a16:rowId xmlns:a16="http://schemas.microsoft.com/office/drawing/2014/main" val="683187160"/>
                  </a:ext>
                </a:extLst>
              </a:tr>
              <a:tr h="370840">
                <a:tc>
                  <a:txBody>
                    <a:bodyPr/>
                    <a:lstStyle/>
                    <a:p>
                      <a:pPr latinLnBrk="1"/>
                      <a:r>
                        <a:rPr lang="en-US" altLang="ko-KR" err="1"/>
                        <a:t>diagnoses_icd_o</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(take the smallest seq number as primary)</a:t>
                      </a:r>
                      <a:endParaRPr lang="ko-KR" altLang="en-US"/>
                    </a:p>
                  </a:txBody>
                  <a:tcPr/>
                </a:tc>
                <a:extLst>
                  <a:ext uri="{0D108BD9-81ED-4DB2-BD59-A6C34878D82A}">
                    <a16:rowId xmlns:a16="http://schemas.microsoft.com/office/drawing/2014/main" val="844299581"/>
                  </a:ext>
                </a:extLst>
              </a:tr>
              <a:tr h="370840">
                <a:tc>
                  <a:txBody>
                    <a:bodyPr/>
                    <a:lstStyle/>
                    <a:p>
                      <a:pPr latinLnBrk="1"/>
                      <a:r>
                        <a:rPr lang="en-US" altLang="ko-KR" err="1"/>
                        <a:t>hadm_id_list</a:t>
                      </a:r>
                      <a:endParaRPr lang="ko-KR" altLang="en-US"/>
                    </a:p>
                  </a:txBody>
                  <a:tcPr/>
                </a:tc>
                <a:tc>
                  <a:txBody>
                    <a:bodyPr/>
                    <a:lstStyle/>
                    <a:p>
                      <a:pPr latinLnBrk="1"/>
                      <a:r>
                        <a:rPr lang="en-US" altLang="ko-KR"/>
                        <a:t>Distinct </a:t>
                      </a:r>
                      <a:r>
                        <a:rPr lang="en-US" altLang="ko-KR" err="1"/>
                        <a:t>hadm_id</a:t>
                      </a:r>
                      <a:r>
                        <a:rPr lang="en-US" altLang="ko-KR"/>
                        <a:t> list in </a:t>
                      </a:r>
                      <a:r>
                        <a:rPr lang="en-US" altLang="ko-KR" err="1"/>
                        <a:t>noteevents</a:t>
                      </a:r>
                      <a:endParaRPr lang="ko-KR" altLang="en-US"/>
                    </a:p>
                  </a:txBody>
                  <a:tcPr/>
                </a:tc>
                <a:extLst>
                  <a:ext uri="{0D108BD9-81ED-4DB2-BD59-A6C34878D82A}">
                    <a16:rowId xmlns:a16="http://schemas.microsoft.com/office/drawing/2014/main" val="3838534894"/>
                  </a:ext>
                </a:extLst>
              </a:tr>
              <a:tr h="370840">
                <a:tc>
                  <a:txBody>
                    <a:bodyPr/>
                    <a:lstStyle/>
                    <a:p>
                      <a:pPr latinLnBrk="1"/>
                      <a:r>
                        <a:rPr lang="en-US" altLang="ko-KR" err="1"/>
                        <a:t>subject_id_list</a:t>
                      </a:r>
                      <a:endParaRPr lang="ko-KR" altLang="en-US"/>
                    </a:p>
                  </a:txBody>
                  <a:tcPr/>
                </a:tc>
                <a:tc>
                  <a:txBody>
                    <a:bodyPr/>
                    <a:lstStyle/>
                    <a:p>
                      <a:pPr latinLnBrk="1"/>
                      <a:r>
                        <a:rPr lang="en-US" altLang="ko-KR"/>
                        <a:t>Distinct </a:t>
                      </a:r>
                      <a:r>
                        <a:rPr lang="en-US" altLang="ko-KR" err="1"/>
                        <a:t>subject_id</a:t>
                      </a:r>
                      <a:r>
                        <a:rPr lang="en-US" altLang="ko-KR"/>
                        <a:t>(=</a:t>
                      </a:r>
                      <a:r>
                        <a:rPr lang="en-US" altLang="ko-KR" err="1"/>
                        <a:t>patient_id</a:t>
                      </a:r>
                      <a:r>
                        <a:rPr lang="en-US" altLang="ko-KR"/>
                        <a:t>) list in </a:t>
                      </a:r>
                      <a:r>
                        <a:rPr lang="en-US" altLang="ko-KR" err="1"/>
                        <a:t>noteevents</a:t>
                      </a:r>
                      <a:endParaRPr lang="ko-KR" altLang="en-US"/>
                    </a:p>
                  </a:txBody>
                  <a:tcPr/>
                </a:tc>
                <a:extLst>
                  <a:ext uri="{0D108BD9-81ED-4DB2-BD59-A6C34878D82A}">
                    <a16:rowId xmlns:a16="http://schemas.microsoft.com/office/drawing/2014/main" val="4145297593"/>
                  </a:ext>
                </a:extLst>
              </a:tr>
              <a:tr h="370840">
                <a:tc>
                  <a:txBody>
                    <a:bodyPr/>
                    <a:lstStyle/>
                    <a:p>
                      <a:pPr latinLnBrk="1"/>
                      <a:r>
                        <a:rPr lang="en-US" altLang="ko-KR" err="1"/>
                        <a:t>diagnoses_icd_desc</a:t>
                      </a:r>
                      <a:endParaRPr lang="ko-KR" altLang="en-US"/>
                    </a:p>
                  </a:txBody>
                  <a:tcPr/>
                </a:tc>
                <a:tc>
                  <a:txBody>
                    <a:bodyPr/>
                    <a:lstStyle/>
                    <a:p>
                      <a:pPr latinLnBrk="1"/>
                      <a:r>
                        <a:rPr lang="en-US" altLang="ko-KR"/>
                        <a:t>Icd9 code description</a:t>
                      </a:r>
                      <a:endParaRPr lang="ko-KR" altLang="en-US"/>
                    </a:p>
                  </a:txBody>
                  <a:tcPr/>
                </a:tc>
                <a:extLst>
                  <a:ext uri="{0D108BD9-81ED-4DB2-BD59-A6C34878D82A}">
                    <a16:rowId xmlns:a16="http://schemas.microsoft.com/office/drawing/2014/main" val="394877646"/>
                  </a:ext>
                </a:extLst>
              </a:tr>
              <a:tr h="370840">
                <a:tc>
                  <a:txBody>
                    <a:bodyPr/>
                    <a:lstStyle/>
                    <a:p>
                      <a:pPr latinLnBrk="1"/>
                      <a:r>
                        <a:rPr lang="en-US" altLang="ko-KR" sz="1800" kern="1200">
                          <a:solidFill>
                            <a:schemeClr val="dk1"/>
                          </a:solidFill>
                          <a:effectLst/>
                          <a:latin typeface="+mn-lt"/>
                          <a:ea typeface="+mn-ea"/>
                          <a:cs typeface="+mn-cs"/>
                        </a:rPr>
                        <a:t>diagnoses_icd_o2</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 icd9_cat</a:t>
                      </a:r>
                      <a:endParaRPr lang="ko-KR" altLang="en-US"/>
                    </a:p>
                  </a:txBody>
                  <a:tcPr/>
                </a:tc>
                <a:extLst>
                  <a:ext uri="{0D108BD9-81ED-4DB2-BD59-A6C34878D82A}">
                    <a16:rowId xmlns:a16="http://schemas.microsoft.com/office/drawing/2014/main" val="1507247774"/>
                  </a:ext>
                </a:extLst>
              </a:tr>
              <a:tr h="370840">
                <a:tc>
                  <a:txBody>
                    <a:bodyPr/>
                    <a:lstStyle/>
                    <a:p>
                      <a:pPr latinLnBrk="1"/>
                      <a:r>
                        <a:rPr lang="en-US" altLang="ko-KR" sz="1800" kern="1200">
                          <a:solidFill>
                            <a:schemeClr val="dk1"/>
                          </a:solidFill>
                          <a:effectLst/>
                          <a:latin typeface="+mn-lt"/>
                          <a:ea typeface="+mn-ea"/>
                          <a:cs typeface="+mn-cs"/>
                        </a:rPr>
                        <a:t>diagnoses_icd_m2</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Diagnosis's result + icd9_category</a:t>
                      </a:r>
                      <a:r>
                        <a:rPr lang="ko-KR" altLang="en-US"/>
                        <a:t> </a:t>
                      </a:r>
                      <a:r>
                        <a:rPr lang="en-US" altLang="ko-KR"/>
                        <a:t>(same??)</a:t>
                      </a:r>
                    </a:p>
                  </a:txBody>
                  <a:tcPr/>
                </a:tc>
                <a:extLst>
                  <a:ext uri="{0D108BD9-81ED-4DB2-BD59-A6C34878D82A}">
                    <a16:rowId xmlns:a16="http://schemas.microsoft.com/office/drawing/2014/main" val="1363906730"/>
                  </a:ext>
                </a:extLst>
              </a:tr>
            </a:tbl>
          </a:graphicData>
        </a:graphic>
      </p:graphicFrame>
    </p:spTree>
    <p:extLst>
      <p:ext uri="{BB962C8B-B14F-4D97-AF65-F5344CB8AC3E}">
        <p14:creationId xmlns:p14="http://schemas.microsoft.com/office/powerpoint/2010/main" val="34304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C9D45A-BEB8-4B7D-850B-B6585814366E}"/>
              </a:ext>
            </a:extLst>
          </p:cNvPr>
          <p:cNvSpPr>
            <a:spLocks noGrp="1"/>
          </p:cNvSpPr>
          <p:nvPr>
            <p:ph type="title"/>
          </p:nvPr>
        </p:nvSpPr>
        <p:spPr/>
        <p:txBody>
          <a:bodyPr/>
          <a:lstStyle/>
          <a:p>
            <a:r>
              <a:rPr lang="en-US" altLang="ko-KR"/>
              <a:t>Final merged data</a:t>
            </a:r>
            <a:endParaRPr lang="ko-KR" altLang="en-US"/>
          </a:p>
        </p:txBody>
      </p:sp>
      <p:sp>
        <p:nvSpPr>
          <p:cNvPr id="9" name="내용 개체 틀 8">
            <a:extLst>
              <a:ext uri="{FF2B5EF4-FFF2-40B4-BE49-F238E27FC236}">
                <a16:creationId xmlns:a16="http://schemas.microsoft.com/office/drawing/2014/main" id="{F8891172-D838-4012-8984-15421126EF4C}"/>
              </a:ext>
            </a:extLst>
          </p:cNvPr>
          <p:cNvSpPr>
            <a:spLocks noGrp="1"/>
          </p:cNvSpPr>
          <p:nvPr>
            <p:ph idx="1"/>
          </p:nvPr>
        </p:nvSpPr>
        <p:spPr/>
        <p:txBody>
          <a:bodyPr/>
          <a:lstStyle/>
          <a:p>
            <a:r>
              <a:rPr lang="en-US" altLang="ko-KR"/>
              <a:t>DATA_HADM (Hospital </a:t>
            </a:r>
            <a:r>
              <a:rPr lang="en-US" altLang="ko-KR" err="1"/>
              <a:t>ADMission</a:t>
            </a:r>
            <a:r>
              <a:rPr lang="en-US" altLang="ko-KR"/>
              <a:t>)</a:t>
            </a:r>
          </a:p>
          <a:p>
            <a:endParaRPr lang="en-US" altLang="ko-KR"/>
          </a:p>
          <a:p>
            <a:r>
              <a:rPr lang="en-US" altLang="ko-KR"/>
              <a:t>DATA_HADM_CLEANED</a:t>
            </a:r>
            <a:endParaRPr lang="ko-KR" altLang="en-US"/>
          </a:p>
          <a:p>
            <a:endParaRPr lang="ko-KR" altLang="en-US"/>
          </a:p>
        </p:txBody>
      </p:sp>
      <p:pic>
        <p:nvPicPr>
          <p:cNvPr id="10" name="내용 개체 틀 4">
            <a:extLst>
              <a:ext uri="{FF2B5EF4-FFF2-40B4-BE49-F238E27FC236}">
                <a16:creationId xmlns:a16="http://schemas.microsoft.com/office/drawing/2014/main" id="{7BCA5283-778C-41B9-BA74-7AE137E7A4B1}"/>
              </a:ext>
            </a:extLst>
          </p:cNvPr>
          <p:cNvPicPr>
            <a:picLocks noChangeAspect="1"/>
          </p:cNvPicPr>
          <p:nvPr/>
        </p:nvPicPr>
        <p:blipFill>
          <a:blip r:embed="rId2"/>
          <a:stretch>
            <a:fillRect/>
          </a:stretch>
        </p:blipFill>
        <p:spPr>
          <a:xfrm>
            <a:off x="1097973" y="2366277"/>
            <a:ext cx="4124325" cy="419100"/>
          </a:xfrm>
          <a:prstGeom prst="rect">
            <a:avLst/>
          </a:prstGeom>
        </p:spPr>
      </p:pic>
      <p:pic>
        <p:nvPicPr>
          <p:cNvPr id="11" name="그림 10">
            <a:extLst>
              <a:ext uri="{FF2B5EF4-FFF2-40B4-BE49-F238E27FC236}">
                <a16:creationId xmlns:a16="http://schemas.microsoft.com/office/drawing/2014/main" id="{3AE39CC5-6B34-4E67-AC6D-EFAA1D2301A8}"/>
              </a:ext>
            </a:extLst>
          </p:cNvPr>
          <p:cNvPicPr>
            <a:picLocks noChangeAspect="1"/>
          </p:cNvPicPr>
          <p:nvPr/>
        </p:nvPicPr>
        <p:blipFill>
          <a:blip r:embed="rId3"/>
          <a:stretch>
            <a:fillRect/>
          </a:stretch>
        </p:blipFill>
        <p:spPr>
          <a:xfrm>
            <a:off x="1097973" y="3387509"/>
            <a:ext cx="6057900" cy="600075"/>
          </a:xfrm>
          <a:prstGeom prst="rect">
            <a:avLst/>
          </a:prstGeom>
        </p:spPr>
      </p:pic>
      <p:pic>
        <p:nvPicPr>
          <p:cNvPr id="13" name="그림 12">
            <a:extLst>
              <a:ext uri="{FF2B5EF4-FFF2-40B4-BE49-F238E27FC236}">
                <a16:creationId xmlns:a16="http://schemas.microsoft.com/office/drawing/2014/main" id="{267D45F0-7FE0-490C-8520-90CD3EAD9E27}"/>
              </a:ext>
            </a:extLst>
          </p:cNvPr>
          <p:cNvPicPr>
            <a:picLocks noChangeAspect="1"/>
          </p:cNvPicPr>
          <p:nvPr/>
        </p:nvPicPr>
        <p:blipFill>
          <a:blip r:embed="rId4"/>
          <a:stretch>
            <a:fillRect/>
          </a:stretch>
        </p:blipFill>
        <p:spPr>
          <a:xfrm>
            <a:off x="1097973" y="4052022"/>
            <a:ext cx="7305675" cy="2590800"/>
          </a:xfrm>
          <a:prstGeom prst="rect">
            <a:avLst/>
          </a:prstGeom>
        </p:spPr>
      </p:pic>
      <p:pic>
        <p:nvPicPr>
          <p:cNvPr id="15" name="그림 14">
            <a:extLst>
              <a:ext uri="{FF2B5EF4-FFF2-40B4-BE49-F238E27FC236}">
                <a16:creationId xmlns:a16="http://schemas.microsoft.com/office/drawing/2014/main" id="{11E76801-6A03-4714-8552-05181F654E5A}"/>
              </a:ext>
            </a:extLst>
          </p:cNvPr>
          <p:cNvPicPr>
            <a:picLocks noChangeAspect="1"/>
          </p:cNvPicPr>
          <p:nvPr/>
        </p:nvPicPr>
        <p:blipFill>
          <a:blip r:embed="rId5"/>
          <a:stretch>
            <a:fillRect/>
          </a:stretch>
        </p:blipFill>
        <p:spPr>
          <a:xfrm>
            <a:off x="8494135" y="4039251"/>
            <a:ext cx="3495675" cy="2581275"/>
          </a:xfrm>
          <a:prstGeom prst="rect">
            <a:avLst/>
          </a:prstGeom>
        </p:spPr>
      </p:pic>
      <p:sp>
        <p:nvSpPr>
          <p:cNvPr id="3" name="TextBox 2">
            <a:extLst>
              <a:ext uri="{FF2B5EF4-FFF2-40B4-BE49-F238E27FC236}">
                <a16:creationId xmlns:a16="http://schemas.microsoft.com/office/drawing/2014/main" id="{D2C5F9C9-55F9-4236-895B-D61149AAD147}"/>
              </a:ext>
            </a:extLst>
          </p:cNvPr>
          <p:cNvSpPr txBox="1"/>
          <p:nvPr/>
        </p:nvSpPr>
        <p:spPr>
          <a:xfrm>
            <a:off x="-83128" y="4243352"/>
            <a:ext cx="1517073" cy="523220"/>
          </a:xfrm>
          <a:prstGeom prst="rect">
            <a:avLst/>
          </a:prstGeom>
          <a:noFill/>
        </p:spPr>
        <p:txBody>
          <a:bodyPr wrap="square" rtlCol="0">
            <a:spAutoFit/>
          </a:bodyPr>
          <a:lstStyle/>
          <a:p>
            <a:r>
              <a:rPr lang="en-US" altLang="ko-KR" sz="1400"/>
              <a:t>hospital</a:t>
            </a:r>
            <a:r>
              <a:rPr lang="ko-KR" altLang="en-US" sz="1400"/>
              <a:t> </a:t>
            </a:r>
            <a:r>
              <a:rPr lang="en-US" altLang="ko-KR" sz="1400"/>
              <a:t>admission</a:t>
            </a:r>
            <a:r>
              <a:rPr lang="ko-KR" altLang="en-US" sz="1400"/>
              <a:t> </a:t>
            </a:r>
            <a:r>
              <a:rPr lang="en-US" altLang="ko-KR" sz="1400"/>
              <a:t>id</a:t>
            </a:r>
            <a:endParaRPr lang="ko-KR" altLang="en-US" sz="1400"/>
          </a:p>
        </p:txBody>
      </p:sp>
      <p:cxnSp>
        <p:nvCxnSpPr>
          <p:cNvPr id="5" name="직선 화살표 연결선 4">
            <a:extLst>
              <a:ext uri="{FF2B5EF4-FFF2-40B4-BE49-F238E27FC236}">
                <a16:creationId xmlns:a16="http://schemas.microsoft.com/office/drawing/2014/main" id="{9D863C59-313F-4C2D-A4CF-D3267C25961C}"/>
              </a:ext>
            </a:extLst>
          </p:cNvPr>
          <p:cNvCxnSpPr/>
          <p:nvPr/>
        </p:nvCxnSpPr>
        <p:spPr>
          <a:xfrm flipV="1">
            <a:off x="675408" y="4243352"/>
            <a:ext cx="422565" cy="18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DF6B-189E-43F0-8D6B-BEBF68BD964A}"/>
              </a:ext>
            </a:extLst>
          </p:cNvPr>
          <p:cNvSpPr txBox="1"/>
          <p:nvPr/>
        </p:nvSpPr>
        <p:spPr>
          <a:xfrm>
            <a:off x="7883235" y="3334078"/>
            <a:ext cx="1517073" cy="523220"/>
          </a:xfrm>
          <a:prstGeom prst="rect">
            <a:avLst/>
          </a:prstGeom>
          <a:noFill/>
        </p:spPr>
        <p:txBody>
          <a:bodyPr wrap="square" rtlCol="0">
            <a:spAutoFit/>
          </a:bodyPr>
          <a:lstStyle/>
          <a:p>
            <a:r>
              <a:rPr lang="en-US" altLang="ko-KR" sz="1400"/>
              <a:t>top 50</a:t>
            </a:r>
          </a:p>
          <a:p>
            <a:r>
              <a:rPr lang="en-US" altLang="ko-KR" sz="1400"/>
              <a:t>ICD9 codes</a:t>
            </a:r>
            <a:endParaRPr lang="ko-KR" altLang="en-US" sz="1400"/>
          </a:p>
        </p:txBody>
      </p:sp>
      <p:cxnSp>
        <p:nvCxnSpPr>
          <p:cNvPr id="14" name="직선 화살표 연결선 13">
            <a:extLst>
              <a:ext uri="{FF2B5EF4-FFF2-40B4-BE49-F238E27FC236}">
                <a16:creationId xmlns:a16="http://schemas.microsoft.com/office/drawing/2014/main" id="{85724B47-C3F8-4866-9458-3E6C4D3597C3}"/>
              </a:ext>
            </a:extLst>
          </p:cNvPr>
          <p:cNvCxnSpPr>
            <a:cxnSpLocks/>
            <a:stCxn id="12" idx="1"/>
          </p:cNvCxnSpPr>
          <p:nvPr/>
        </p:nvCxnSpPr>
        <p:spPr>
          <a:xfrm flipH="1">
            <a:off x="7477991" y="3595688"/>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F75B6C-2AA9-4615-9AE3-B67526EE96E5}"/>
              </a:ext>
            </a:extLst>
          </p:cNvPr>
          <p:cNvSpPr txBox="1"/>
          <p:nvPr/>
        </p:nvSpPr>
        <p:spPr>
          <a:xfrm>
            <a:off x="9563099" y="3359912"/>
            <a:ext cx="1517073" cy="523220"/>
          </a:xfrm>
          <a:prstGeom prst="rect">
            <a:avLst/>
          </a:prstGeom>
          <a:noFill/>
        </p:spPr>
        <p:txBody>
          <a:bodyPr wrap="square" rtlCol="0">
            <a:spAutoFit/>
          </a:bodyPr>
          <a:lstStyle/>
          <a:p>
            <a:r>
              <a:rPr lang="en-US" altLang="ko-KR" sz="1400"/>
              <a:t>top 50</a:t>
            </a:r>
          </a:p>
          <a:p>
            <a:r>
              <a:rPr lang="en-US" altLang="ko-KR" sz="1400"/>
              <a:t>ICD9 categories</a:t>
            </a:r>
            <a:endParaRPr lang="ko-KR" altLang="en-US" sz="1400"/>
          </a:p>
        </p:txBody>
      </p:sp>
      <p:cxnSp>
        <p:nvCxnSpPr>
          <p:cNvPr id="18" name="직선 화살표 연결선 17">
            <a:extLst>
              <a:ext uri="{FF2B5EF4-FFF2-40B4-BE49-F238E27FC236}">
                <a16:creationId xmlns:a16="http://schemas.microsoft.com/office/drawing/2014/main" id="{DCD61189-0C1F-41D9-8ABC-F37FBA9A817E}"/>
              </a:ext>
            </a:extLst>
          </p:cNvPr>
          <p:cNvCxnSpPr>
            <a:cxnSpLocks/>
            <a:stCxn id="17" idx="1"/>
          </p:cNvCxnSpPr>
          <p:nvPr/>
        </p:nvCxnSpPr>
        <p:spPr>
          <a:xfrm flipH="1">
            <a:off x="9157855" y="3621522"/>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65617A3-D427-4794-8974-ED2481CD9CFB}"/>
              </a:ext>
            </a:extLst>
          </p:cNvPr>
          <p:cNvCxnSpPr>
            <a:cxnSpLocks/>
          </p:cNvCxnSpPr>
          <p:nvPr/>
        </p:nvCxnSpPr>
        <p:spPr>
          <a:xfrm flipH="1">
            <a:off x="11242963" y="3593020"/>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0B888AC-BAE1-41A6-98A9-F0E13B46AC8D}"/>
              </a:ext>
            </a:extLst>
          </p:cNvPr>
          <p:cNvSpPr txBox="1"/>
          <p:nvPr/>
        </p:nvSpPr>
        <p:spPr>
          <a:xfrm>
            <a:off x="10564089" y="3016747"/>
            <a:ext cx="1517073" cy="523220"/>
          </a:xfrm>
          <a:prstGeom prst="rect">
            <a:avLst/>
          </a:prstGeom>
          <a:noFill/>
        </p:spPr>
        <p:txBody>
          <a:bodyPr wrap="square" rtlCol="0">
            <a:spAutoFit/>
          </a:bodyPr>
          <a:lstStyle/>
          <a:p>
            <a:pPr algn="r"/>
            <a:r>
              <a:rPr lang="en-US" altLang="ko-KR" sz="1400"/>
              <a:t>cleaned EHR</a:t>
            </a:r>
          </a:p>
          <a:p>
            <a:pPr algn="r"/>
            <a:r>
              <a:rPr lang="en-US" altLang="ko-KR" sz="1400"/>
              <a:t>fee-text</a:t>
            </a:r>
            <a:endParaRPr lang="ko-KR" altLang="en-US" sz="1400"/>
          </a:p>
        </p:txBody>
      </p:sp>
    </p:spTree>
    <p:extLst>
      <p:ext uri="{BB962C8B-B14F-4D97-AF65-F5344CB8AC3E}">
        <p14:creationId xmlns:p14="http://schemas.microsoft.com/office/powerpoint/2010/main" val="400128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p:txBody>
          <a:bodyPr/>
          <a:lstStyle/>
          <a:p>
            <a:r>
              <a:rPr lang="en-US" altLang="ko-KR" dirty="0"/>
              <a:t>CAML - preprocessing</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p:txBody>
          <a:bodyPr/>
          <a:lstStyle/>
          <a:p>
            <a:r>
              <a:rPr lang="en-US" altLang="ko-KR" dirty="0"/>
              <a:t>https://arxiv.org/pdf/1802.05695.pdf</a:t>
            </a:r>
            <a:endParaRPr lang="ko-KR" altLang="en-US" dirty="0"/>
          </a:p>
        </p:txBody>
      </p:sp>
    </p:spTree>
    <p:extLst>
      <p:ext uri="{BB962C8B-B14F-4D97-AF65-F5344CB8AC3E}">
        <p14:creationId xmlns:p14="http://schemas.microsoft.com/office/powerpoint/2010/main" val="38174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5A9CB-19AB-474E-9FBD-C4C628744BA2}"/>
              </a:ext>
            </a:extLst>
          </p:cNvPr>
          <p:cNvSpPr>
            <a:spLocks noGrp="1"/>
          </p:cNvSpPr>
          <p:nvPr>
            <p:ph type="title"/>
          </p:nvPr>
        </p:nvSpPr>
        <p:spPr/>
        <p:txBody>
          <a:bodyPr/>
          <a:lstStyle/>
          <a:p>
            <a:r>
              <a:rPr lang="en-US" altLang="ko-KR" dirty="0"/>
              <a:t>CAML – reformat</a:t>
            </a:r>
            <a:endParaRPr lang="ko-KR" altLang="en-US" dirty="0"/>
          </a:p>
        </p:txBody>
      </p:sp>
      <p:pic>
        <p:nvPicPr>
          <p:cNvPr id="5" name="내용 개체 틀 4">
            <a:extLst>
              <a:ext uri="{FF2B5EF4-FFF2-40B4-BE49-F238E27FC236}">
                <a16:creationId xmlns:a16="http://schemas.microsoft.com/office/drawing/2014/main" id="{6A6D45E3-1E2C-498B-85B2-F56E949352B0}"/>
              </a:ext>
            </a:extLst>
          </p:cNvPr>
          <p:cNvPicPr>
            <a:picLocks noGrp="1" noChangeAspect="1"/>
          </p:cNvPicPr>
          <p:nvPr>
            <p:ph idx="1"/>
          </p:nvPr>
        </p:nvPicPr>
        <p:blipFill>
          <a:blip r:embed="rId3"/>
          <a:stretch>
            <a:fillRect/>
          </a:stretch>
        </p:blipFill>
        <p:spPr>
          <a:xfrm>
            <a:off x="930105" y="1825625"/>
            <a:ext cx="5892954" cy="4351338"/>
          </a:xfrm>
        </p:spPr>
      </p:pic>
      <p:sp>
        <p:nvSpPr>
          <p:cNvPr id="6" name="TextBox 5">
            <a:extLst>
              <a:ext uri="{FF2B5EF4-FFF2-40B4-BE49-F238E27FC236}">
                <a16:creationId xmlns:a16="http://schemas.microsoft.com/office/drawing/2014/main" id="{235876BB-4256-4431-A230-094CBDBF266F}"/>
              </a:ext>
            </a:extLst>
          </p:cNvPr>
          <p:cNvSpPr txBox="1"/>
          <p:nvPr/>
        </p:nvSpPr>
        <p:spPr>
          <a:xfrm>
            <a:off x="7372952" y="2040556"/>
            <a:ext cx="3695242" cy="646331"/>
          </a:xfrm>
          <a:prstGeom prst="rect">
            <a:avLst/>
          </a:prstGeom>
          <a:noFill/>
        </p:spPr>
        <p:txBody>
          <a:bodyPr wrap="none" rtlCol="0">
            <a:spAutoFit/>
          </a:bodyPr>
          <a:lstStyle/>
          <a:p>
            <a:r>
              <a:rPr lang="en-US" altLang="ko-KR" dirty="0"/>
              <a:t>procedure</a:t>
            </a:r>
            <a:r>
              <a:rPr lang="ko-KR" altLang="en-US" dirty="0"/>
              <a:t> </a:t>
            </a:r>
            <a:r>
              <a:rPr lang="en-US" altLang="ko-KR" dirty="0"/>
              <a:t>code:</a:t>
            </a:r>
            <a:r>
              <a:rPr lang="ko-KR" altLang="en-US" dirty="0"/>
              <a:t> </a:t>
            </a:r>
            <a:r>
              <a:rPr lang="en-US" altLang="ko-KR" dirty="0"/>
              <a:t>1234 =&gt; 12.34</a:t>
            </a:r>
          </a:p>
          <a:p>
            <a:r>
              <a:rPr lang="en-US" altLang="ko-KR" dirty="0"/>
              <a:t>diagnosis code: 12345 =&gt; 123.45</a:t>
            </a:r>
            <a:endParaRPr lang="ko-KR" altLang="en-US" dirty="0"/>
          </a:p>
        </p:txBody>
      </p:sp>
      <p:cxnSp>
        <p:nvCxnSpPr>
          <p:cNvPr id="8" name="직선 화살표 연결선 7">
            <a:extLst>
              <a:ext uri="{FF2B5EF4-FFF2-40B4-BE49-F238E27FC236}">
                <a16:creationId xmlns:a16="http://schemas.microsoft.com/office/drawing/2014/main" id="{0E340B88-EBB4-4F8E-B8AE-028BDA5A350B}"/>
              </a:ext>
            </a:extLst>
          </p:cNvPr>
          <p:cNvCxnSpPr>
            <a:cxnSpLocks/>
          </p:cNvCxnSpPr>
          <p:nvPr/>
        </p:nvCxnSpPr>
        <p:spPr>
          <a:xfrm flipV="1">
            <a:off x="6823059" y="2686887"/>
            <a:ext cx="549893" cy="34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5A725BF0-2DB6-4F8F-A398-BA5517860B20}"/>
              </a:ext>
            </a:extLst>
          </p:cNvPr>
          <p:cNvPicPr>
            <a:picLocks noChangeAspect="1"/>
          </p:cNvPicPr>
          <p:nvPr/>
        </p:nvPicPr>
        <p:blipFill>
          <a:blip r:embed="rId4"/>
          <a:stretch>
            <a:fillRect/>
          </a:stretch>
        </p:blipFill>
        <p:spPr>
          <a:xfrm>
            <a:off x="2165483" y="4283893"/>
            <a:ext cx="6667500" cy="2409825"/>
          </a:xfrm>
          <a:prstGeom prst="rect">
            <a:avLst/>
          </a:prstGeom>
        </p:spPr>
      </p:pic>
      <p:cxnSp>
        <p:nvCxnSpPr>
          <p:cNvPr id="13" name="직선 화살표 연결선 12">
            <a:extLst>
              <a:ext uri="{FF2B5EF4-FFF2-40B4-BE49-F238E27FC236}">
                <a16:creationId xmlns:a16="http://schemas.microsoft.com/office/drawing/2014/main" id="{86E15C59-1000-4CAF-B551-B19E930F0FCE}"/>
              </a:ext>
            </a:extLst>
          </p:cNvPr>
          <p:cNvCxnSpPr>
            <a:cxnSpLocks/>
          </p:cNvCxnSpPr>
          <p:nvPr/>
        </p:nvCxnSpPr>
        <p:spPr>
          <a:xfrm flipV="1">
            <a:off x="8150153" y="2937825"/>
            <a:ext cx="1604" cy="1826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4988A6-DA67-4181-A441-192E202C214F}"/>
              </a:ext>
            </a:extLst>
          </p:cNvPr>
          <p:cNvSpPr txBox="1"/>
          <p:nvPr/>
        </p:nvSpPr>
        <p:spPr>
          <a:xfrm>
            <a:off x="8928958" y="4764144"/>
            <a:ext cx="1678345" cy="2031325"/>
          </a:xfrm>
          <a:prstGeom prst="rect">
            <a:avLst/>
          </a:prstGeom>
          <a:noFill/>
        </p:spPr>
        <p:txBody>
          <a:bodyPr wrap="none" rtlCol="0">
            <a:spAutoFit/>
          </a:bodyPr>
          <a:lstStyle/>
          <a:p>
            <a:r>
              <a:rPr lang="en-US" altLang="ko-KR" dirty="0"/>
              <a:t>absolute_code</a:t>
            </a:r>
          </a:p>
          <a:p>
            <a:r>
              <a:rPr lang="en-US" altLang="ko-KR" dirty="0"/>
              <a:t>955.1</a:t>
            </a:r>
          </a:p>
          <a:p>
            <a:r>
              <a:rPr lang="en-US" altLang="ko-KR" dirty="0"/>
              <a:t>955.1</a:t>
            </a:r>
          </a:p>
          <a:p>
            <a:r>
              <a:rPr lang="en-US" altLang="ko-KR" dirty="0"/>
              <a:t>955.2</a:t>
            </a:r>
          </a:p>
          <a:p>
            <a:r>
              <a:rPr lang="en-US" altLang="ko-KR" dirty="0"/>
              <a:t>E95.6</a:t>
            </a:r>
          </a:p>
          <a:p>
            <a:r>
              <a:rPr lang="en-US" altLang="ko-KR" dirty="0"/>
              <a:t>305.90</a:t>
            </a:r>
          </a:p>
          <a:p>
            <a:r>
              <a:rPr lang="en-US" altLang="ko-KR" dirty="0"/>
              <a:t>V30.00</a:t>
            </a:r>
            <a:endParaRPr lang="ko-KR" altLang="en-US" dirty="0"/>
          </a:p>
        </p:txBody>
      </p:sp>
    </p:spTree>
    <p:extLst>
      <p:ext uri="{BB962C8B-B14F-4D97-AF65-F5344CB8AC3E}">
        <p14:creationId xmlns:p14="http://schemas.microsoft.com/office/powerpoint/2010/main" val="63212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F7E2F2-705B-466C-B1FC-2E39B7A0C478}"/>
              </a:ext>
            </a:extLst>
          </p:cNvPr>
          <p:cNvSpPr>
            <a:spLocks noGrp="1"/>
          </p:cNvSpPr>
          <p:nvPr>
            <p:ph type="title"/>
          </p:nvPr>
        </p:nvSpPr>
        <p:spPr/>
        <p:txBody>
          <a:bodyPr/>
          <a:lstStyle/>
          <a:p>
            <a:r>
              <a:rPr lang="en-US" altLang="ko-KR" dirty="0"/>
              <a:t>CAML - </a:t>
            </a:r>
            <a:r>
              <a:rPr lang="en-US" altLang="ko-KR" dirty="0" err="1"/>
              <a:t>dfcodes</a:t>
            </a:r>
            <a:endParaRPr lang="ko-KR" altLang="en-US" dirty="0"/>
          </a:p>
        </p:txBody>
      </p:sp>
      <p:sp>
        <p:nvSpPr>
          <p:cNvPr id="3" name="내용 개체 틀 2">
            <a:extLst>
              <a:ext uri="{FF2B5EF4-FFF2-40B4-BE49-F238E27FC236}">
                <a16:creationId xmlns:a16="http://schemas.microsoft.com/office/drawing/2014/main" id="{6BE81EA0-2988-4FBE-8A16-4467DDED644F}"/>
              </a:ext>
            </a:extLst>
          </p:cNvPr>
          <p:cNvSpPr>
            <a:spLocks noGrp="1"/>
          </p:cNvSpPr>
          <p:nvPr>
            <p:ph idx="1"/>
          </p:nvPr>
        </p:nvSpPr>
        <p:spPr/>
        <p:txBody>
          <a:bodyPr/>
          <a:lstStyle/>
          <a:p>
            <a:r>
              <a:rPr lang="en-US" altLang="ko-KR" dirty="0" err="1"/>
              <a:t>dfcodes</a:t>
            </a:r>
            <a:r>
              <a:rPr lang="en-US" altLang="ko-KR" dirty="0"/>
              <a:t> = </a:t>
            </a:r>
            <a:r>
              <a:rPr lang="en-US" altLang="ko-KR" dirty="0" err="1"/>
              <a:t>pd.concat</a:t>
            </a:r>
            <a:r>
              <a:rPr lang="en-US" altLang="ko-KR" dirty="0"/>
              <a:t>([</a:t>
            </a:r>
            <a:r>
              <a:rPr lang="en-US" altLang="ko-KR" dirty="0" err="1"/>
              <a:t>dfdiag</a:t>
            </a:r>
            <a:r>
              <a:rPr lang="en-US" altLang="ko-KR" dirty="0"/>
              <a:t>, </a:t>
            </a:r>
            <a:r>
              <a:rPr lang="en-US" altLang="ko-KR" dirty="0" err="1"/>
              <a:t>dfproc</a:t>
            </a:r>
            <a:r>
              <a:rPr lang="en-US" altLang="ko-KR" dirty="0"/>
              <a:t>])</a:t>
            </a:r>
          </a:p>
          <a:p>
            <a:r>
              <a:rPr lang="en-US" altLang="ko-KR" dirty="0"/>
              <a:t># just </a:t>
            </a:r>
            <a:r>
              <a:rPr lang="en-US" altLang="ko-KR" dirty="0" err="1"/>
              <a:t>concat</a:t>
            </a:r>
            <a:r>
              <a:rPr lang="en-US" altLang="ko-KR" dirty="0"/>
              <a:t> all the codes</a:t>
            </a:r>
          </a:p>
          <a:p>
            <a:pPr lvl="1"/>
            <a:r>
              <a:rPr lang="en-US" altLang="ko-KR" dirty="0"/>
              <a:t>a = pd.DataFrame([1])</a:t>
            </a:r>
          </a:p>
          <a:p>
            <a:pPr lvl="1"/>
            <a:r>
              <a:rPr lang="en-US" altLang="ko-KR" dirty="0"/>
              <a:t>b = pd.DataFrame([2])</a:t>
            </a:r>
          </a:p>
          <a:p>
            <a:pPr lvl="1"/>
            <a:r>
              <a:rPr lang="en-US" altLang="ko-KR" dirty="0"/>
              <a:t>c = </a:t>
            </a:r>
            <a:r>
              <a:rPr lang="en-US" altLang="ko-KR" dirty="0" err="1"/>
              <a:t>pd.concat</a:t>
            </a:r>
            <a:r>
              <a:rPr lang="en-US" altLang="ko-KR" dirty="0"/>
              <a:t>([a, b])  # [1, 2]</a:t>
            </a:r>
          </a:p>
          <a:p>
            <a:r>
              <a:rPr lang="en-US" altLang="ko-KR" dirty="0">
                <a:sym typeface="Wingdings" panose="05000000000000000000" pitchFamily="2" charset="2"/>
              </a:rPr>
              <a:t> </a:t>
            </a:r>
            <a:r>
              <a:rPr lang="en-US" altLang="ko-KR" dirty="0"/>
              <a:t>ALL_CODES.csv</a:t>
            </a:r>
          </a:p>
          <a:p>
            <a:r>
              <a:rPr lang="en-US" altLang="ko-KR" dirty="0" err="1"/>
              <a:t>uniq</a:t>
            </a:r>
            <a:r>
              <a:rPr lang="en-US" altLang="ko-KR" dirty="0"/>
              <a:t> code = </a:t>
            </a:r>
            <a:r>
              <a:rPr lang="en-US" altLang="ko-KR" dirty="0">
                <a:solidFill>
                  <a:srgbClr val="FF0000"/>
                </a:solidFill>
              </a:rPr>
              <a:t>8994</a:t>
            </a:r>
            <a:endParaRPr lang="ko-KR" altLang="en-US" dirty="0">
              <a:solidFill>
                <a:srgbClr val="FF0000"/>
              </a:solidFill>
            </a:endParaRPr>
          </a:p>
        </p:txBody>
      </p:sp>
      <p:pic>
        <p:nvPicPr>
          <p:cNvPr id="5" name="그림 4">
            <a:extLst>
              <a:ext uri="{FF2B5EF4-FFF2-40B4-BE49-F238E27FC236}">
                <a16:creationId xmlns:a16="http://schemas.microsoft.com/office/drawing/2014/main" id="{846BD4AD-8DEA-44BE-9E7C-B636911A2450}"/>
              </a:ext>
            </a:extLst>
          </p:cNvPr>
          <p:cNvPicPr>
            <a:picLocks noChangeAspect="1"/>
          </p:cNvPicPr>
          <p:nvPr/>
        </p:nvPicPr>
        <p:blipFill>
          <a:blip r:embed="rId2"/>
          <a:stretch>
            <a:fillRect/>
          </a:stretch>
        </p:blipFill>
        <p:spPr>
          <a:xfrm>
            <a:off x="8496300" y="1825625"/>
            <a:ext cx="2857500" cy="590550"/>
          </a:xfrm>
          <a:prstGeom prst="rect">
            <a:avLst/>
          </a:prstGeom>
        </p:spPr>
      </p:pic>
    </p:spTree>
    <p:extLst>
      <p:ext uri="{BB962C8B-B14F-4D97-AF65-F5344CB8AC3E}">
        <p14:creationId xmlns:p14="http://schemas.microsoft.com/office/powerpoint/2010/main" val="189259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E2A85D-B0C9-4930-A9B3-7EDB360914B3}"/>
              </a:ext>
            </a:extLst>
          </p:cNvPr>
          <p:cNvSpPr>
            <a:spLocks noGrp="1"/>
          </p:cNvSpPr>
          <p:nvPr>
            <p:ph type="title"/>
          </p:nvPr>
        </p:nvSpPr>
        <p:spPr/>
        <p:txBody>
          <a:bodyPr/>
          <a:lstStyle/>
          <a:p>
            <a:r>
              <a:rPr lang="en-US" altLang="ko-KR" dirty="0"/>
              <a:t>CAML - preprocess</a:t>
            </a:r>
            <a:endParaRPr lang="ko-KR" altLang="en-US" dirty="0"/>
          </a:p>
        </p:txBody>
      </p:sp>
      <p:sp>
        <p:nvSpPr>
          <p:cNvPr id="3" name="내용 개체 틀 2">
            <a:extLst>
              <a:ext uri="{FF2B5EF4-FFF2-40B4-BE49-F238E27FC236}">
                <a16:creationId xmlns:a16="http://schemas.microsoft.com/office/drawing/2014/main" id="{064F19F1-DE52-4766-BAEE-C373CB40F2FD}"/>
              </a:ext>
            </a:extLst>
          </p:cNvPr>
          <p:cNvSpPr>
            <a:spLocks noGrp="1"/>
          </p:cNvSpPr>
          <p:nvPr>
            <p:ph idx="1"/>
          </p:nvPr>
        </p:nvSpPr>
        <p:spPr/>
        <p:txBody>
          <a:bodyPr/>
          <a:lstStyle/>
          <a:p>
            <a:r>
              <a:rPr lang="en-US" altLang="ko-KR" dirty="0"/>
              <a:t>Select only discharge summaries and their addenda</a:t>
            </a:r>
          </a:p>
          <a:p>
            <a:r>
              <a:rPr lang="en-US" altLang="ko-KR" dirty="0"/>
              <a:t>remove punctuation and numeric-only tokens</a:t>
            </a:r>
          </a:p>
          <a:p>
            <a:pPr lvl="1"/>
            <a:r>
              <a:rPr lang="en-US" altLang="ko-KR" dirty="0"/>
              <a:t>ex) removing "500" but keeping "250mg"</a:t>
            </a:r>
          </a:p>
          <a:p>
            <a:r>
              <a:rPr lang="en-US" altLang="ko-KR" dirty="0"/>
              <a:t>lowercase all tokens</a:t>
            </a:r>
          </a:p>
          <a:p>
            <a:r>
              <a:rPr lang="en-US" altLang="ko-KR" dirty="0">
                <a:solidFill>
                  <a:srgbClr val="FF0000"/>
                </a:solidFill>
              </a:rPr>
              <a:t>disch_full.csv = discharged full data</a:t>
            </a:r>
            <a:endParaRPr lang="ko-KR" altLang="en-US" dirty="0">
              <a:solidFill>
                <a:srgbClr val="FF0000"/>
              </a:solidFill>
            </a:endParaRPr>
          </a:p>
          <a:p>
            <a:endParaRPr lang="en-US" altLang="ko-KR" dirty="0"/>
          </a:p>
          <a:p>
            <a:endParaRPr lang="ko-KR" altLang="en-US" dirty="0"/>
          </a:p>
        </p:txBody>
      </p:sp>
      <p:pic>
        <p:nvPicPr>
          <p:cNvPr id="5" name="그림 4">
            <a:extLst>
              <a:ext uri="{FF2B5EF4-FFF2-40B4-BE49-F238E27FC236}">
                <a16:creationId xmlns:a16="http://schemas.microsoft.com/office/drawing/2014/main" id="{F2E052A3-672E-480A-A252-F01F3DE8694A}"/>
              </a:ext>
            </a:extLst>
          </p:cNvPr>
          <p:cNvPicPr>
            <a:picLocks noChangeAspect="1"/>
          </p:cNvPicPr>
          <p:nvPr/>
        </p:nvPicPr>
        <p:blipFill>
          <a:blip r:embed="rId2"/>
          <a:stretch>
            <a:fillRect/>
          </a:stretch>
        </p:blipFill>
        <p:spPr>
          <a:xfrm>
            <a:off x="838200" y="4346547"/>
            <a:ext cx="3086100" cy="1066800"/>
          </a:xfrm>
          <a:prstGeom prst="rect">
            <a:avLst/>
          </a:prstGeom>
        </p:spPr>
      </p:pic>
      <p:pic>
        <p:nvPicPr>
          <p:cNvPr id="7" name="그림 6">
            <a:extLst>
              <a:ext uri="{FF2B5EF4-FFF2-40B4-BE49-F238E27FC236}">
                <a16:creationId xmlns:a16="http://schemas.microsoft.com/office/drawing/2014/main" id="{C65B8D92-43B4-4B95-BD74-49A1C0E8FAED}"/>
              </a:ext>
            </a:extLst>
          </p:cNvPr>
          <p:cNvPicPr>
            <a:picLocks noChangeAspect="1"/>
          </p:cNvPicPr>
          <p:nvPr/>
        </p:nvPicPr>
        <p:blipFill>
          <a:blip r:embed="rId3"/>
          <a:stretch>
            <a:fillRect/>
          </a:stretch>
        </p:blipFill>
        <p:spPr>
          <a:xfrm>
            <a:off x="3924300" y="6102350"/>
            <a:ext cx="7620000" cy="390525"/>
          </a:xfrm>
          <a:prstGeom prst="rect">
            <a:avLst/>
          </a:prstGeom>
        </p:spPr>
      </p:pic>
    </p:spTree>
    <p:extLst>
      <p:ext uri="{BB962C8B-B14F-4D97-AF65-F5344CB8AC3E}">
        <p14:creationId xmlns:p14="http://schemas.microsoft.com/office/powerpoint/2010/main" val="25713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006FC4-232F-48C7-830F-56A12EC47063}"/>
              </a:ext>
            </a:extLst>
          </p:cNvPr>
          <p:cNvSpPr>
            <a:spLocks noGrp="1"/>
          </p:cNvSpPr>
          <p:nvPr>
            <p:ph type="title"/>
          </p:nvPr>
        </p:nvSpPr>
        <p:spPr/>
        <p:txBody>
          <a:bodyPr/>
          <a:lstStyle/>
          <a:p>
            <a:r>
              <a:rPr lang="en-US" altLang="ko-KR" dirty="0"/>
              <a:t>CAML - preprocess</a:t>
            </a:r>
            <a:endParaRPr lang="ko-KR" altLang="en-US" dirty="0"/>
          </a:p>
        </p:txBody>
      </p:sp>
      <p:pic>
        <p:nvPicPr>
          <p:cNvPr id="5" name="내용 개체 틀 4">
            <a:extLst>
              <a:ext uri="{FF2B5EF4-FFF2-40B4-BE49-F238E27FC236}">
                <a16:creationId xmlns:a16="http://schemas.microsoft.com/office/drawing/2014/main" id="{AD19D410-D266-456C-888D-3CEB7B8864B2}"/>
              </a:ext>
            </a:extLst>
          </p:cNvPr>
          <p:cNvPicPr>
            <a:picLocks noGrp="1" noChangeAspect="1"/>
          </p:cNvPicPr>
          <p:nvPr>
            <p:ph idx="1"/>
          </p:nvPr>
        </p:nvPicPr>
        <p:blipFill>
          <a:blip r:embed="rId3"/>
          <a:stretch>
            <a:fillRect/>
          </a:stretch>
        </p:blipFill>
        <p:spPr>
          <a:xfrm>
            <a:off x="838200" y="2099169"/>
            <a:ext cx="10515600" cy="3804249"/>
          </a:xfrm>
        </p:spPr>
      </p:pic>
      <p:sp>
        <p:nvSpPr>
          <p:cNvPr id="6" name="직사각형 5">
            <a:extLst>
              <a:ext uri="{FF2B5EF4-FFF2-40B4-BE49-F238E27FC236}">
                <a16:creationId xmlns:a16="http://schemas.microsoft.com/office/drawing/2014/main" id="{36260864-37F3-42A0-8DA5-2F99BA58301A}"/>
              </a:ext>
            </a:extLst>
          </p:cNvPr>
          <p:cNvSpPr/>
          <p:nvPr/>
        </p:nvSpPr>
        <p:spPr>
          <a:xfrm>
            <a:off x="6963508"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0C1DBAB-03C2-4E1A-8460-38C9D9945588}"/>
              </a:ext>
            </a:extLst>
          </p:cNvPr>
          <p:cNvSpPr/>
          <p:nvPr/>
        </p:nvSpPr>
        <p:spPr>
          <a:xfrm>
            <a:off x="9894277"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E7BA270-17A3-4CAB-B368-51FB376C923A}"/>
              </a:ext>
            </a:extLst>
          </p:cNvPr>
          <p:cNvSpPr/>
          <p:nvPr/>
        </p:nvSpPr>
        <p:spPr>
          <a:xfrm>
            <a:off x="2133600" y="2415692"/>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FF959C0-4458-4B65-88C0-AC6D5F86583C}"/>
              </a:ext>
            </a:extLst>
          </p:cNvPr>
          <p:cNvSpPr/>
          <p:nvPr/>
        </p:nvSpPr>
        <p:spPr>
          <a:xfrm>
            <a:off x="4056184"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5C157D6-4B97-45B2-9372-87BDED262BD7}"/>
              </a:ext>
            </a:extLst>
          </p:cNvPr>
          <p:cNvSpPr/>
          <p:nvPr/>
        </p:nvSpPr>
        <p:spPr>
          <a:xfrm>
            <a:off x="2016369" y="3034450"/>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5334798-61A8-4101-A4FF-507E51621BEC}"/>
              </a:ext>
            </a:extLst>
          </p:cNvPr>
          <p:cNvSpPr/>
          <p:nvPr/>
        </p:nvSpPr>
        <p:spPr>
          <a:xfrm>
            <a:off x="1863968"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2FBEC33-6D9F-4547-A026-92A5B64EBC5B}"/>
              </a:ext>
            </a:extLst>
          </p:cNvPr>
          <p:cNvSpPr/>
          <p:nvPr/>
        </p:nvSpPr>
        <p:spPr>
          <a:xfrm>
            <a:off x="1406771" y="27204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10F5271-9B70-4D61-9E2C-F6F1C7E81A8A}"/>
              </a:ext>
            </a:extLst>
          </p:cNvPr>
          <p:cNvSpPr txBox="1"/>
          <p:nvPr/>
        </p:nvSpPr>
        <p:spPr>
          <a:xfrm>
            <a:off x="6956701" y="517763"/>
            <a:ext cx="4264116" cy="1200329"/>
          </a:xfrm>
          <a:prstGeom prst="rect">
            <a:avLst/>
          </a:prstGeom>
          <a:noFill/>
        </p:spPr>
        <p:txBody>
          <a:bodyPr wrap="none" rtlCol="0">
            <a:spAutoFit/>
          </a:bodyPr>
          <a:lstStyle/>
          <a:p>
            <a:r>
              <a:rPr lang="en-US" altLang="ko-KR" dirty="0">
                <a:solidFill>
                  <a:srgbClr val="FF0000"/>
                </a:solidFill>
              </a:rPr>
              <a:t>#retain only alphanumeric</a:t>
            </a:r>
          </a:p>
          <a:p>
            <a:r>
              <a:rPr lang="en-US" altLang="ko-KR" dirty="0"/>
              <a:t>tokenizer = RegexpTokenizer(r'\w+')</a:t>
            </a:r>
          </a:p>
          <a:p>
            <a:endParaRPr lang="en-US" altLang="ko-KR" dirty="0"/>
          </a:p>
          <a:p>
            <a:r>
              <a:rPr lang="en-US" altLang="ko-KR" dirty="0">
                <a:solidFill>
                  <a:srgbClr val="0000FF"/>
                </a:solidFill>
              </a:rPr>
              <a:t>ex) removing "500" / keeping "250mg"</a:t>
            </a:r>
            <a:endParaRPr lang="ko-KR" altLang="en-US" dirty="0">
              <a:solidFill>
                <a:srgbClr val="0000FF"/>
              </a:solidFill>
            </a:endParaRPr>
          </a:p>
        </p:txBody>
      </p:sp>
    </p:spTree>
    <p:extLst>
      <p:ext uri="{BB962C8B-B14F-4D97-AF65-F5344CB8AC3E}">
        <p14:creationId xmlns:p14="http://schemas.microsoft.com/office/powerpoint/2010/main" val="330197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0289B-55A4-4CBD-825A-701D6BDAE45B}"/>
              </a:ext>
            </a:extLst>
          </p:cNvPr>
          <p:cNvSpPr>
            <a:spLocks noGrp="1"/>
          </p:cNvSpPr>
          <p:nvPr>
            <p:ph type="title"/>
          </p:nvPr>
        </p:nvSpPr>
        <p:spPr/>
        <p:txBody>
          <a:bodyPr/>
          <a:lstStyle/>
          <a:p>
            <a:r>
              <a:rPr lang="en-US" altLang="ko-KR" dirty="0"/>
              <a:t>CAML – duplicated admission</a:t>
            </a:r>
            <a:br>
              <a:rPr lang="en-US" altLang="ko-KR" dirty="0"/>
            </a:br>
            <a:r>
              <a:rPr lang="en-US" altLang="ko-KR" dirty="0"/>
              <a:t>with different text</a:t>
            </a:r>
            <a:endParaRPr lang="ko-KR" altLang="en-US" dirty="0"/>
          </a:p>
        </p:txBody>
      </p:sp>
      <p:pic>
        <p:nvPicPr>
          <p:cNvPr id="5" name="내용 개체 틀 4">
            <a:extLst>
              <a:ext uri="{FF2B5EF4-FFF2-40B4-BE49-F238E27FC236}">
                <a16:creationId xmlns:a16="http://schemas.microsoft.com/office/drawing/2014/main" id="{4D6C78DA-9318-41E6-99D5-BC2294D1D090}"/>
              </a:ext>
            </a:extLst>
          </p:cNvPr>
          <p:cNvPicPr>
            <a:picLocks noGrp="1" noChangeAspect="1"/>
          </p:cNvPicPr>
          <p:nvPr>
            <p:ph idx="1"/>
          </p:nvPr>
        </p:nvPicPr>
        <p:blipFill>
          <a:blip r:embed="rId3"/>
          <a:stretch>
            <a:fillRect/>
          </a:stretch>
        </p:blipFill>
        <p:spPr>
          <a:xfrm>
            <a:off x="1847850" y="2310606"/>
            <a:ext cx="8496300" cy="3381375"/>
          </a:xfrm>
        </p:spPr>
      </p:pic>
    </p:spTree>
    <p:extLst>
      <p:ext uri="{BB962C8B-B14F-4D97-AF65-F5344CB8AC3E}">
        <p14:creationId xmlns:p14="http://schemas.microsoft.com/office/powerpoint/2010/main" val="3498649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719FE5-A018-4C0F-BACA-5E8F8D99D912}"/>
              </a:ext>
            </a:extLst>
          </p:cNvPr>
          <p:cNvSpPr>
            <a:spLocks noGrp="1"/>
          </p:cNvSpPr>
          <p:nvPr>
            <p:ph type="title"/>
          </p:nvPr>
        </p:nvSpPr>
        <p:spPr/>
        <p:txBody>
          <a:bodyPr/>
          <a:lstStyle/>
          <a:p>
            <a:r>
              <a:rPr lang="en-US" altLang="ko-KR" dirty="0"/>
              <a:t>[REMIND] itertuple</a:t>
            </a:r>
            <a:endParaRPr lang="ko-KR" altLang="en-US" dirty="0"/>
          </a:p>
        </p:txBody>
      </p:sp>
      <p:pic>
        <p:nvPicPr>
          <p:cNvPr id="5" name="내용 개체 틀 4" descr="테이블이(가) 표시된 사진&#10;&#10;자동 생성된 설명">
            <a:extLst>
              <a:ext uri="{FF2B5EF4-FFF2-40B4-BE49-F238E27FC236}">
                <a16:creationId xmlns:a16="http://schemas.microsoft.com/office/drawing/2014/main" id="{18EFEC1C-A4A5-48E5-B3E1-E025A620D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344" y="1825625"/>
            <a:ext cx="6171311" cy="4351338"/>
          </a:xfrm>
        </p:spPr>
      </p:pic>
      <p:sp>
        <p:nvSpPr>
          <p:cNvPr id="6" name="직사각형 5">
            <a:extLst>
              <a:ext uri="{FF2B5EF4-FFF2-40B4-BE49-F238E27FC236}">
                <a16:creationId xmlns:a16="http://schemas.microsoft.com/office/drawing/2014/main" id="{51B484A6-F874-4CC3-9B1D-E0C0053B27E1}"/>
              </a:ext>
            </a:extLst>
          </p:cNvPr>
          <p:cNvSpPr/>
          <p:nvPr/>
        </p:nvSpPr>
        <p:spPr>
          <a:xfrm>
            <a:off x="6940062" y="3165231"/>
            <a:ext cx="2241593" cy="2684584"/>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6D9C4F8-1A8C-44DC-86B1-4DB93B015E3E}"/>
              </a:ext>
            </a:extLst>
          </p:cNvPr>
          <p:cNvSpPr txBox="1"/>
          <p:nvPr/>
        </p:nvSpPr>
        <p:spPr>
          <a:xfrm>
            <a:off x="9425355" y="4075357"/>
            <a:ext cx="1715470" cy="369332"/>
          </a:xfrm>
          <a:prstGeom prst="rect">
            <a:avLst/>
          </a:prstGeom>
          <a:noFill/>
        </p:spPr>
        <p:txBody>
          <a:bodyPr wrap="none" rtlCol="0">
            <a:spAutoFit/>
          </a:bodyPr>
          <a:lstStyle/>
          <a:p>
            <a:r>
              <a:rPr lang="en-US" altLang="ko-KR" dirty="0">
                <a:solidFill>
                  <a:srgbClr val="FF0000"/>
                </a:solidFill>
              </a:rPr>
              <a:t>row[4]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
        <p:nvSpPr>
          <p:cNvPr id="8" name="TextBox 7">
            <a:extLst>
              <a:ext uri="{FF2B5EF4-FFF2-40B4-BE49-F238E27FC236}">
                <a16:creationId xmlns:a16="http://schemas.microsoft.com/office/drawing/2014/main" id="{C5CF941F-90ED-499E-9142-DDBB9C38D029}"/>
              </a:ext>
            </a:extLst>
          </p:cNvPr>
          <p:cNvSpPr txBox="1"/>
          <p:nvPr/>
        </p:nvSpPr>
        <p:spPr>
          <a:xfrm>
            <a:off x="420959" y="4075357"/>
            <a:ext cx="2549288" cy="1200329"/>
          </a:xfrm>
          <a:prstGeom prst="rect">
            <a:avLst/>
          </a:prstGeom>
          <a:noFill/>
        </p:spPr>
        <p:txBody>
          <a:bodyPr wrap="none" rtlCol="0">
            <a:spAutoFit/>
          </a:bodyPr>
          <a:lstStyle/>
          <a:p>
            <a:r>
              <a:rPr lang="en-US" altLang="ko-KR" dirty="0">
                <a:solidFill>
                  <a:srgbClr val="FF0000"/>
                </a:solidFill>
              </a:rPr>
              <a:t>row[0] = index</a:t>
            </a:r>
          </a:p>
          <a:p>
            <a:r>
              <a:rPr lang="en-US" altLang="ko-KR" dirty="0">
                <a:solidFill>
                  <a:srgbClr val="FF0000"/>
                </a:solidFill>
              </a:rPr>
              <a:t>row[1] = </a:t>
            </a:r>
            <a:r>
              <a:rPr lang="en-US" altLang="ko-KR" dirty="0" err="1">
                <a:solidFill>
                  <a:srgbClr val="FF0000"/>
                </a:solidFill>
              </a:rPr>
              <a:t>dict</a:t>
            </a:r>
            <a:r>
              <a:rPr lang="en-US" altLang="ko-KR" dirty="0">
                <a:solidFill>
                  <a:srgbClr val="FF0000"/>
                </a:solidFill>
              </a:rPr>
              <a:t> value</a:t>
            </a:r>
          </a:p>
          <a:p>
            <a:endParaRPr lang="en-US" altLang="ko-KR" dirty="0">
              <a:solidFill>
                <a:srgbClr val="FF0000"/>
              </a:solidFill>
            </a:endParaRPr>
          </a:p>
          <a:p>
            <a:r>
              <a:rPr lang="en-US" altLang="ko-KR" dirty="0">
                <a:solidFill>
                  <a:srgbClr val="FF0000"/>
                </a:solidFill>
              </a:rPr>
              <a:t>row[1]["TEXT"]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Tree>
    <p:extLst>
      <p:ext uri="{BB962C8B-B14F-4D97-AF65-F5344CB8AC3E}">
        <p14:creationId xmlns:p14="http://schemas.microsoft.com/office/powerpoint/2010/main" val="39153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247B0-D118-4708-979C-13D80D93FD98}"/>
              </a:ext>
            </a:extLst>
          </p:cNvPr>
          <p:cNvSpPr>
            <a:spLocks noGrp="1"/>
          </p:cNvSpPr>
          <p:nvPr>
            <p:ph type="title"/>
          </p:nvPr>
        </p:nvSpPr>
        <p:spPr/>
        <p:txBody>
          <a:bodyPr/>
          <a:lstStyle/>
          <a:p>
            <a:r>
              <a:rPr lang="en-US" altLang="ko-KR"/>
              <a:t>Overview</a:t>
            </a:r>
            <a:endParaRPr lang="ko-KR" altLang="en-US"/>
          </a:p>
        </p:txBody>
      </p:sp>
      <p:sp>
        <p:nvSpPr>
          <p:cNvPr id="3" name="내용 개체 틀 2">
            <a:extLst>
              <a:ext uri="{FF2B5EF4-FFF2-40B4-BE49-F238E27FC236}">
                <a16:creationId xmlns:a16="http://schemas.microsoft.com/office/drawing/2014/main" id="{62EEEA71-3CC9-423E-8DB3-572CA5E8C2CD}"/>
              </a:ext>
            </a:extLst>
          </p:cNvPr>
          <p:cNvSpPr>
            <a:spLocks noGrp="1"/>
          </p:cNvSpPr>
          <p:nvPr>
            <p:ph idx="1"/>
          </p:nvPr>
        </p:nvSpPr>
        <p:spPr/>
        <p:txBody>
          <a:bodyPr/>
          <a:lstStyle/>
          <a:p>
            <a:r>
              <a:rPr lang="en-US" altLang="ko-KR">
                <a:hlinkClick r:id="rId3"/>
              </a:rPr>
              <a:t>https://github.com/tiratano/clinical-notes-diagnosis-dl-nlp/blob/master/code/python3/preprocess.ipynb</a:t>
            </a:r>
            <a:endParaRPr lang="en-US" altLang="ko-KR"/>
          </a:p>
          <a:p>
            <a:endParaRPr lang="ko-KR" altLang="en-US"/>
          </a:p>
        </p:txBody>
      </p:sp>
      <p:sp>
        <p:nvSpPr>
          <p:cNvPr id="4" name="직사각형 3">
            <a:extLst>
              <a:ext uri="{FF2B5EF4-FFF2-40B4-BE49-F238E27FC236}">
                <a16:creationId xmlns:a16="http://schemas.microsoft.com/office/drawing/2014/main" id="{D2D3B3D7-E550-44E2-A51A-3E6C8612000E}"/>
              </a:ext>
            </a:extLst>
          </p:cNvPr>
          <p:cNvSpPr/>
          <p:nvPr/>
        </p:nvSpPr>
        <p:spPr>
          <a:xfrm>
            <a:off x="4133856" y="3124940"/>
            <a:ext cx="2618912" cy="3052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CEF3E5E-76F8-452B-AB41-0727E0977E48}"/>
              </a:ext>
            </a:extLst>
          </p:cNvPr>
          <p:cNvSpPr/>
          <p:nvPr/>
        </p:nvSpPr>
        <p:spPr>
          <a:xfrm>
            <a:off x="8121129" y="3124940"/>
            <a:ext cx="2618912" cy="305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B5B0F31-0111-4897-948D-3E83309FA678}"/>
              </a:ext>
            </a:extLst>
          </p:cNvPr>
          <p:cNvSpPr/>
          <p:nvPr/>
        </p:nvSpPr>
        <p:spPr>
          <a:xfrm>
            <a:off x="4480085"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NOTEEVENTS-2.csv</a:t>
            </a:r>
          </a:p>
          <a:p>
            <a:pPr algn="ctr"/>
            <a:r>
              <a:rPr lang="en-US" altLang="ko-KR" sz="1200"/>
              <a:t>(</a:t>
            </a:r>
            <a:r>
              <a:rPr lang="en-US" altLang="ko-KR" sz="1200">
                <a:solidFill>
                  <a:srgbClr val="FF0000"/>
                </a:solidFill>
              </a:rPr>
              <a:t>cleaned version</a:t>
            </a:r>
          </a:p>
          <a:p>
            <a:pPr algn="ctr"/>
            <a:r>
              <a:rPr lang="en-US" altLang="ko-KR" sz="1200"/>
              <a:t>of clinical notes)</a:t>
            </a:r>
            <a:endParaRPr lang="ko-KR" altLang="en-US" sz="1200"/>
          </a:p>
        </p:txBody>
      </p:sp>
      <p:sp>
        <p:nvSpPr>
          <p:cNvPr id="7" name="직사각형 6">
            <a:extLst>
              <a:ext uri="{FF2B5EF4-FFF2-40B4-BE49-F238E27FC236}">
                <a16:creationId xmlns:a16="http://schemas.microsoft.com/office/drawing/2014/main" id="{B9793530-6090-4478-81CA-5935BB0183B6}"/>
              </a:ext>
            </a:extLst>
          </p:cNvPr>
          <p:cNvSpPr/>
          <p:nvPr/>
        </p:nvSpPr>
        <p:spPr>
          <a:xfrm>
            <a:off x="4480085" y="4351830"/>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DIAGNOSES_ICD.csv</a:t>
            </a:r>
          </a:p>
          <a:p>
            <a:pPr algn="ctr"/>
            <a:r>
              <a:rPr lang="en-US" altLang="ko-KR" sz="1200"/>
              <a:t>(admission </a:t>
            </a:r>
            <a:r>
              <a:rPr lang="en-US" altLang="ko-KR" sz="1200">
                <a:sym typeface="Wingdings" panose="05000000000000000000" pitchFamily="2" charset="2"/>
              </a:rPr>
              <a:t> ICD9 code)</a:t>
            </a:r>
            <a:endParaRPr lang="ko-KR" altLang="en-US" sz="1200"/>
          </a:p>
        </p:txBody>
      </p:sp>
      <p:sp>
        <p:nvSpPr>
          <p:cNvPr id="8" name="직사각형 7">
            <a:extLst>
              <a:ext uri="{FF2B5EF4-FFF2-40B4-BE49-F238E27FC236}">
                <a16:creationId xmlns:a16="http://schemas.microsoft.com/office/drawing/2014/main" id="{E0D64245-A378-409E-957B-7D036CF549A9}"/>
              </a:ext>
            </a:extLst>
          </p:cNvPr>
          <p:cNvSpPr/>
          <p:nvPr/>
        </p:nvSpPr>
        <p:spPr>
          <a:xfrm>
            <a:off x="4480084" y="5192428"/>
            <a:ext cx="1926455"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D_ICD_DIAGNOSES.csv</a:t>
            </a:r>
          </a:p>
          <a:p>
            <a:pPr algn="ctr"/>
            <a:r>
              <a:rPr lang="en-US" altLang="ko-KR" sz="1200"/>
              <a:t>(ICD9 code map)</a:t>
            </a:r>
            <a:endParaRPr lang="ko-KR" altLang="en-US" sz="1200"/>
          </a:p>
        </p:txBody>
      </p:sp>
      <p:sp>
        <p:nvSpPr>
          <p:cNvPr id="9" name="직사각형 8">
            <a:extLst>
              <a:ext uri="{FF2B5EF4-FFF2-40B4-BE49-F238E27FC236}">
                <a16:creationId xmlns:a16="http://schemas.microsoft.com/office/drawing/2014/main" id="{0809CD86-2090-47B0-A7FB-81C87E34E046}"/>
              </a:ext>
            </a:extLst>
          </p:cNvPr>
          <p:cNvSpPr/>
          <p:nvPr/>
        </p:nvSpPr>
        <p:spPr>
          <a:xfrm>
            <a:off x="306282"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NOTEEVENTS.csv</a:t>
            </a:r>
          </a:p>
          <a:p>
            <a:pPr algn="ctr"/>
            <a:r>
              <a:rPr lang="en-US" altLang="ko-KR" sz="1200"/>
              <a:t>(raw clinical notes)</a:t>
            </a:r>
            <a:endParaRPr lang="ko-KR" altLang="en-US" sz="1200"/>
          </a:p>
        </p:txBody>
      </p:sp>
      <p:cxnSp>
        <p:nvCxnSpPr>
          <p:cNvPr id="11" name="직선 화살표 연결선 10">
            <a:extLst>
              <a:ext uri="{FF2B5EF4-FFF2-40B4-BE49-F238E27FC236}">
                <a16:creationId xmlns:a16="http://schemas.microsoft.com/office/drawing/2014/main" id="{B4F88977-869D-46BF-BBCA-315A03F30134}"/>
              </a:ext>
            </a:extLst>
          </p:cNvPr>
          <p:cNvCxnSpPr>
            <a:stCxn id="9" idx="3"/>
            <a:endCxn id="6" idx="1"/>
          </p:cNvCxnSpPr>
          <p:nvPr/>
        </p:nvCxnSpPr>
        <p:spPr>
          <a:xfrm>
            <a:off x="2232736" y="3866225"/>
            <a:ext cx="22473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40228C3F-045E-4CE8-8CC8-6A1A47BD715B}"/>
              </a:ext>
            </a:extLst>
          </p:cNvPr>
          <p:cNvSpPr txBox="1"/>
          <p:nvPr/>
        </p:nvSpPr>
        <p:spPr>
          <a:xfrm>
            <a:off x="2457545" y="3152425"/>
            <a:ext cx="1613327" cy="646331"/>
          </a:xfrm>
          <a:prstGeom prst="rect">
            <a:avLst/>
          </a:prstGeom>
          <a:noFill/>
        </p:spPr>
        <p:txBody>
          <a:bodyPr wrap="none" rtlCol="0">
            <a:spAutoFit/>
          </a:bodyPr>
          <a:lstStyle/>
          <a:p>
            <a:r>
              <a:rPr lang="en-US" altLang="ko-KR">
                <a:solidFill>
                  <a:srgbClr val="24292E"/>
                </a:solidFill>
                <a:latin typeface="-apple-system"/>
              </a:rPr>
              <a:t>enters to space</a:t>
            </a:r>
          </a:p>
          <a:p>
            <a:r>
              <a:rPr lang="en-US" altLang="ko-KR" b="0" i="0">
                <a:solidFill>
                  <a:srgbClr val="24292E"/>
                </a:solidFill>
                <a:effectLst/>
                <a:latin typeface="-apple-system"/>
              </a:rPr>
              <a:t>(</a:t>
            </a:r>
            <a:r>
              <a:rPr lang="en-US" altLang="ko-KR" b="0" i="0">
                <a:solidFill>
                  <a:srgbClr val="FF0000"/>
                </a:solidFill>
                <a:effectLst/>
                <a:latin typeface="-apple-system"/>
              </a:rPr>
              <a:t>'[\n\r]+'</a:t>
            </a:r>
            <a:r>
              <a:rPr lang="en-US" altLang="ko-KR" b="0" i="0">
                <a:solidFill>
                  <a:srgbClr val="24292E"/>
                </a:solidFill>
                <a:effectLst/>
                <a:latin typeface="-apple-system"/>
              </a:rPr>
              <a:t> </a:t>
            </a:r>
            <a:r>
              <a:rPr lang="en-US" altLang="ko-KR" b="0" i="0">
                <a:solidFill>
                  <a:srgbClr val="24292E"/>
                </a:solidFill>
                <a:effectLst/>
                <a:latin typeface="-apple-system"/>
                <a:sym typeface="Wingdings" panose="05000000000000000000" pitchFamily="2" charset="2"/>
              </a:rPr>
              <a:t> </a:t>
            </a:r>
            <a:r>
              <a:rPr lang="en-US" altLang="ko-KR" b="0" i="0">
                <a:solidFill>
                  <a:srgbClr val="0000FF"/>
                </a:solidFill>
                <a:effectLst/>
                <a:latin typeface="-apple-system"/>
              </a:rPr>
              <a:t>' '</a:t>
            </a:r>
            <a:r>
              <a:rPr lang="en-US" altLang="ko-KR" b="0" i="0">
                <a:solidFill>
                  <a:srgbClr val="24292E"/>
                </a:solidFill>
                <a:effectLst/>
                <a:latin typeface="-apple-system"/>
              </a:rPr>
              <a:t>)</a:t>
            </a:r>
            <a:endParaRPr lang="ko-KR" altLang="en-US"/>
          </a:p>
        </p:txBody>
      </p:sp>
    </p:spTree>
    <p:extLst>
      <p:ext uri="{BB962C8B-B14F-4D97-AF65-F5344CB8AC3E}">
        <p14:creationId xmlns:p14="http://schemas.microsoft.com/office/powerpoint/2010/main" val="419260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8F7F58-5FC7-4EA5-AA85-1B730FE8D1E2}"/>
              </a:ext>
            </a:extLst>
          </p:cNvPr>
          <p:cNvSpPr>
            <a:spLocks noGrp="1"/>
          </p:cNvSpPr>
          <p:nvPr>
            <p:ph type="title"/>
          </p:nvPr>
        </p:nvSpPr>
        <p:spPr/>
        <p:txBody>
          <a:bodyPr/>
          <a:lstStyle/>
          <a:p>
            <a:r>
              <a:rPr lang="en-US" altLang="ko-KR" dirty="0"/>
              <a:t>CAML – tokens and types</a:t>
            </a:r>
            <a:endParaRPr lang="ko-KR" altLang="en-US" dirty="0"/>
          </a:p>
        </p:txBody>
      </p:sp>
      <p:sp>
        <p:nvSpPr>
          <p:cNvPr id="3" name="내용 개체 틀 2">
            <a:extLst>
              <a:ext uri="{FF2B5EF4-FFF2-40B4-BE49-F238E27FC236}">
                <a16:creationId xmlns:a16="http://schemas.microsoft.com/office/drawing/2014/main" id="{DB999DFA-06C3-402C-BD27-6F1147EAC501}"/>
              </a:ext>
            </a:extLst>
          </p:cNvPr>
          <p:cNvSpPr>
            <a:spLocks noGrp="1"/>
          </p:cNvSpPr>
          <p:nvPr>
            <p:ph idx="1"/>
          </p:nvPr>
        </p:nvSpPr>
        <p:spPr/>
        <p:txBody>
          <a:bodyPr/>
          <a:lstStyle/>
          <a:p>
            <a:r>
              <a:rPr lang="en-US" altLang="ko-KR" dirty="0" err="1"/>
              <a:t>uniq</a:t>
            </a:r>
            <a:r>
              <a:rPr lang="en-US" altLang="ko-KR" dirty="0"/>
              <a:t> words = 150,853 (150 k)</a:t>
            </a:r>
          </a:p>
          <a:p>
            <a:r>
              <a:rPr lang="en-US" altLang="ko-KR" dirty="0"/>
              <a:t>every word = 79,801,402 (79 m)</a:t>
            </a:r>
            <a:endParaRPr lang="ko-KR" altLang="en-US" dirty="0"/>
          </a:p>
        </p:txBody>
      </p:sp>
    </p:spTree>
    <p:extLst>
      <p:ext uri="{BB962C8B-B14F-4D97-AF65-F5344CB8AC3E}">
        <p14:creationId xmlns:p14="http://schemas.microsoft.com/office/powerpoint/2010/main" val="189824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1AD625-0A3F-483F-B8E9-F1DB91891D9B}"/>
              </a:ext>
            </a:extLst>
          </p:cNvPr>
          <p:cNvSpPr>
            <a:spLocks noGrp="1"/>
          </p:cNvSpPr>
          <p:nvPr>
            <p:ph type="title"/>
          </p:nvPr>
        </p:nvSpPr>
        <p:spPr/>
        <p:txBody>
          <a:bodyPr/>
          <a:lstStyle/>
          <a:p>
            <a:r>
              <a:rPr lang="en-US" altLang="ko-KR" dirty="0" err="1"/>
              <a:t>df.sort_values</a:t>
            </a:r>
            <a:endParaRPr lang="ko-KR" altLang="en-US" dirty="0"/>
          </a:p>
        </p:txBody>
      </p:sp>
      <p:pic>
        <p:nvPicPr>
          <p:cNvPr id="5" name="그림 4">
            <a:extLst>
              <a:ext uri="{FF2B5EF4-FFF2-40B4-BE49-F238E27FC236}">
                <a16:creationId xmlns:a16="http://schemas.microsoft.com/office/drawing/2014/main" id="{836F795F-F929-40FC-9E3F-6D510D462DD5}"/>
              </a:ext>
            </a:extLst>
          </p:cNvPr>
          <p:cNvPicPr>
            <a:picLocks noChangeAspect="1"/>
          </p:cNvPicPr>
          <p:nvPr/>
        </p:nvPicPr>
        <p:blipFill>
          <a:blip r:embed="rId2"/>
          <a:stretch>
            <a:fillRect/>
          </a:stretch>
        </p:blipFill>
        <p:spPr>
          <a:xfrm>
            <a:off x="485007" y="2934494"/>
            <a:ext cx="5381625" cy="2133600"/>
          </a:xfrm>
          <a:prstGeom prst="rect">
            <a:avLst/>
          </a:prstGeom>
        </p:spPr>
      </p:pic>
      <p:pic>
        <p:nvPicPr>
          <p:cNvPr id="7" name="그림 6">
            <a:extLst>
              <a:ext uri="{FF2B5EF4-FFF2-40B4-BE49-F238E27FC236}">
                <a16:creationId xmlns:a16="http://schemas.microsoft.com/office/drawing/2014/main" id="{9B9E0156-474D-49EB-9B58-3B84BF6D8333}"/>
              </a:ext>
            </a:extLst>
          </p:cNvPr>
          <p:cNvPicPr>
            <a:picLocks noChangeAspect="1"/>
          </p:cNvPicPr>
          <p:nvPr/>
        </p:nvPicPr>
        <p:blipFill>
          <a:blip r:embed="rId3"/>
          <a:stretch>
            <a:fillRect/>
          </a:stretch>
        </p:blipFill>
        <p:spPr>
          <a:xfrm>
            <a:off x="6219825" y="2915444"/>
            <a:ext cx="5381625" cy="2152650"/>
          </a:xfrm>
          <a:prstGeom prst="rect">
            <a:avLst/>
          </a:prstGeom>
        </p:spPr>
      </p:pic>
    </p:spTree>
    <p:extLst>
      <p:ext uri="{BB962C8B-B14F-4D97-AF65-F5344CB8AC3E}">
        <p14:creationId xmlns:p14="http://schemas.microsoft.com/office/powerpoint/2010/main" val="3673862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F6FF09-8BD0-4D59-B6F9-74CAFDA55D99}"/>
              </a:ext>
            </a:extLst>
          </p:cNvPr>
          <p:cNvSpPr>
            <a:spLocks noGrp="1"/>
          </p:cNvSpPr>
          <p:nvPr>
            <p:ph type="title"/>
          </p:nvPr>
        </p:nvSpPr>
        <p:spPr/>
        <p:txBody>
          <a:bodyPr/>
          <a:lstStyle/>
          <a:p>
            <a:r>
              <a:rPr lang="en-US" altLang="ko-KR" dirty="0" err="1"/>
              <a:t>dfl.sort_values</a:t>
            </a:r>
            <a:endParaRPr lang="ko-KR" altLang="en-US" dirty="0"/>
          </a:p>
        </p:txBody>
      </p:sp>
      <p:pic>
        <p:nvPicPr>
          <p:cNvPr id="9" name="그림 8">
            <a:extLst>
              <a:ext uri="{FF2B5EF4-FFF2-40B4-BE49-F238E27FC236}">
                <a16:creationId xmlns:a16="http://schemas.microsoft.com/office/drawing/2014/main" id="{634F73AE-44B2-4221-A129-23B8D8F63D42}"/>
              </a:ext>
            </a:extLst>
          </p:cNvPr>
          <p:cNvPicPr>
            <a:picLocks noChangeAspect="1"/>
          </p:cNvPicPr>
          <p:nvPr/>
        </p:nvPicPr>
        <p:blipFill>
          <a:blip r:embed="rId2"/>
          <a:stretch>
            <a:fillRect/>
          </a:stretch>
        </p:blipFill>
        <p:spPr>
          <a:xfrm>
            <a:off x="6441370" y="2272505"/>
            <a:ext cx="5314950" cy="3457575"/>
          </a:xfrm>
          <a:prstGeom prst="rect">
            <a:avLst/>
          </a:prstGeom>
        </p:spPr>
      </p:pic>
      <p:pic>
        <p:nvPicPr>
          <p:cNvPr id="13" name="그림 12">
            <a:extLst>
              <a:ext uri="{FF2B5EF4-FFF2-40B4-BE49-F238E27FC236}">
                <a16:creationId xmlns:a16="http://schemas.microsoft.com/office/drawing/2014/main" id="{59E391A4-361E-4114-92A9-4DECABC6F269}"/>
              </a:ext>
            </a:extLst>
          </p:cNvPr>
          <p:cNvPicPr>
            <a:picLocks noChangeAspect="1"/>
          </p:cNvPicPr>
          <p:nvPr/>
        </p:nvPicPr>
        <p:blipFill>
          <a:blip r:embed="rId3"/>
          <a:stretch>
            <a:fillRect/>
          </a:stretch>
        </p:blipFill>
        <p:spPr>
          <a:xfrm>
            <a:off x="215695" y="2720180"/>
            <a:ext cx="5714368" cy="2195950"/>
          </a:xfrm>
          <a:prstGeom prst="rect">
            <a:avLst/>
          </a:prstGeom>
        </p:spPr>
      </p:pic>
    </p:spTree>
    <p:extLst>
      <p:ext uri="{BB962C8B-B14F-4D97-AF65-F5344CB8AC3E}">
        <p14:creationId xmlns:p14="http://schemas.microsoft.com/office/powerpoint/2010/main" val="84544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40FDFF-E0E5-4ED2-8516-52B0561974C9}"/>
              </a:ext>
            </a:extLst>
          </p:cNvPr>
          <p:cNvSpPr>
            <a:spLocks noGrp="1"/>
          </p:cNvSpPr>
          <p:nvPr>
            <p:ph type="title"/>
          </p:nvPr>
        </p:nvSpPr>
        <p:spPr/>
        <p:txBody>
          <a:bodyPr/>
          <a:lstStyle/>
          <a:p>
            <a:r>
              <a:rPr lang="en-US" altLang="ko-KR" dirty="0"/>
              <a:t>Remove HADM_ID that have no discharge summaries</a:t>
            </a:r>
            <a:endParaRPr lang="ko-KR" altLang="en-US" dirty="0"/>
          </a:p>
        </p:txBody>
      </p:sp>
      <p:pic>
        <p:nvPicPr>
          <p:cNvPr id="5" name="내용 개체 틀 4">
            <a:extLst>
              <a:ext uri="{FF2B5EF4-FFF2-40B4-BE49-F238E27FC236}">
                <a16:creationId xmlns:a16="http://schemas.microsoft.com/office/drawing/2014/main" id="{C750A259-35EF-49A1-9DAB-411292865CA7}"/>
              </a:ext>
            </a:extLst>
          </p:cNvPr>
          <p:cNvPicPr>
            <a:picLocks noGrp="1" noChangeAspect="1"/>
          </p:cNvPicPr>
          <p:nvPr>
            <p:ph idx="1"/>
          </p:nvPr>
        </p:nvPicPr>
        <p:blipFill>
          <a:blip r:embed="rId2"/>
          <a:stretch>
            <a:fillRect/>
          </a:stretch>
        </p:blipFill>
        <p:spPr>
          <a:xfrm>
            <a:off x="1562100" y="1939131"/>
            <a:ext cx="9067800" cy="4124325"/>
          </a:xfrm>
        </p:spPr>
      </p:pic>
    </p:spTree>
    <p:extLst>
      <p:ext uri="{BB962C8B-B14F-4D97-AF65-F5344CB8AC3E}">
        <p14:creationId xmlns:p14="http://schemas.microsoft.com/office/powerpoint/2010/main" val="1925011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3E564-28DA-4064-8B36-4A2D6CF62541}"/>
              </a:ext>
            </a:extLst>
          </p:cNvPr>
          <p:cNvSpPr>
            <a:spLocks noGrp="1"/>
          </p:cNvSpPr>
          <p:nvPr>
            <p:ph type="title"/>
          </p:nvPr>
        </p:nvSpPr>
        <p:spPr/>
        <p:txBody>
          <a:bodyPr/>
          <a:lstStyle/>
          <a:p>
            <a:r>
              <a:rPr lang="en-US" altLang="ko-KR" dirty="0" err="1"/>
              <a:t>concat_data</a:t>
            </a:r>
            <a:endParaRPr lang="ko-KR" altLang="en-US" dirty="0"/>
          </a:p>
        </p:txBody>
      </p:sp>
      <p:pic>
        <p:nvPicPr>
          <p:cNvPr id="5" name="그림 4">
            <a:extLst>
              <a:ext uri="{FF2B5EF4-FFF2-40B4-BE49-F238E27FC236}">
                <a16:creationId xmlns:a16="http://schemas.microsoft.com/office/drawing/2014/main" id="{7F3AF7C5-1396-4763-9F73-DCB4C51BA62B}"/>
              </a:ext>
            </a:extLst>
          </p:cNvPr>
          <p:cNvPicPr>
            <a:picLocks noChangeAspect="1"/>
          </p:cNvPicPr>
          <p:nvPr/>
        </p:nvPicPr>
        <p:blipFill>
          <a:blip r:embed="rId2"/>
          <a:stretch>
            <a:fillRect/>
          </a:stretch>
        </p:blipFill>
        <p:spPr>
          <a:xfrm>
            <a:off x="6219825" y="1971883"/>
            <a:ext cx="5133975" cy="3686175"/>
          </a:xfrm>
          <a:prstGeom prst="rect">
            <a:avLst/>
          </a:prstGeom>
        </p:spPr>
      </p:pic>
      <p:pic>
        <p:nvPicPr>
          <p:cNvPr id="9" name="그림 8">
            <a:extLst>
              <a:ext uri="{FF2B5EF4-FFF2-40B4-BE49-F238E27FC236}">
                <a16:creationId xmlns:a16="http://schemas.microsoft.com/office/drawing/2014/main" id="{65BD8F2B-457B-492E-AEFE-6CE0AC4886E4}"/>
              </a:ext>
            </a:extLst>
          </p:cNvPr>
          <p:cNvPicPr>
            <a:picLocks noChangeAspect="1"/>
          </p:cNvPicPr>
          <p:nvPr/>
        </p:nvPicPr>
        <p:blipFill>
          <a:blip r:embed="rId3"/>
          <a:stretch>
            <a:fillRect/>
          </a:stretch>
        </p:blipFill>
        <p:spPr>
          <a:xfrm>
            <a:off x="2099187" y="2752933"/>
            <a:ext cx="3352800" cy="2905125"/>
          </a:xfrm>
          <a:prstGeom prst="rect">
            <a:avLst/>
          </a:prstGeom>
        </p:spPr>
      </p:pic>
      <p:sp>
        <p:nvSpPr>
          <p:cNvPr id="10" name="TextBox 9">
            <a:extLst>
              <a:ext uri="{FF2B5EF4-FFF2-40B4-BE49-F238E27FC236}">
                <a16:creationId xmlns:a16="http://schemas.microsoft.com/office/drawing/2014/main" id="{BDF977F7-3487-420C-BE30-C59DCBD796B6}"/>
              </a:ext>
            </a:extLst>
          </p:cNvPr>
          <p:cNvSpPr txBox="1"/>
          <p:nvPr/>
        </p:nvSpPr>
        <p:spPr>
          <a:xfrm>
            <a:off x="3254214" y="6127780"/>
            <a:ext cx="5093638" cy="369332"/>
          </a:xfrm>
          <a:prstGeom prst="rect">
            <a:avLst/>
          </a:prstGeom>
          <a:noFill/>
        </p:spPr>
        <p:txBody>
          <a:bodyPr wrap="none" rtlCol="0">
            <a:spAutoFit/>
          </a:bodyPr>
          <a:lstStyle/>
          <a:p>
            <a:r>
              <a:rPr lang="en-US" altLang="ko-KR" b="1" dirty="0" err="1">
                <a:solidFill>
                  <a:srgbClr val="FF0000"/>
                </a:solidFill>
              </a:rPr>
              <a:t>subj_id</a:t>
            </a:r>
            <a:r>
              <a:rPr lang="en-US" altLang="ko-KR" b="1" dirty="0">
                <a:solidFill>
                  <a:srgbClr val="FF0000"/>
                </a:solidFill>
              </a:rPr>
              <a:t>, </a:t>
            </a:r>
            <a:r>
              <a:rPr lang="en-US" altLang="ko-KR" b="1" dirty="0" err="1">
                <a:solidFill>
                  <a:srgbClr val="FF0000"/>
                </a:solidFill>
              </a:rPr>
              <a:t>hadm_id</a:t>
            </a:r>
            <a:r>
              <a:rPr lang="en-US" altLang="ko-KR" b="1" dirty="0">
                <a:solidFill>
                  <a:srgbClr val="FF0000"/>
                </a:solidFill>
              </a:rPr>
              <a:t>, text, code1;code2;code3;…</a:t>
            </a:r>
            <a:endParaRPr lang="ko-KR" altLang="en-US" b="1" dirty="0">
              <a:solidFill>
                <a:srgbClr val="FF0000"/>
              </a:solidFill>
            </a:endParaRPr>
          </a:p>
        </p:txBody>
      </p:sp>
      <p:cxnSp>
        <p:nvCxnSpPr>
          <p:cNvPr id="12" name="직선 화살표 연결선 11">
            <a:extLst>
              <a:ext uri="{FF2B5EF4-FFF2-40B4-BE49-F238E27FC236}">
                <a16:creationId xmlns:a16="http://schemas.microsoft.com/office/drawing/2014/main" id="{CF4276B7-5413-4695-9462-7C00D9A9ECC7}"/>
              </a:ext>
            </a:extLst>
          </p:cNvPr>
          <p:cNvCxnSpPr>
            <a:cxnSpLocks/>
          </p:cNvCxnSpPr>
          <p:nvPr/>
        </p:nvCxnSpPr>
        <p:spPr>
          <a:xfrm>
            <a:off x="4986051" y="5677119"/>
            <a:ext cx="373626" cy="48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89E8C7DB-81D1-4455-9BBB-54DC9A6F7D91}"/>
              </a:ext>
            </a:extLst>
          </p:cNvPr>
          <p:cNvCxnSpPr>
            <a:cxnSpLocks/>
          </p:cNvCxnSpPr>
          <p:nvPr/>
        </p:nvCxnSpPr>
        <p:spPr>
          <a:xfrm flipH="1">
            <a:off x="6647021" y="5667185"/>
            <a:ext cx="491613" cy="55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45A098-2C3A-47D5-8B96-EEB76CE75993}"/>
              </a:ext>
            </a:extLst>
          </p:cNvPr>
          <p:cNvSpPr txBox="1"/>
          <p:nvPr/>
        </p:nvSpPr>
        <p:spPr>
          <a:xfrm>
            <a:off x="6151414" y="6462019"/>
            <a:ext cx="1468672" cy="369332"/>
          </a:xfrm>
          <a:prstGeom prst="rect">
            <a:avLst/>
          </a:prstGeom>
          <a:noFill/>
        </p:spPr>
        <p:txBody>
          <a:bodyPr wrap="none" rtlCol="0">
            <a:spAutoFit/>
          </a:bodyPr>
          <a:lstStyle/>
          <a:p>
            <a:r>
              <a:rPr lang="en-US" altLang="ko-KR" dirty="0"/>
              <a:t>full code list</a:t>
            </a:r>
            <a:endParaRPr lang="ko-KR" altLang="en-US" dirty="0"/>
          </a:p>
        </p:txBody>
      </p:sp>
    </p:spTree>
    <p:extLst>
      <p:ext uri="{BB962C8B-B14F-4D97-AF65-F5344CB8AC3E}">
        <p14:creationId xmlns:p14="http://schemas.microsoft.com/office/powerpoint/2010/main" val="35874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B67456-0576-47FB-A7A7-75B4AD8A940C}"/>
              </a:ext>
            </a:extLst>
          </p:cNvPr>
          <p:cNvSpPr>
            <a:spLocks noGrp="1"/>
          </p:cNvSpPr>
          <p:nvPr>
            <p:ph type="title"/>
          </p:nvPr>
        </p:nvSpPr>
        <p:spPr/>
        <p:txBody>
          <a:bodyPr/>
          <a:lstStyle/>
          <a:p>
            <a:r>
              <a:rPr lang="en-US" altLang="ko-KR" dirty="0" err="1"/>
              <a:t>gensim</a:t>
            </a:r>
            <a:r>
              <a:rPr lang="en-US" altLang="ko-KR" dirty="0"/>
              <a:t> 4</a:t>
            </a:r>
            <a:endParaRPr lang="ko-KR" altLang="en-US" dirty="0"/>
          </a:p>
        </p:txBody>
      </p:sp>
      <p:pic>
        <p:nvPicPr>
          <p:cNvPr id="5" name="내용 개체 틀 4">
            <a:extLst>
              <a:ext uri="{FF2B5EF4-FFF2-40B4-BE49-F238E27FC236}">
                <a16:creationId xmlns:a16="http://schemas.microsoft.com/office/drawing/2014/main" id="{E3379BAC-68CE-4D65-A618-830C96FB617A}"/>
              </a:ext>
            </a:extLst>
          </p:cNvPr>
          <p:cNvPicPr>
            <a:picLocks noGrp="1" noChangeAspect="1"/>
          </p:cNvPicPr>
          <p:nvPr>
            <p:ph idx="1"/>
          </p:nvPr>
        </p:nvPicPr>
        <p:blipFill>
          <a:blip r:embed="rId3"/>
          <a:stretch>
            <a:fillRect/>
          </a:stretch>
        </p:blipFill>
        <p:spPr>
          <a:xfrm>
            <a:off x="509954" y="1814146"/>
            <a:ext cx="6848475" cy="1333500"/>
          </a:xfrm>
        </p:spPr>
      </p:pic>
      <p:sp>
        <p:nvSpPr>
          <p:cNvPr id="6" name="TextBox 5">
            <a:extLst>
              <a:ext uri="{FF2B5EF4-FFF2-40B4-BE49-F238E27FC236}">
                <a16:creationId xmlns:a16="http://schemas.microsoft.com/office/drawing/2014/main" id="{45AB49AE-D63C-4E4E-95C0-04CB5BD83871}"/>
              </a:ext>
            </a:extLst>
          </p:cNvPr>
          <p:cNvSpPr txBox="1"/>
          <p:nvPr/>
        </p:nvSpPr>
        <p:spPr>
          <a:xfrm>
            <a:off x="321534" y="3599351"/>
            <a:ext cx="11548931" cy="3108543"/>
          </a:xfrm>
          <a:prstGeom prst="rect">
            <a:avLst/>
          </a:prstGeom>
          <a:noFill/>
        </p:spPr>
        <p:txBody>
          <a:bodyPr wrap="none" rtlCol="0">
            <a:spAutoFit/>
          </a:bodyPr>
          <a:lstStyle/>
          <a:p>
            <a:r>
              <a:rPr lang="en-US" altLang="ko-KR" sz="1600" dirty="0">
                <a:hlinkClick r:id="rId4"/>
              </a:rPr>
              <a:t>https://stackoverflow.com/questions/53195906/getting-init-got-an-unexpected-keyword-argument-document-this-error-in</a:t>
            </a:r>
            <a:endParaRPr lang="en-US" altLang="ko-KR" sz="1600" dirty="0"/>
          </a:p>
          <a:p>
            <a:endParaRPr lang="en-US" altLang="ko-KR" dirty="0"/>
          </a:p>
          <a:p>
            <a:r>
              <a:rPr lang="en-US" altLang="ko-KR" dirty="0"/>
              <a:t>The year is 2021 and if you're here for the same reason I am, </a:t>
            </a:r>
          </a:p>
          <a:p>
            <a:r>
              <a:rPr lang="en-US" altLang="ko-KR" dirty="0"/>
              <a:t>it's because you're getting the same error on the size parameter.</a:t>
            </a:r>
          </a:p>
          <a:p>
            <a:endParaRPr lang="en-US" altLang="ko-KR" dirty="0"/>
          </a:p>
          <a:p>
            <a:r>
              <a:rPr lang="en-US" altLang="ko-KR" dirty="0">
                <a:solidFill>
                  <a:srgbClr val="FF0000"/>
                </a:solidFill>
              </a:rPr>
              <a:t>You need to use </a:t>
            </a:r>
            <a:r>
              <a:rPr lang="en-US" altLang="ko-KR" dirty="0" err="1">
                <a:solidFill>
                  <a:srgbClr val="FF0000"/>
                </a:solidFill>
              </a:rPr>
              <a:t>vector_size</a:t>
            </a:r>
            <a:r>
              <a:rPr lang="en-US" altLang="ko-KR" dirty="0">
                <a:solidFill>
                  <a:srgbClr val="FF0000"/>
                </a:solidFill>
              </a:rPr>
              <a:t> instead.</a:t>
            </a:r>
          </a:p>
          <a:p>
            <a:endParaRPr lang="en-US" altLang="ko-KR" dirty="0">
              <a:solidFill>
                <a:srgbClr val="FF0000"/>
              </a:solidFill>
            </a:endParaRPr>
          </a:p>
          <a:p>
            <a:r>
              <a:rPr lang="en-US" altLang="ko-KR" dirty="0" err="1">
                <a:solidFill>
                  <a:srgbClr val="FF0000"/>
                </a:solidFill>
              </a:rPr>
              <a:t>iter</a:t>
            </a:r>
            <a:r>
              <a:rPr lang="en-US" altLang="ko-KR" dirty="0">
                <a:solidFill>
                  <a:srgbClr val="FF0000"/>
                </a:solidFill>
              </a:rPr>
              <a:t> =&gt; epochs</a:t>
            </a:r>
          </a:p>
          <a:p>
            <a:endParaRPr lang="en-US" altLang="ko-KR" dirty="0">
              <a:solidFill>
                <a:srgbClr val="FF0000"/>
              </a:solidFill>
            </a:endParaRPr>
          </a:p>
          <a:p>
            <a:r>
              <a:rPr lang="en-US" altLang="ko-KR" dirty="0">
                <a:solidFill>
                  <a:srgbClr val="FF0000"/>
                </a:solidFill>
              </a:rPr>
              <a:t>index2word =&gt; </a:t>
            </a:r>
            <a:r>
              <a:rPr lang="en-US" altLang="ko-KR" dirty="0" err="1">
                <a:solidFill>
                  <a:srgbClr val="FF0000"/>
                </a:solidFill>
              </a:rPr>
              <a:t>index_to_key</a:t>
            </a:r>
            <a:r>
              <a:rPr lang="en-US" altLang="ko-KR" dirty="0">
                <a:solidFill>
                  <a:srgbClr val="FF0000"/>
                </a:solidFill>
              </a:rPr>
              <a:t> </a:t>
            </a:r>
            <a:endParaRPr lang="ko-KR" altLang="en-US" dirty="0">
              <a:solidFill>
                <a:srgbClr val="FF0000"/>
              </a:solidFill>
            </a:endParaRPr>
          </a:p>
          <a:p>
            <a:endParaRPr lang="ko-KR" altLang="en-US" dirty="0">
              <a:solidFill>
                <a:srgbClr val="FF0000"/>
              </a:solidFill>
            </a:endParaRPr>
          </a:p>
        </p:txBody>
      </p:sp>
    </p:spTree>
    <p:extLst>
      <p:ext uri="{BB962C8B-B14F-4D97-AF65-F5344CB8AC3E}">
        <p14:creationId xmlns:p14="http://schemas.microsoft.com/office/powerpoint/2010/main" val="122915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93C73-81D6-42DC-AF99-7CF30B953983}"/>
              </a:ext>
            </a:extLst>
          </p:cNvPr>
          <p:cNvSpPr>
            <a:spLocks noGrp="1"/>
          </p:cNvSpPr>
          <p:nvPr>
            <p:ph type="title"/>
          </p:nvPr>
        </p:nvSpPr>
        <p:spPr/>
        <p:txBody>
          <a:bodyPr/>
          <a:lstStyle/>
          <a:p>
            <a:r>
              <a:rPr lang="en-US" altLang="ko-KR" dirty="0" err="1"/>
              <a:t>word_embedding</a:t>
            </a:r>
            <a:endParaRPr lang="ko-KR" altLang="en-US" dirty="0"/>
          </a:p>
        </p:txBody>
      </p:sp>
      <p:sp>
        <p:nvSpPr>
          <p:cNvPr id="3" name="내용 개체 틀 2">
            <a:extLst>
              <a:ext uri="{FF2B5EF4-FFF2-40B4-BE49-F238E27FC236}">
                <a16:creationId xmlns:a16="http://schemas.microsoft.com/office/drawing/2014/main" id="{21BFFE48-EC43-4B22-9C6C-90AA08601F50}"/>
              </a:ext>
            </a:extLst>
          </p:cNvPr>
          <p:cNvSpPr>
            <a:spLocks noGrp="1"/>
          </p:cNvSpPr>
          <p:nvPr>
            <p:ph idx="1"/>
          </p:nvPr>
        </p:nvSpPr>
        <p:spPr/>
        <p:txBody>
          <a:bodyPr/>
          <a:lstStyle/>
          <a:p>
            <a:r>
              <a:rPr lang="en-US" altLang="ko-KR" dirty="0"/>
              <a:t>Word</a:t>
            </a:r>
            <a:r>
              <a:rPr lang="ko-KR" altLang="en-US" dirty="0"/>
              <a:t> </a:t>
            </a:r>
            <a:r>
              <a:rPr lang="en-US" altLang="ko-KR" dirty="0"/>
              <a:t>embeddings</a:t>
            </a:r>
            <a:r>
              <a:rPr lang="ko-KR" altLang="en-US" dirty="0"/>
              <a:t> </a:t>
            </a:r>
            <a:r>
              <a:rPr lang="en-US" altLang="ko-KR" dirty="0"/>
              <a:t>=&gt;</a:t>
            </a:r>
            <a:r>
              <a:rPr lang="ko-KR" altLang="en-US" dirty="0"/>
              <a:t> </a:t>
            </a:r>
            <a:r>
              <a:rPr lang="en-US" altLang="ko-KR" dirty="0"/>
              <a:t>lookup</a:t>
            </a:r>
            <a:r>
              <a:rPr lang="ko-KR" altLang="en-US" dirty="0"/>
              <a:t> </a:t>
            </a:r>
            <a:r>
              <a:rPr lang="en-US" altLang="ko-KR" dirty="0"/>
              <a:t>table</a:t>
            </a:r>
          </a:p>
          <a:p>
            <a:r>
              <a:rPr lang="en-US" altLang="ko-KR" dirty="0"/>
              <a:t>embedding size = 100</a:t>
            </a:r>
            <a:endParaRPr lang="ko-KR" altLang="en-US" dirty="0"/>
          </a:p>
        </p:txBody>
      </p:sp>
      <p:pic>
        <p:nvPicPr>
          <p:cNvPr id="5124" name="Picture 4" descr="look-up table forming word embeddings">
            <a:extLst>
              <a:ext uri="{FF2B5EF4-FFF2-40B4-BE49-F238E27FC236}">
                <a16:creationId xmlns:a16="http://schemas.microsoft.com/office/drawing/2014/main" id="{1295E0FE-8DBA-4E12-AF35-760558D6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57013"/>
            <a:ext cx="6248400" cy="32099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7021236-A2A8-4509-8408-FFF4FE6BEDAE}"/>
              </a:ext>
            </a:extLst>
          </p:cNvPr>
          <p:cNvSpPr/>
          <p:nvPr/>
        </p:nvSpPr>
        <p:spPr>
          <a:xfrm>
            <a:off x="2762865" y="2969341"/>
            <a:ext cx="3480619" cy="339637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6" name="그림 5">
            <a:extLst>
              <a:ext uri="{FF2B5EF4-FFF2-40B4-BE49-F238E27FC236}">
                <a16:creationId xmlns:a16="http://schemas.microsoft.com/office/drawing/2014/main" id="{3A35E20B-6F1F-4D89-832F-3316ECEEE26E}"/>
              </a:ext>
            </a:extLst>
          </p:cNvPr>
          <p:cNvPicPr>
            <a:picLocks noChangeAspect="1"/>
          </p:cNvPicPr>
          <p:nvPr/>
        </p:nvPicPr>
        <p:blipFill>
          <a:blip r:embed="rId4"/>
          <a:stretch>
            <a:fillRect/>
          </a:stretch>
        </p:blipFill>
        <p:spPr>
          <a:xfrm>
            <a:off x="4040136" y="1333346"/>
            <a:ext cx="7867650" cy="504825"/>
          </a:xfrm>
          <a:prstGeom prst="rect">
            <a:avLst/>
          </a:prstGeom>
        </p:spPr>
      </p:pic>
      <p:pic>
        <p:nvPicPr>
          <p:cNvPr id="8" name="그림 7">
            <a:extLst>
              <a:ext uri="{FF2B5EF4-FFF2-40B4-BE49-F238E27FC236}">
                <a16:creationId xmlns:a16="http://schemas.microsoft.com/office/drawing/2014/main" id="{DE4DF663-96A6-44A4-AB78-6A3DE5E95ACA}"/>
              </a:ext>
            </a:extLst>
          </p:cNvPr>
          <p:cNvPicPr>
            <a:picLocks noChangeAspect="1"/>
          </p:cNvPicPr>
          <p:nvPr/>
        </p:nvPicPr>
        <p:blipFill>
          <a:blip r:embed="rId5"/>
          <a:stretch>
            <a:fillRect/>
          </a:stretch>
        </p:blipFill>
        <p:spPr>
          <a:xfrm>
            <a:off x="7059561" y="2376796"/>
            <a:ext cx="4848225" cy="295275"/>
          </a:xfrm>
          <a:prstGeom prst="rect">
            <a:avLst/>
          </a:prstGeom>
        </p:spPr>
      </p:pic>
      <p:cxnSp>
        <p:nvCxnSpPr>
          <p:cNvPr id="10" name="직선 화살표 연결선 9">
            <a:extLst>
              <a:ext uri="{FF2B5EF4-FFF2-40B4-BE49-F238E27FC236}">
                <a16:creationId xmlns:a16="http://schemas.microsoft.com/office/drawing/2014/main" id="{131F47A0-69FD-41B6-92C4-3C772ED50B15}"/>
              </a:ext>
            </a:extLst>
          </p:cNvPr>
          <p:cNvCxnSpPr>
            <a:cxnSpLocks/>
          </p:cNvCxnSpPr>
          <p:nvPr/>
        </p:nvCxnSpPr>
        <p:spPr>
          <a:xfrm flipH="1">
            <a:off x="10373033" y="1671024"/>
            <a:ext cx="717755" cy="68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00754A-D220-4422-9EB3-036F8B2642C3}"/>
              </a:ext>
            </a:extLst>
          </p:cNvPr>
          <p:cNvSpPr txBox="1"/>
          <p:nvPr/>
        </p:nvSpPr>
        <p:spPr>
          <a:xfrm>
            <a:off x="6349951" y="6455693"/>
            <a:ext cx="5842049" cy="338554"/>
          </a:xfrm>
          <a:prstGeom prst="rect">
            <a:avLst/>
          </a:prstGeom>
          <a:noFill/>
        </p:spPr>
        <p:txBody>
          <a:bodyPr wrap="none" rtlCol="0">
            <a:spAutoFit/>
          </a:bodyPr>
          <a:lstStyle/>
          <a:p>
            <a:r>
              <a:rPr lang="en-US" altLang="ko-KR" sz="1600" dirty="0"/>
              <a:t>https://ricardokleinklein.github.io/2017/09/25/word2vec.html</a:t>
            </a:r>
            <a:endParaRPr lang="ko-KR" altLang="en-US" sz="1600" dirty="0"/>
          </a:p>
        </p:txBody>
      </p:sp>
    </p:spTree>
    <p:extLst>
      <p:ext uri="{BB962C8B-B14F-4D97-AF65-F5344CB8AC3E}">
        <p14:creationId xmlns:p14="http://schemas.microsoft.com/office/powerpoint/2010/main" val="133053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DF2BC-65EB-4A5F-A448-4BC6EC12A0A9}"/>
              </a:ext>
            </a:extLst>
          </p:cNvPr>
          <p:cNvSpPr>
            <a:spLocks noGrp="1"/>
          </p:cNvSpPr>
          <p:nvPr>
            <p:ph type="title"/>
          </p:nvPr>
        </p:nvSpPr>
        <p:spPr/>
        <p:txBody>
          <a:bodyPr/>
          <a:lstStyle/>
          <a:p>
            <a:r>
              <a:rPr lang="en-US" altLang="ko-KR" dirty="0"/>
              <a:t>train_50.csv</a:t>
            </a:r>
            <a:endParaRPr lang="ko-KR" altLang="en-US" dirty="0"/>
          </a:p>
        </p:txBody>
      </p:sp>
      <p:sp>
        <p:nvSpPr>
          <p:cNvPr id="7" name="내용 개체 틀 6">
            <a:extLst>
              <a:ext uri="{FF2B5EF4-FFF2-40B4-BE49-F238E27FC236}">
                <a16:creationId xmlns:a16="http://schemas.microsoft.com/office/drawing/2014/main" id="{34E6D81A-8DDB-475E-8F54-F30C5D34ACAB}"/>
              </a:ext>
            </a:extLst>
          </p:cNvPr>
          <p:cNvSpPr>
            <a:spLocks noGrp="1"/>
          </p:cNvSpPr>
          <p:nvPr>
            <p:ph idx="1"/>
          </p:nvPr>
        </p:nvSpPr>
        <p:spPr/>
        <p:txBody>
          <a:bodyPr/>
          <a:lstStyle/>
          <a:p>
            <a:r>
              <a:rPr lang="en-US" altLang="ko-KR" dirty="0"/>
              <a:t>sort by word count</a:t>
            </a:r>
            <a:endParaRPr lang="ko-KR" altLang="en-US" dirty="0"/>
          </a:p>
        </p:txBody>
      </p:sp>
      <p:pic>
        <p:nvPicPr>
          <p:cNvPr id="8" name="내용 개체 틀 4">
            <a:extLst>
              <a:ext uri="{FF2B5EF4-FFF2-40B4-BE49-F238E27FC236}">
                <a16:creationId xmlns:a16="http://schemas.microsoft.com/office/drawing/2014/main" id="{2C0ABBC2-FF22-41A7-9435-AAF6EA982F48}"/>
              </a:ext>
            </a:extLst>
          </p:cNvPr>
          <p:cNvPicPr>
            <a:picLocks noChangeAspect="1"/>
          </p:cNvPicPr>
          <p:nvPr/>
        </p:nvPicPr>
        <p:blipFill>
          <a:blip r:embed="rId2"/>
          <a:stretch>
            <a:fillRect/>
          </a:stretch>
        </p:blipFill>
        <p:spPr>
          <a:xfrm>
            <a:off x="1168195" y="2335034"/>
            <a:ext cx="4750824" cy="2442800"/>
          </a:xfrm>
          <a:prstGeom prst="rect">
            <a:avLst/>
          </a:prstGeom>
        </p:spPr>
      </p:pic>
      <p:pic>
        <p:nvPicPr>
          <p:cNvPr id="5" name="그림 4">
            <a:extLst>
              <a:ext uri="{FF2B5EF4-FFF2-40B4-BE49-F238E27FC236}">
                <a16:creationId xmlns:a16="http://schemas.microsoft.com/office/drawing/2014/main" id="{1704AF89-2051-443D-94BE-B292B160A738}"/>
              </a:ext>
            </a:extLst>
          </p:cNvPr>
          <p:cNvPicPr>
            <a:picLocks noChangeAspect="1"/>
          </p:cNvPicPr>
          <p:nvPr/>
        </p:nvPicPr>
        <p:blipFill>
          <a:blip r:embed="rId3"/>
          <a:stretch>
            <a:fillRect/>
          </a:stretch>
        </p:blipFill>
        <p:spPr>
          <a:xfrm>
            <a:off x="5591315" y="5097284"/>
            <a:ext cx="4311169" cy="1528863"/>
          </a:xfrm>
          <a:prstGeom prst="rect">
            <a:avLst/>
          </a:prstGeom>
        </p:spPr>
      </p:pic>
      <p:pic>
        <p:nvPicPr>
          <p:cNvPr id="6" name="그림 5">
            <a:extLst>
              <a:ext uri="{FF2B5EF4-FFF2-40B4-BE49-F238E27FC236}">
                <a16:creationId xmlns:a16="http://schemas.microsoft.com/office/drawing/2014/main" id="{B7D7ACA7-6BFF-4CF4-B68D-EC1CB9DF4079}"/>
              </a:ext>
            </a:extLst>
          </p:cNvPr>
          <p:cNvPicPr>
            <a:picLocks noChangeAspect="1"/>
          </p:cNvPicPr>
          <p:nvPr/>
        </p:nvPicPr>
        <p:blipFill>
          <a:blip r:embed="rId4"/>
          <a:stretch>
            <a:fillRect/>
          </a:stretch>
        </p:blipFill>
        <p:spPr>
          <a:xfrm>
            <a:off x="9931994" y="5100094"/>
            <a:ext cx="2062841" cy="1523242"/>
          </a:xfrm>
          <a:prstGeom prst="rect">
            <a:avLst/>
          </a:prstGeom>
        </p:spPr>
      </p:pic>
      <p:sp>
        <p:nvSpPr>
          <p:cNvPr id="3" name="TextBox 2">
            <a:extLst>
              <a:ext uri="{FF2B5EF4-FFF2-40B4-BE49-F238E27FC236}">
                <a16:creationId xmlns:a16="http://schemas.microsoft.com/office/drawing/2014/main" id="{81A97FC9-1EE3-4333-809A-DA92B9539BC3}"/>
              </a:ext>
            </a:extLst>
          </p:cNvPr>
          <p:cNvSpPr txBox="1"/>
          <p:nvPr/>
        </p:nvSpPr>
        <p:spPr>
          <a:xfrm>
            <a:off x="7511846" y="4703088"/>
            <a:ext cx="3088474"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fixed</a:t>
            </a:r>
            <a:r>
              <a:rPr lang="ko-KR" altLang="en-US" dirty="0"/>
              <a:t> </a:t>
            </a:r>
            <a:r>
              <a:rPr lang="en-US" altLang="ko-KR" dirty="0"/>
              <a:t>sized column code</a:t>
            </a:r>
            <a:endParaRPr lang="ko-KR" altLang="en-US" dirty="0"/>
          </a:p>
        </p:txBody>
      </p:sp>
      <p:sp>
        <p:nvSpPr>
          <p:cNvPr id="9" name="TextBox 8">
            <a:extLst>
              <a:ext uri="{FF2B5EF4-FFF2-40B4-BE49-F238E27FC236}">
                <a16:creationId xmlns:a16="http://schemas.microsoft.com/office/drawing/2014/main" id="{BEDE3579-E64C-4F57-A325-276FC118E9B8}"/>
              </a:ext>
            </a:extLst>
          </p:cNvPr>
          <p:cNvSpPr txBox="1"/>
          <p:nvPr/>
        </p:nvSpPr>
        <p:spPr>
          <a:xfrm>
            <a:off x="5919019" y="3371768"/>
            <a:ext cx="3533147"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variable length column code</a:t>
            </a:r>
            <a:endParaRPr lang="ko-KR" altLang="en-US" dirty="0"/>
          </a:p>
        </p:txBody>
      </p:sp>
    </p:spTree>
    <p:extLst>
      <p:ext uri="{BB962C8B-B14F-4D97-AF65-F5344CB8AC3E}">
        <p14:creationId xmlns:p14="http://schemas.microsoft.com/office/powerpoint/2010/main" val="132997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DF7E3C-8185-48C8-8DD7-BCF98487FDD7}"/>
              </a:ext>
            </a:extLst>
          </p:cNvPr>
          <p:cNvSpPr>
            <a:spLocks noGrp="1"/>
          </p:cNvSpPr>
          <p:nvPr>
            <p:ph type="title"/>
          </p:nvPr>
        </p:nvSpPr>
        <p:spPr/>
        <p:txBody>
          <a:bodyPr/>
          <a:lstStyle/>
          <a:p>
            <a:r>
              <a:rPr lang="en-US" altLang="ko-KR" dirty="0"/>
              <a:t>Requirements</a:t>
            </a:r>
            <a:endParaRPr lang="ko-KR" altLang="en-US" dirty="0"/>
          </a:p>
        </p:txBody>
      </p:sp>
      <p:sp>
        <p:nvSpPr>
          <p:cNvPr id="3" name="내용 개체 틀 2">
            <a:extLst>
              <a:ext uri="{FF2B5EF4-FFF2-40B4-BE49-F238E27FC236}">
                <a16:creationId xmlns:a16="http://schemas.microsoft.com/office/drawing/2014/main" id="{760238B6-8EB3-4853-BC3C-CB2C1CF973DD}"/>
              </a:ext>
            </a:extLst>
          </p:cNvPr>
          <p:cNvSpPr>
            <a:spLocks noGrp="1"/>
          </p:cNvSpPr>
          <p:nvPr>
            <p:ph idx="1"/>
          </p:nvPr>
        </p:nvSpPr>
        <p:spPr/>
        <p:txBody>
          <a:bodyPr/>
          <a:lstStyle/>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a:t>
            </a:r>
            <a:r>
              <a:rPr lang="en-US" altLang="ko-KR" dirty="0" err="1"/>
              <a:t>mimicdata</a:t>
            </a:r>
            <a:r>
              <a:rPr lang="en-US" altLang="ko-KR" dirty="0"/>
              <a:t>/D_ICD_DIAGNOSES.csv'</a:t>
            </a:r>
          </a:p>
          <a:p>
            <a:endParaRPr lang="ko-KR" altLang="en-US" dirty="0"/>
          </a:p>
        </p:txBody>
      </p:sp>
      <p:pic>
        <p:nvPicPr>
          <p:cNvPr id="5" name="그림 4">
            <a:extLst>
              <a:ext uri="{FF2B5EF4-FFF2-40B4-BE49-F238E27FC236}">
                <a16:creationId xmlns:a16="http://schemas.microsoft.com/office/drawing/2014/main" id="{226EE2BF-A223-4990-B037-AE4BDE3B0981}"/>
              </a:ext>
            </a:extLst>
          </p:cNvPr>
          <p:cNvPicPr>
            <a:picLocks noChangeAspect="1"/>
          </p:cNvPicPr>
          <p:nvPr/>
        </p:nvPicPr>
        <p:blipFill>
          <a:blip r:embed="rId2"/>
          <a:stretch>
            <a:fillRect/>
          </a:stretch>
        </p:blipFill>
        <p:spPr>
          <a:xfrm>
            <a:off x="1128712" y="2852738"/>
            <a:ext cx="4143375" cy="3324225"/>
          </a:xfrm>
          <a:prstGeom prst="rect">
            <a:avLst/>
          </a:prstGeom>
        </p:spPr>
      </p:pic>
      <p:sp>
        <p:nvSpPr>
          <p:cNvPr id="6" name="직사각형 5">
            <a:extLst>
              <a:ext uri="{FF2B5EF4-FFF2-40B4-BE49-F238E27FC236}">
                <a16:creationId xmlns:a16="http://schemas.microsoft.com/office/drawing/2014/main" id="{4C5905B6-A649-461D-B3A6-E50280F1F737}"/>
              </a:ext>
            </a:extLst>
          </p:cNvPr>
          <p:cNvSpPr/>
          <p:nvPr/>
        </p:nvSpPr>
        <p:spPr>
          <a:xfrm>
            <a:off x="1500554" y="3083169"/>
            <a:ext cx="2016369" cy="492369"/>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E3D0E532-7D3C-411A-A8BA-52DE5E4529F6}"/>
              </a:ext>
            </a:extLst>
          </p:cNvPr>
          <p:cNvSpPr/>
          <p:nvPr/>
        </p:nvSpPr>
        <p:spPr>
          <a:xfrm>
            <a:off x="1817077" y="5181600"/>
            <a:ext cx="2016369" cy="67993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A2428A9-87D6-4E5A-89DF-E681B1D03B72}"/>
              </a:ext>
            </a:extLst>
          </p:cNvPr>
          <p:cNvSpPr txBox="1"/>
          <p:nvPr/>
        </p:nvSpPr>
        <p:spPr>
          <a:xfrm>
            <a:off x="5775210" y="4232031"/>
            <a:ext cx="3408562" cy="369332"/>
          </a:xfrm>
          <a:prstGeom prst="rect">
            <a:avLst/>
          </a:prstGeom>
          <a:noFill/>
        </p:spPr>
        <p:txBody>
          <a:bodyPr wrap="none" rtlCol="0">
            <a:spAutoFit/>
          </a:bodyPr>
          <a:lstStyle/>
          <a:p>
            <a:r>
              <a:rPr lang="en-US" altLang="ko-KR" dirty="0">
                <a:solidFill>
                  <a:srgbClr val="FF0000"/>
                </a:solidFill>
              </a:rPr>
              <a:t>Should upload files in advance</a:t>
            </a:r>
            <a:endParaRPr lang="ko-KR" altLang="en-US" dirty="0">
              <a:solidFill>
                <a:srgbClr val="FF0000"/>
              </a:solidFill>
            </a:endParaRPr>
          </a:p>
        </p:txBody>
      </p:sp>
      <p:sp>
        <p:nvSpPr>
          <p:cNvPr id="9" name="직사각형 8">
            <a:extLst>
              <a:ext uri="{FF2B5EF4-FFF2-40B4-BE49-F238E27FC236}">
                <a16:creationId xmlns:a16="http://schemas.microsoft.com/office/drawing/2014/main" id="{12E240C3-C9B6-49B6-9672-87BC01701519}"/>
              </a:ext>
            </a:extLst>
          </p:cNvPr>
          <p:cNvSpPr/>
          <p:nvPr/>
        </p:nvSpPr>
        <p:spPr>
          <a:xfrm>
            <a:off x="1128712" y="6178062"/>
            <a:ext cx="2016369" cy="314813"/>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models</a:t>
            </a:r>
            <a:endParaRPr lang="ko-KR" altLang="en-US" dirty="0">
              <a:solidFill>
                <a:schemeClr val="tx1"/>
              </a:solidFill>
            </a:endParaRPr>
          </a:p>
        </p:txBody>
      </p:sp>
      <p:sp>
        <p:nvSpPr>
          <p:cNvPr id="10" name="TextBox 9">
            <a:extLst>
              <a:ext uri="{FF2B5EF4-FFF2-40B4-BE49-F238E27FC236}">
                <a16:creationId xmlns:a16="http://schemas.microsoft.com/office/drawing/2014/main" id="{1FD5788F-1CA8-4952-BF2F-57489C06DA4F}"/>
              </a:ext>
            </a:extLst>
          </p:cNvPr>
          <p:cNvSpPr txBox="1"/>
          <p:nvPr/>
        </p:nvSpPr>
        <p:spPr>
          <a:xfrm>
            <a:off x="5775209" y="6188863"/>
            <a:ext cx="4576509" cy="369332"/>
          </a:xfrm>
          <a:prstGeom prst="rect">
            <a:avLst/>
          </a:prstGeom>
          <a:noFill/>
        </p:spPr>
        <p:txBody>
          <a:bodyPr wrap="none" rtlCol="0">
            <a:spAutoFit/>
          </a:bodyPr>
          <a:lstStyle/>
          <a:p>
            <a:r>
              <a:rPr lang="en-US" altLang="ko-KR" dirty="0">
                <a:solidFill>
                  <a:srgbClr val="FF0000"/>
                </a:solidFill>
              </a:rPr>
              <a:t>Should create a folder to train in advance</a:t>
            </a:r>
            <a:endParaRPr lang="ko-KR" altLang="en-US" dirty="0">
              <a:solidFill>
                <a:srgbClr val="FF0000"/>
              </a:solidFill>
            </a:endParaRPr>
          </a:p>
        </p:txBody>
      </p:sp>
    </p:spTree>
    <p:extLst>
      <p:ext uri="{BB962C8B-B14F-4D97-AF65-F5344CB8AC3E}">
        <p14:creationId xmlns:p14="http://schemas.microsoft.com/office/powerpoint/2010/main" val="67737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36DB6F-8289-414D-BBBE-7B324BB4EBE3}"/>
              </a:ext>
            </a:extLst>
          </p:cNvPr>
          <p:cNvSpPr>
            <a:spLocks noGrp="1"/>
          </p:cNvSpPr>
          <p:nvPr>
            <p:ph type="title"/>
          </p:nvPr>
        </p:nvSpPr>
        <p:spPr/>
        <p:txBody>
          <a:bodyPr/>
          <a:lstStyle/>
          <a:p>
            <a:r>
              <a:rPr lang="en-US" altLang="ko-KR" dirty="0"/>
              <a:t>Steps to reproduce</a:t>
            </a:r>
            <a:endParaRPr lang="ko-KR" altLang="en-US" dirty="0"/>
          </a:p>
        </p:txBody>
      </p:sp>
      <p:sp>
        <p:nvSpPr>
          <p:cNvPr id="3" name="내용 개체 틀 2">
            <a:extLst>
              <a:ext uri="{FF2B5EF4-FFF2-40B4-BE49-F238E27FC236}">
                <a16:creationId xmlns:a16="http://schemas.microsoft.com/office/drawing/2014/main" id="{2F05AD33-1198-486C-A29C-8D996510CCC3}"/>
              </a:ext>
            </a:extLst>
          </p:cNvPr>
          <p:cNvSpPr>
            <a:spLocks noGrp="1"/>
          </p:cNvSpPr>
          <p:nvPr>
            <p:ph idx="1"/>
          </p:nvPr>
        </p:nvSpPr>
        <p:spPr/>
        <p:txBody>
          <a:bodyPr>
            <a:normAutofit lnSpcReduction="10000"/>
          </a:bodyPr>
          <a:lstStyle/>
          <a:p>
            <a:r>
              <a:rPr lang="en-US" altLang="ko-KR" dirty="0"/>
              <a:t>1. preprocessing</a:t>
            </a:r>
          </a:p>
          <a:p>
            <a:pPr lvl="1"/>
            <a:r>
              <a:rPr lang="en-US" altLang="ko-KR" dirty="0"/>
              <a:t>notebooks/</a:t>
            </a:r>
            <a:r>
              <a:rPr lang="en-US" altLang="ko-KR" dirty="0" err="1"/>
              <a:t>dataproc_mimic_III.ipynb</a:t>
            </a:r>
            <a:r>
              <a:rPr lang="en-US" altLang="ko-KR" dirty="0"/>
              <a:t> using </a:t>
            </a:r>
            <a:r>
              <a:rPr lang="en-US" altLang="ko-KR" dirty="0" err="1"/>
              <a:t>Jupyter</a:t>
            </a:r>
            <a:r>
              <a:rPr lang="en-US" altLang="ko-KR" dirty="0"/>
              <a:t> notebook. </a:t>
            </a:r>
          </a:p>
          <a:p>
            <a:pPr lvl="1"/>
            <a:r>
              <a:rPr lang="en-US" altLang="ko-KR" dirty="0"/>
              <a:t>“Run all”. Make sure to put appropriate values in constants.py</a:t>
            </a:r>
          </a:p>
          <a:p>
            <a:r>
              <a:rPr lang="en-US" altLang="ko-KR" dirty="0"/>
              <a:t>2. training</a:t>
            </a:r>
          </a:p>
          <a:p>
            <a:pPr lvl="1"/>
            <a:r>
              <a:rPr lang="en-US" altLang="ko-KR" dirty="0"/>
              <a:t>python training.py </a:t>
            </a:r>
            <a:r>
              <a:rPr lang="en-US" altLang="ko-KR" dirty="0" err="1">
                <a:solidFill>
                  <a:schemeClr val="accent2">
                    <a:lumMod val="75000"/>
                  </a:schemeClr>
                </a:solidFill>
              </a:rPr>
              <a:t>mimicdata</a:t>
            </a:r>
            <a:r>
              <a:rPr lang="en-US" altLang="ko-KR" dirty="0">
                <a:solidFill>
                  <a:schemeClr val="accent2">
                    <a:lumMod val="75000"/>
                  </a:schemeClr>
                </a:solidFill>
              </a:rPr>
              <a:t>/mimic3/train_50.csv </a:t>
            </a:r>
            <a:r>
              <a:rPr lang="en-US" altLang="ko-KR" dirty="0" err="1">
                <a:solidFill>
                  <a:schemeClr val="accent6">
                    <a:lumMod val="75000"/>
                  </a:schemeClr>
                </a:solidFill>
              </a:rPr>
              <a:t>mimicdata</a:t>
            </a:r>
            <a:r>
              <a:rPr lang="en-US" altLang="ko-KR" dirty="0">
                <a:solidFill>
                  <a:schemeClr val="accent6">
                    <a:lumMod val="75000"/>
                  </a:schemeClr>
                </a:solidFill>
              </a:rPr>
              <a:t>/mimic3/vocab.csv </a:t>
            </a:r>
            <a:r>
              <a:rPr lang="en-US" altLang="ko-KR" dirty="0">
                <a:solidFill>
                  <a:schemeClr val="accent2">
                    <a:lumMod val="75000"/>
                  </a:schemeClr>
                </a:solidFill>
              </a:rPr>
              <a:t>50</a:t>
            </a:r>
            <a:r>
              <a:rPr lang="en-US" altLang="ko-KR" dirty="0"/>
              <a:t> </a:t>
            </a:r>
            <a:r>
              <a:rPr lang="en-US" altLang="ko-KR" dirty="0" err="1">
                <a:solidFill>
                  <a:schemeClr val="accent6">
                    <a:lumMod val="75000"/>
                  </a:schemeClr>
                </a:solidFill>
              </a:rPr>
              <a:t>conv_attn</a:t>
            </a:r>
            <a:r>
              <a:rPr lang="en-US" altLang="ko-KR" dirty="0">
                <a:solidFill>
                  <a:schemeClr val="accent6">
                    <a:lumMod val="75000"/>
                  </a:schemeClr>
                </a:solidFill>
              </a:rPr>
              <a:t> </a:t>
            </a:r>
            <a:r>
              <a:rPr lang="en-US" altLang="ko-KR" dirty="0">
                <a:solidFill>
                  <a:schemeClr val="accent2">
                    <a:lumMod val="75000"/>
                  </a:schemeClr>
                </a:solidFill>
              </a:rPr>
              <a:t>200</a:t>
            </a:r>
            <a:r>
              <a:rPr lang="en-US" altLang="ko-KR" dirty="0"/>
              <a:t> --filter-size 10 --num-filter-maps 50 --dropout 0.2 --patience 10 --criterion prec_at_8 --</a:t>
            </a:r>
            <a:r>
              <a:rPr lang="en-US" altLang="ko-KR" dirty="0" err="1"/>
              <a:t>lr</a:t>
            </a:r>
            <a:r>
              <a:rPr lang="en-US" altLang="ko-KR" dirty="0"/>
              <a:t> 0.0001 --embed-file </a:t>
            </a:r>
            <a:r>
              <a:rPr lang="en-US" altLang="ko-KR" dirty="0" err="1"/>
              <a:t>mimicdata</a:t>
            </a:r>
            <a:r>
              <a:rPr lang="en-US" altLang="ko-KR" dirty="0"/>
              <a:t>/mimic3/</a:t>
            </a:r>
            <a:r>
              <a:rPr lang="en-US" altLang="ko-KR" dirty="0" err="1"/>
              <a:t>processed_full.embed</a:t>
            </a:r>
            <a:r>
              <a:rPr lang="en-US" altLang="ko-KR" dirty="0"/>
              <a:t> </a:t>
            </a:r>
            <a:r>
              <a:rPr lang="en-US" altLang="ko-KR" b="0" i="0" dirty="0">
                <a:solidFill>
                  <a:srgbClr val="E01E5A"/>
                </a:solidFill>
                <a:effectLst/>
                <a:latin typeface="Monaco"/>
              </a:rPr>
              <a:t>--</a:t>
            </a:r>
            <a:r>
              <a:rPr lang="en-US" altLang="ko-KR" b="0" i="0" dirty="0" err="1">
                <a:solidFill>
                  <a:srgbClr val="E01E5A"/>
                </a:solidFill>
                <a:effectLst/>
                <a:latin typeface="Monaco"/>
              </a:rPr>
              <a:t>gpu</a:t>
            </a:r>
            <a:endParaRPr lang="en-US" altLang="ko-KR" dirty="0"/>
          </a:p>
          <a:p>
            <a:r>
              <a:rPr lang="en-US" altLang="ko-KR" dirty="0"/>
              <a:t>3. evaluation</a:t>
            </a:r>
          </a:p>
          <a:p>
            <a:pPr lvl="1"/>
            <a:r>
              <a:rPr lang="en-US" altLang="ko-KR" dirty="0"/>
              <a:t>python get_metrics_for_saved_predictions.py predictions/CAML_mimic3_50</a:t>
            </a:r>
            <a:endParaRPr lang="ko-KR" altLang="en-US" dirty="0"/>
          </a:p>
        </p:txBody>
      </p:sp>
      <p:sp>
        <p:nvSpPr>
          <p:cNvPr id="5" name="TextBox 4">
            <a:extLst>
              <a:ext uri="{FF2B5EF4-FFF2-40B4-BE49-F238E27FC236}">
                <a16:creationId xmlns:a16="http://schemas.microsoft.com/office/drawing/2014/main" id="{A8A9F0BD-AF06-42DD-BA5C-B74E460E5FDC}"/>
              </a:ext>
            </a:extLst>
          </p:cNvPr>
          <p:cNvSpPr txBox="1"/>
          <p:nvPr/>
        </p:nvSpPr>
        <p:spPr>
          <a:xfrm>
            <a:off x="7760678" y="1690688"/>
            <a:ext cx="3894015" cy="369332"/>
          </a:xfrm>
          <a:prstGeom prst="rect">
            <a:avLst/>
          </a:prstGeom>
          <a:noFill/>
        </p:spPr>
        <p:txBody>
          <a:bodyPr wrap="none" rtlCol="0">
            <a:spAutoFit/>
          </a:bodyPr>
          <a:lstStyle/>
          <a:p>
            <a:r>
              <a:rPr lang="en-US" altLang="ko-KR" dirty="0"/>
              <a:t>2021-04-15 00:40:47 (</a:t>
            </a:r>
            <a:r>
              <a:rPr lang="en-US" altLang="ko-KR" dirty="0">
                <a:solidFill>
                  <a:srgbClr val="FF0000"/>
                </a:solidFill>
              </a:rPr>
              <a:t>496.776</a:t>
            </a:r>
            <a:r>
              <a:rPr lang="en-US" altLang="ko-KR" dirty="0"/>
              <a:t>): end</a:t>
            </a:r>
          </a:p>
        </p:txBody>
      </p:sp>
      <p:sp>
        <p:nvSpPr>
          <p:cNvPr id="6" name="TextBox 5">
            <a:extLst>
              <a:ext uri="{FF2B5EF4-FFF2-40B4-BE49-F238E27FC236}">
                <a16:creationId xmlns:a16="http://schemas.microsoft.com/office/drawing/2014/main" id="{767E6D3F-ADB3-42EC-B97E-94A04806FF5B}"/>
              </a:ext>
            </a:extLst>
          </p:cNvPr>
          <p:cNvSpPr txBox="1"/>
          <p:nvPr/>
        </p:nvSpPr>
        <p:spPr>
          <a:xfrm>
            <a:off x="7760678" y="3019671"/>
            <a:ext cx="4020652" cy="369332"/>
          </a:xfrm>
          <a:prstGeom prst="rect">
            <a:avLst/>
          </a:prstGeom>
          <a:noFill/>
        </p:spPr>
        <p:txBody>
          <a:bodyPr wrap="none" rtlCol="0">
            <a:spAutoFit/>
          </a:bodyPr>
          <a:lstStyle/>
          <a:p>
            <a:r>
              <a:rPr lang="en-US" altLang="ko-KR" dirty="0"/>
              <a:t>2021-04-15 01:58:30 (</a:t>
            </a:r>
            <a:r>
              <a:rPr lang="en-US" altLang="ko-KR" dirty="0">
                <a:solidFill>
                  <a:srgbClr val="FF0000"/>
                </a:solidFill>
              </a:rPr>
              <a:t>1848.309</a:t>
            </a:r>
            <a:r>
              <a:rPr lang="en-US" altLang="ko-KR" dirty="0"/>
              <a:t>): end</a:t>
            </a:r>
          </a:p>
        </p:txBody>
      </p:sp>
      <p:sp>
        <p:nvSpPr>
          <p:cNvPr id="7" name="TextBox 6">
            <a:extLst>
              <a:ext uri="{FF2B5EF4-FFF2-40B4-BE49-F238E27FC236}">
                <a16:creationId xmlns:a16="http://schemas.microsoft.com/office/drawing/2014/main" id="{3E5C0F01-27AD-4252-BD33-F68F0B11481D}"/>
              </a:ext>
            </a:extLst>
          </p:cNvPr>
          <p:cNvSpPr txBox="1"/>
          <p:nvPr/>
        </p:nvSpPr>
        <p:spPr>
          <a:xfrm>
            <a:off x="7760678" y="4797980"/>
            <a:ext cx="3640740" cy="369332"/>
          </a:xfrm>
          <a:prstGeom prst="rect">
            <a:avLst/>
          </a:prstGeom>
          <a:noFill/>
        </p:spPr>
        <p:txBody>
          <a:bodyPr wrap="none" rtlCol="0">
            <a:spAutoFit/>
          </a:bodyPr>
          <a:lstStyle/>
          <a:p>
            <a:r>
              <a:rPr lang="en-US" altLang="ko-KR" dirty="0"/>
              <a:t>2021-04-15 01:59:11 (</a:t>
            </a:r>
            <a:r>
              <a:rPr lang="en-US" altLang="ko-KR" dirty="0">
                <a:solidFill>
                  <a:srgbClr val="FF0000"/>
                </a:solidFill>
              </a:rPr>
              <a:t>1.360</a:t>
            </a:r>
            <a:r>
              <a:rPr lang="en-US" altLang="ko-KR" dirty="0"/>
              <a:t>): end</a:t>
            </a:r>
          </a:p>
        </p:txBody>
      </p:sp>
    </p:spTree>
    <p:extLst>
      <p:ext uri="{BB962C8B-B14F-4D97-AF65-F5344CB8AC3E}">
        <p14:creationId xmlns:p14="http://schemas.microsoft.com/office/powerpoint/2010/main" val="396702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F4BC6F-3DC6-4387-ADD3-97F7E81F5351}"/>
              </a:ext>
            </a:extLst>
          </p:cNvPr>
          <p:cNvSpPr>
            <a:spLocks noGrp="1"/>
          </p:cNvSpPr>
          <p:nvPr>
            <p:ph type="title"/>
          </p:nvPr>
        </p:nvSpPr>
        <p:spPr/>
        <p:txBody>
          <a:bodyPr/>
          <a:lstStyle/>
          <a:p>
            <a:r>
              <a:rPr lang="en-US" altLang="ko-KR"/>
              <a:t>NOTEEVENTS table</a:t>
            </a:r>
            <a:endParaRPr lang="ko-KR" altLang="en-US"/>
          </a:p>
        </p:txBody>
      </p:sp>
      <p:pic>
        <p:nvPicPr>
          <p:cNvPr id="5" name="내용 개체 틀 4">
            <a:extLst>
              <a:ext uri="{FF2B5EF4-FFF2-40B4-BE49-F238E27FC236}">
                <a16:creationId xmlns:a16="http://schemas.microsoft.com/office/drawing/2014/main" id="{A678F619-6A20-4022-8295-DDA552B78165}"/>
              </a:ext>
            </a:extLst>
          </p:cNvPr>
          <p:cNvPicPr>
            <a:picLocks noGrp="1" noChangeAspect="1"/>
          </p:cNvPicPr>
          <p:nvPr>
            <p:ph idx="1"/>
          </p:nvPr>
        </p:nvPicPr>
        <p:blipFill>
          <a:blip r:embed="rId3"/>
          <a:stretch>
            <a:fillRect/>
          </a:stretch>
        </p:blipFill>
        <p:spPr>
          <a:xfrm>
            <a:off x="838200" y="2392598"/>
            <a:ext cx="10515600" cy="3217391"/>
          </a:xfrm>
        </p:spPr>
      </p:pic>
    </p:spTree>
    <p:extLst>
      <p:ext uri="{BB962C8B-B14F-4D97-AF65-F5344CB8AC3E}">
        <p14:creationId xmlns:p14="http://schemas.microsoft.com/office/powerpoint/2010/main" val="3728571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8284A-E4D5-427A-92EE-935170047E7F}"/>
              </a:ext>
            </a:extLst>
          </p:cNvPr>
          <p:cNvSpPr>
            <a:spLocks noGrp="1"/>
          </p:cNvSpPr>
          <p:nvPr>
            <p:ph type="title"/>
          </p:nvPr>
        </p:nvSpPr>
        <p:spPr/>
        <p:txBody>
          <a:bodyPr/>
          <a:lstStyle/>
          <a:p>
            <a:r>
              <a:rPr lang="en-US" altLang="ko-KR" dirty="0"/>
              <a:t>training error</a:t>
            </a:r>
            <a:endParaRPr lang="ko-KR" altLang="en-US" dirty="0"/>
          </a:p>
        </p:txBody>
      </p:sp>
      <p:sp>
        <p:nvSpPr>
          <p:cNvPr id="3" name="내용 개체 틀 2">
            <a:extLst>
              <a:ext uri="{FF2B5EF4-FFF2-40B4-BE49-F238E27FC236}">
                <a16:creationId xmlns:a16="http://schemas.microsoft.com/office/drawing/2014/main" id="{9E16BD30-FA51-453D-AAB3-0527389B11DA}"/>
              </a:ext>
            </a:extLst>
          </p:cNvPr>
          <p:cNvSpPr>
            <a:spLocks noGrp="1"/>
          </p:cNvSpPr>
          <p:nvPr>
            <p:ph idx="1"/>
          </p:nvPr>
        </p:nvSpPr>
        <p:spPr/>
        <p:txBody>
          <a:bodyPr>
            <a:normAutofit/>
          </a:bodyPr>
          <a:lstStyle/>
          <a:p>
            <a:r>
              <a:rPr lang="en-US" altLang="ko-KR" sz="2400" dirty="0"/>
              <a:t>torch</a:t>
            </a:r>
          </a:p>
          <a:p>
            <a:pPr lvl="1"/>
            <a:r>
              <a:rPr lang="en-US" altLang="ko-KR" sz="2000" dirty="0"/>
              <a:t>'</a:t>
            </a:r>
            <a:r>
              <a:rPr lang="en-US" altLang="ko-KR" sz="2000" dirty="0">
                <a:solidFill>
                  <a:srgbClr val="FF0000"/>
                </a:solidFill>
              </a:rPr>
              <a:t>1.8.1</a:t>
            </a:r>
            <a:r>
              <a:rPr lang="en-US" altLang="ko-KR" sz="2000" dirty="0"/>
              <a:t>+</a:t>
            </a:r>
            <a:r>
              <a:rPr lang="en-US" altLang="ko-KR" sz="2000" dirty="0">
                <a:solidFill>
                  <a:srgbClr val="0000FF"/>
                </a:solidFill>
              </a:rPr>
              <a:t>cu102</a:t>
            </a:r>
            <a:r>
              <a:rPr lang="en-US" altLang="ko-KR" sz="2000" dirty="0"/>
              <a:t>'</a:t>
            </a:r>
          </a:p>
          <a:p>
            <a:r>
              <a:rPr lang="en-US" altLang="ko-KR" sz="2400" dirty="0"/>
              <a:t>CUDA</a:t>
            </a:r>
          </a:p>
          <a:p>
            <a:pPr lvl="1"/>
            <a:r>
              <a:rPr lang="en-US" altLang="ko-KR" sz="2000" dirty="0" err="1"/>
              <a:t>nvcc</a:t>
            </a:r>
            <a:r>
              <a:rPr lang="en-US" altLang="ko-KR" sz="2000" dirty="0"/>
              <a:t> –version</a:t>
            </a:r>
          </a:p>
          <a:p>
            <a:pPr lvl="1"/>
            <a:r>
              <a:rPr lang="en-US" altLang="ko-KR" sz="2000" dirty="0" err="1"/>
              <a:t>Cuda</a:t>
            </a:r>
            <a:r>
              <a:rPr lang="en-US" altLang="ko-KR" sz="2000" dirty="0"/>
              <a:t> compilation tools, </a:t>
            </a:r>
            <a:r>
              <a:rPr lang="en-US" altLang="ko-KR" sz="2000" dirty="0">
                <a:solidFill>
                  <a:srgbClr val="FF0000"/>
                </a:solidFill>
              </a:rPr>
              <a:t>release 11.0</a:t>
            </a:r>
            <a:r>
              <a:rPr lang="en-US" altLang="ko-KR" sz="2000" dirty="0"/>
              <a:t>, V11.0.167</a:t>
            </a:r>
          </a:p>
          <a:p>
            <a:pPr lvl="1"/>
            <a:r>
              <a:rPr lang="en-US" altLang="ko-KR" sz="2000" dirty="0"/>
              <a:t>Build cuda_11.0_bu.TC445_37.28358933_0</a:t>
            </a:r>
          </a:p>
          <a:p>
            <a:r>
              <a:rPr lang="en-US" altLang="ko-KR" sz="2400" dirty="0">
                <a:hlinkClick r:id="rId3"/>
              </a:rPr>
              <a:t>https://pytorch.org/get-started/previous-versions/</a:t>
            </a:r>
            <a:endParaRPr lang="en-US" altLang="ko-KR" sz="2400" dirty="0"/>
          </a:p>
          <a:p>
            <a:pPr lvl="1"/>
            <a:r>
              <a:rPr lang="en-US" altLang="ko-KR" sz="2000" dirty="0"/>
              <a:t># CUDA 11.0</a:t>
            </a:r>
          </a:p>
          <a:p>
            <a:pPr lvl="1"/>
            <a:r>
              <a:rPr lang="en-US" altLang="ko-KR" sz="1800" dirty="0">
                <a:solidFill>
                  <a:srgbClr val="FF0000"/>
                </a:solidFill>
              </a:rPr>
              <a:t>pip install torch==1.8.0+cu111 -f https://download.pytorch.org/whl/torch_stable.html</a:t>
            </a:r>
            <a:endParaRPr lang="en-US" altLang="ko-KR" sz="2000" dirty="0"/>
          </a:p>
          <a:p>
            <a:pPr lvl="1"/>
            <a:endParaRPr lang="en-US" altLang="ko-KR" sz="2000" dirty="0"/>
          </a:p>
          <a:p>
            <a:endParaRPr lang="ko-KR" altLang="en-US" sz="2400" dirty="0"/>
          </a:p>
        </p:txBody>
      </p:sp>
      <p:sp>
        <p:nvSpPr>
          <p:cNvPr id="4" name="TextBox 3">
            <a:extLst>
              <a:ext uri="{FF2B5EF4-FFF2-40B4-BE49-F238E27FC236}">
                <a16:creationId xmlns:a16="http://schemas.microsoft.com/office/drawing/2014/main" id="{C3E36EA2-2C0A-4D02-A418-74E06E121481}"/>
              </a:ext>
            </a:extLst>
          </p:cNvPr>
          <p:cNvSpPr txBox="1"/>
          <p:nvPr/>
        </p:nvSpPr>
        <p:spPr>
          <a:xfrm>
            <a:off x="3312304" y="2203938"/>
            <a:ext cx="3224729" cy="369332"/>
          </a:xfrm>
          <a:prstGeom prst="rect">
            <a:avLst/>
          </a:prstGeom>
          <a:noFill/>
        </p:spPr>
        <p:txBody>
          <a:bodyPr wrap="none" rtlCol="0">
            <a:spAutoFit/>
          </a:bodyPr>
          <a:lstStyle/>
          <a:p>
            <a:r>
              <a:rPr lang="en-US" altLang="ko-KR" dirty="0">
                <a:sym typeface="Wingdings" panose="05000000000000000000" pitchFamily="2" charset="2"/>
              </a:rPr>
              <a:t> cu102 means CUDA v10.2</a:t>
            </a:r>
            <a:endParaRPr lang="ko-KR" altLang="en-US" dirty="0"/>
          </a:p>
        </p:txBody>
      </p:sp>
      <p:sp>
        <p:nvSpPr>
          <p:cNvPr id="5" name="TextBox 4">
            <a:extLst>
              <a:ext uri="{FF2B5EF4-FFF2-40B4-BE49-F238E27FC236}">
                <a16:creationId xmlns:a16="http://schemas.microsoft.com/office/drawing/2014/main" id="{3D6A3B2F-D2C9-436F-9905-1FA02A84B645}"/>
              </a:ext>
            </a:extLst>
          </p:cNvPr>
          <p:cNvSpPr txBox="1"/>
          <p:nvPr/>
        </p:nvSpPr>
        <p:spPr>
          <a:xfrm>
            <a:off x="9680161" y="42156"/>
            <a:ext cx="2371162" cy="646331"/>
          </a:xfrm>
          <a:prstGeom prst="rect">
            <a:avLst/>
          </a:prstGeom>
          <a:noFill/>
        </p:spPr>
        <p:txBody>
          <a:bodyPr wrap="none" rtlCol="0">
            <a:spAutoFit/>
          </a:bodyPr>
          <a:lstStyle/>
          <a:p>
            <a:r>
              <a:rPr lang="en-US" altLang="ko-KR" dirty="0"/>
              <a:t>CF) DLH #HW5</a:t>
            </a:r>
            <a:r>
              <a:rPr lang="ko-KR" altLang="en-US" dirty="0"/>
              <a:t> </a:t>
            </a:r>
            <a:r>
              <a:rPr lang="en-US" altLang="ko-KR" dirty="0"/>
              <a:t>GNN</a:t>
            </a:r>
          </a:p>
          <a:p>
            <a:r>
              <a:rPr lang="en-US" altLang="ko-KR" dirty="0" err="1"/>
              <a:t>pytorch</a:t>
            </a:r>
            <a:r>
              <a:rPr lang="en-US" altLang="ko-KR" dirty="0"/>
              <a:t>-geometric</a:t>
            </a:r>
          </a:p>
        </p:txBody>
      </p:sp>
      <p:pic>
        <p:nvPicPr>
          <p:cNvPr id="8" name="그림 7" descr="텍스트이(가) 표시된 사진&#10;&#10;자동 생성된 설명">
            <a:extLst>
              <a:ext uri="{FF2B5EF4-FFF2-40B4-BE49-F238E27FC236}">
                <a16:creationId xmlns:a16="http://schemas.microsoft.com/office/drawing/2014/main" id="{7230CF47-F835-4D51-9E52-F82080CA1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314" y="5390580"/>
            <a:ext cx="6154009" cy="1267002"/>
          </a:xfrm>
          <a:prstGeom prst="rect">
            <a:avLst/>
          </a:prstGeom>
        </p:spPr>
      </p:pic>
    </p:spTree>
    <p:extLst>
      <p:ext uri="{BB962C8B-B14F-4D97-AF65-F5344CB8AC3E}">
        <p14:creationId xmlns:p14="http://schemas.microsoft.com/office/powerpoint/2010/main" val="2143585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634D12-CF36-45B9-BD18-724C06354B2C}"/>
              </a:ext>
            </a:extLst>
          </p:cNvPr>
          <p:cNvSpPr>
            <a:spLocks noGrp="1"/>
          </p:cNvSpPr>
          <p:nvPr>
            <p:ph type="title"/>
          </p:nvPr>
        </p:nvSpPr>
        <p:spPr/>
        <p:txBody>
          <a:bodyPr/>
          <a:lstStyle/>
          <a:p>
            <a:r>
              <a:rPr lang="en-US" altLang="ko-KR" dirty="0"/>
              <a:t>training warning</a:t>
            </a:r>
            <a:endParaRPr lang="ko-KR" altLang="en-US" dirty="0"/>
          </a:p>
        </p:txBody>
      </p:sp>
      <p:sp>
        <p:nvSpPr>
          <p:cNvPr id="3" name="내용 개체 틀 2">
            <a:extLst>
              <a:ext uri="{FF2B5EF4-FFF2-40B4-BE49-F238E27FC236}">
                <a16:creationId xmlns:a16="http://schemas.microsoft.com/office/drawing/2014/main" id="{3F52BF0A-C222-48AF-B7E8-0913B7982735}"/>
              </a:ext>
            </a:extLst>
          </p:cNvPr>
          <p:cNvSpPr>
            <a:spLocks noGrp="1"/>
          </p:cNvSpPr>
          <p:nvPr>
            <p:ph idx="1"/>
          </p:nvPr>
        </p:nvSpPr>
        <p:spPr/>
        <p:txBody>
          <a:bodyPr/>
          <a:lstStyle/>
          <a:p>
            <a:r>
              <a:rPr lang="en-US" altLang="ko-KR" dirty="0" err="1"/>
              <a:t>F.sigmoid</a:t>
            </a:r>
            <a:r>
              <a:rPr lang="en-US" altLang="ko-KR" dirty="0"/>
              <a:t> =&gt; </a:t>
            </a:r>
            <a:r>
              <a:rPr lang="en-US" altLang="ko-KR" dirty="0" err="1"/>
              <a:t>torch.sigmoid</a:t>
            </a:r>
            <a:endParaRPr lang="en-US" altLang="ko-KR" dirty="0"/>
          </a:p>
          <a:p>
            <a:r>
              <a:rPr lang="en-US" altLang="ko-KR" dirty="0" err="1"/>
              <a:t>F.tanh</a:t>
            </a:r>
            <a:r>
              <a:rPr lang="en-US" altLang="ko-KR" dirty="0"/>
              <a:t> =&gt; </a:t>
            </a:r>
            <a:r>
              <a:rPr lang="en-US" altLang="ko-KR" dirty="0" err="1"/>
              <a:t>torch.tanh</a:t>
            </a:r>
            <a:endParaRPr lang="ko-KR" altLang="en-US" dirty="0"/>
          </a:p>
        </p:txBody>
      </p:sp>
    </p:spTree>
    <p:extLst>
      <p:ext uri="{BB962C8B-B14F-4D97-AF65-F5344CB8AC3E}">
        <p14:creationId xmlns:p14="http://schemas.microsoft.com/office/powerpoint/2010/main" val="296524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43C468-1609-4760-8529-2F0CB7F3400A}"/>
              </a:ext>
            </a:extLst>
          </p:cNvPr>
          <p:cNvSpPr>
            <a:spLocks noGrp="1"/>
          </p:cNvSpPr>
          <p:nvPr>
            <p:ph type="title"/>
          </p:nvPr>
        </p:nvSpPr>
        <p:spPr/>
        <p:txBody>
          <a:bodyPr/>
          <a:lstStyle/>
          <a:p>
            <a:r>
              <a:rPr lang="en-US" altLang="ko-KR" dirty="0"/>
              <a:t>Summary</a:t>
            </a:r>
            <a:endParaRPr lang="ko-KR" altLang="en-US" dirty="0"/>
          </a:p>
        </p:txBody>
      </p:sp>
      <p:sp>
        <p:nvSpPr>
          <p:cNvPr id="4" name="직사각형 3">
            <a:extLst>
              <a:ext uri="{FF2B5EF4-FFF2-40B4-BE49-F238E27FC236}">
                <a16:creationId xmlns:a16="http://schemas.microsoft.com/office/drawing/2014/main" id="{E6268AED-006E-4729-B5FE-673CE8DAB886}"/>
              </a:ext>
            </a:extLst>
          </p:cNvPr>
          <p:cNvSpPr/>
          <p:nvPr/>
        </p:nvSpPr>
        <p:spPr>
          <a:xfrm>
            <a:off x="838200" y="1690688"/>
            <a:ext cx="1445342" cy="441207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MIMIC III</a:t>
            </a:r>
          </a:p>
          <a:p>
            <a:pPr algn="ctr"/>
            <a:r>
              <a:rPr lang="en-US" altLang="ko-KR" dirty="0"/>
              <a:t>raw data</a:t>
            </a:r>
            <a:endParaRPr lang="ko-KR" altLang="en-US" dirty="0"/>
          </a:p>
        </p:txBody>
      </p:sp>
      <p:sp>
        <p:nvSpPr>
          <p:cNvPr id="5" name="직사각형 4">
            <a:extLst>
              <a:ext uri="{FF2B5EF4-FFF2-40B4-BE49-F238E27FC236}">
                <a16:creationId xmlns:a16="http://schemas.microsoft.com/office/drawing/2014/main" id="{8335C04E-6223-45FC-B614-84CC50DDBBDC}"/>
              </a:ext>
            </a:extLst>
          </p:cNvPr>
          <p:cNvSpPr/>
          <p:nvPr/>
        </p:nvSpPr>
        <p:spPr>
          <a:xfrm>
            <a:off x="3025877" y="1690688"/>
            <a:ext cx="3161071" cy="1052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t>train_50.csv</a:t>
            </a:r>
          </a:p>
          <a:p>
            <a:pPr algn="ctr"/>
            <a:r>
              <a:rPr lang="en-US" altLang="ko-KR" sz="1600" dirty="0"/>
              <a:t>SUBJECT_ID, HADM_ID, TEXT, LABELS, length</a:t>
            </a:r>
            <a:endParaRPr lang="ko-KR" altLang="en-US" sz="1600" dirty="0"/>
          </a:p>
        </p:txBody>
      </p:sp>
      <p:sp>
        <p:nvSpPr>
          <p:cNvPr id="6" name="직사각형 5">
            <a:extLst>
              <a:ext uri="{FF2B5EF4-FFF2-40B4-BE49-F238E27FC236}">
                <a16:creationId xmlns:a16="http://schemas.microsoft.com/office/drawing/2014/main" id="{35B7C1DC-F67C-4C95-8D57-4A3DD463BB4D}"/>
              </a:ext>
            </a:extLst>
          </p:cNvPr>
          <p:cNvSpPr/>
          <p:nvPr/>
        </p:nvSpPr>
        <p:spPr>
          <a:xfrm>
            <a:off x="3025878" y="2893834"/>
            <a:ext cx="3161071" cy="200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t>vocab.csv</a:t>
            </a:r>
          </a:p>
          <a:p>
            <a:pPr algn="ctr"/>
            <a:r>
              <a:rPr lang="en-US" altLang="ko-KR" dirty="0"/>
              <a:t>admission</a:t>
            </a:r>
          </a:p>
          <a:p>
            <a:pPr algn="ctr"/>
            <a:r>
              <a:rPr lang="en-US" altLang="ko-KR" dirty="0"/>
              <a:t>date</a:t>
            </a:r>
          </a:p>
          <a:p>
            <a:pPr algn="ctr"/>
            <a:r>
              <a:rPr lang="en-US" altLang="ko-KR" dirty="0"/>
              <a:t>discharge</a:t>
            </a:r>
          </a:p>
          <a:p>
            <a:pPr algn="ctr"/>
            <a:r>
              <a:rPr lang="en-US" altLang="ko-KR" dirty="0"/>
              <a:t>of</a:t>
            </a:r>
          </a:p>
          <a:p>
            <a:pPr algn="ctr"/>
            <a:r>
              <a:rPr lang="en-US" altLang="ko-KR" dirty="0"/>
              <a:t>…</a:t>
            </a:r>
            <a:endParaRPr lang="ko-KR" altLang="en-US" dirty="0"/>
          </a:p>
        </p:txBody>
      </p:sp>
      <p:sp>
        <p:nvSpPr>
          <p:cNvPr id="7" name="직사각형 6">
            <a:extLst>
              <a:ext uri="{FF2B5EF4-FFF2-40B4-BE49-F238E27FC236}">
                <a16:creationId xmlns:a16="http://schemas.microsoft.com/office/drawing/2014/main" id="{63E7BC1F-8601-4329-9A44-54C3F77437B0}"/>
              </a:ext>
            </a:extLst>
          </p:cNvPr>
          <p:cNvSpPr/>
          <p:nvPr/>
        </p:nvSpPr>
        <p:spPr>
          <a:xfrm>
            <a:off x="3025877" y="5050709"/>
            <a:ext cx="3161071" cy="1052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err="1"/>
              <a:t>processed_full.embed</a:t>
            </a:r>
            <a:r>
              <a:rPr lang="en-US" altLang="ko-KR" u="sng" dirty="0"/>
              <a:t> </a:t>
            </a:r>
          </a:p>
          <a:p>
            <a:pPr algn="ctr"/>
            <a:r>
              <a:rPr lang="en-US" altLang="ko-KR" dirty="0"/>
              <a:t>binary file</a:t>
            </a:r>
            <a:endParaRPr lang="ko-KR" altLang="en-US" dirty="0"/>
          </a:p>
        </p:txBody>
      </p:sp>
      <p:cxnSp>
        <p:nvCxnSpPr>
          <p:cNvPr id="9" name="직선 화살표 연결선 8">
            <a:extLst>
              <a:ext uri="{FF2B5EF4-FFF2-40B4-BE49-F238E27FC236}">
                <a16:creationId xmlns:a16="http://schemas.microsoft.com/office/drawing/2014/main" id="{73A79E62-C399-48FC-A220-523C7E876799}"/>
              </a:ext>
            </a:extLst>
          </p:cNvPr>
          <p:cNvCxnSpPr>
            <a:cxnSpLocks/>
            <a:stCxn id="4" idx="3"/>
            <a:endCxn id="5" idx="1"/>
          </p:cNvCxnSpPr>
          <p:nvPr/>
        </p:nvCxnSpPr>
        <p:spPr>
          <a:xfrm flipV="1">
            <a:off x="2283542" y="2216714"/>
            <a:ext cx="742335" cy="168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14E5FA74-8F21-465D-AE37-70302B597BE9}"/>
              </a:ext>
            </a:extLst>
          </p:cNvPr>
          <p:cNvCxnSpPr>
            <a:cxnSpLocks/>
            <a:stCxn id="4" idx="3"/>
            <a:endCxn id="6" idx="1"/>
          </p:cNvCxnSpPr>
          <p:nvPr/>
        </p:nvCxnSpPr>
        <p:spPr>
          <a:xfrm>
            <a:off x="2283542" y="3896724"/>
            <a:ext cx="742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CFEFC57-5BD5-4EE1-B0EE-C51DEE8F9ED4}"/>
              </a:ext>
            </a:extLst>
          </p:cNvPr>
          <p:cNvCxnSpPr>
            <a:cxnSpLocks/>
            <a:stCxn id="4" idx="3"/>
            <a:endCxn id="7" idx="1"/>
          </p:cNvCxnSpPr>
          <p:nvPr/>
        </p:nvCxnSpPr>
        <p:spPr>
          <a:xfrm>
            <a:off x="2283542" y="3896724"/>
            <a:ext cx="742335" cy="168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FABC0673-2A3E-4F6A-8284-4CD2579BEF98}"/>
              </a:ext>
            </a:extLst>
          </p:cNvPr>
          <p:cNvSpPr/>
          <p:nvPr/>
        </p:nvSpPr>
        <p:spPr>
          <a:xfrm>
            <a:off x="6770963" y="1690688"/>
            <a:ext cx="1445342" cy="44120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Train</a:t>
            </a:r>
            <a:endParaRPr lang="ko-KR" altLang="en-US" dirty="0"/>
          </a:p>
        </p:txBody>
      </p:sp>
      <p:cxnSp>
        <p:nvCxnSpPr>
          <p:cNvPr id="42" name="직선 화살표 연결선 41">
            <a:extLst>
              <a:ext uri="{FF2B5EF4-FFF2-40B4-BE49-F238E27FC236}">
                <a16:creationId xmlns:a16="http://schemas.microsoft.com/office/drawing/2014/main" id="{BABACA83-5B93-40A7-91E6-3AE4DF72315E}"/>
              </a:ext>
            </a:extLst>
          </p:cNvPr>
          <p:cNvCxnSpPr>
            <a:cxnSpLocks/>
            <a:stCxn id="5" idx="3"/>
            <a:endCxn id="41" idx="1"/>
          </p:cNvCxnSpPr>
          <p:nvPr/>
        </p:nvCxnSpPr>
        <p:spPr>
          <a:xfrm>
            <a:off x="6186948" y="2216714"/>
            <a:ext cx="584015" cy="168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EDC0FE2-6966-40DB-8A2C-3F88D0266068}"/>
              </a:ext>
            </a:extLst>
          </p:cNvPr>
          <p:cNvCxnSpPr>
            <a:cxnSpLocks/>
            <a:stCxn id="6" idx="3"/>
            <a:endCxn id="41" idx="1"/>
          </p:cNvCxnSpPr>
          <p:nvPr/>
        </p:nvCxnSpPr>
        <p:spPr>
          <a:xfrm>
            <a:off x="6186949" y="3896724"/>
            <a:ext cx="584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1652787E-4127-448B-A521-3D49F2BB4DA5}"/>
              </a:ext>
            </a:extLst>
          </p:cNvPr>
          <p:cNvCxnSpPr>
            <a:cxnSpLocks/>
            <a:stCxn id="7" idx="3"/>
            <a:endCxn id="41" idx="1"/>
          </p:cNvCxnSpPr>
          <p:nvPr/>
        </p:nvCxnSpPr>
        <p:spPr>
          <a:xfrm flipV="1">
            <a:off x="6186948" y="3896724"/>
            <a:ext cx="584015" cy="168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76FABD5F-07A7-4D30-974E-8A6E62B5C6BF}"/>
              </a:ext>
            </a:extLst>
          </p:cNvPr>
          <p:cNvSpPr/>
          <p:nvPr/>
        </p:nvSpPr>
        <p:spPr>
          <a:xfrm>
            <a:off x="9662652" y="1690688"/>
            <a:ext cx="1445342" cy="441207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Test</a:t>
            </a:r>
            <a:endParaRPr lang="ko-KR" altLang="en-US" dirty="0"/>
          </a:p>
        </p:txBody>
      </p:sp>
      <p:cxnSp>
        <p:nvCxnSpPr>
          <p:cNvPr id="62" name="직선 화살표 연결선 61">
            <a:extLst>
              <a:ext uri="{FF2B5EF4-FFF2-40B4-BE49-F238E27FC236}">
                <a16:creationId xmlns:a16="http://schemas.microsoft.com/office/drawing/2014/main" id="{699B183F-BDBA-42FF-8F01-6716D1B977BA}"/>
              </a:ext>
            </a:extLst>
          </p:cNvPr>
          <p:cNvCxnSpPr>
            <a:stCxn id="41" idx="3"/>
            <a:endCxn id="51" idx="1"/>
          </p:cNvCxnSpPr>
          <p:nvPr/>
        </p:nvCxnSpPr>
        <p:spPr>
          <a:xfrm>
            <a:off x="8216305" y="3896724"/>
            <a:ext cx="1446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B72BEFF-E88F-4069-8449-55BBF5CB51EF}"/>
              </a:ext>
            </a:extLst>
          </p:cNvPr>
          <p:cNvSpPr txBox="1"/>
          <p:nvPr/>
        </p:nvSpPr>
        <p:spPr>
          <a:xfrm>
            <a:off x="3392130" y="6253855"/>
            <a:ext cx="2403158" cy="369332"/>
          </a:xfrm>
          <a:prstGeom prst="rect">
            <a:avLst/>
          </a:prstGeom>
          <a:noFill/>
        </p:spPr>
        <p:txBody>
          <a:bodyPr wrap="none" rtlCol="0">
            <a:spAutoFit/>
          </a:bodyPr>
          <a:lstStyle/>
          <a:p>
            <a:r>
              <a:rPr lang="en-US" altLang="ko-KR" dirty="0"/>
              <a:t>dataproc_mimic_iii.py</a:t>
            </a:r>
            <a:endParaRPr lang="ko-KR" altLang="en-US" dirty="0"/>
          </a:p>
        </p:txBody>
      </p:sp>
      <p:sp>
        <p:nvSpPr>
          <p:cNvPr id="77" name="TextBox 76">
            <a:extLst>
              <a:ext uri="{FF2B5EF4-FFF2-40B4-BE49-F238E27FC236}">
                <a16:creationId xmlns:a16="http://schemas.microsoft.com/office/drawing/2014/main" id="{8CFE1E01-DA35-4375-A7ED-89B16DDF419F}"/>
              </a:ext>
            </a:extLst>
          </p:cNvPr>
          <p:cNvSpPr txBox="1"/>
          <p:nvPr/>
        </p:nvSpPr>
        <p:spPr>
          <a:xfrm>
            <a:off x="7014175" y="6238749"/>
            <a:ext cx="958917" cy="369332"/>
          </a:xfrm>
          <a:prstGeom prst="rect">
            <a:avLst/>
          </a:prstGeom>
          <a:noFill/>
        </p:spPr>
        <p:txBody>
          <a:bodyPr wrap="none" rtlCol="0">
            <a:spAutoFit/>
          </a:bodyPr>
          <a:lstStyle/>
          <a:p>
            <a:r>
              <a:rPr lang="en-US" altLang="ko-KR" dirty="0"/>
              <a:t>train.py</a:t>
            </a:r>
            <a:endParaRPr lang="ko-KR" altLang="en-US" dirty="0"/>
          </a:p>
        </p:txBody>
      </p:sp>
      <p:sp>
        <p:nvSpPr>
          <p:cNvPr id="78" name="TextBox 77">
            <a:extLst>
              <a:ext uri="{FF2B5EF4-FFF2-40B4-BE49-F238E27FC236}">
                <a16:creationId xmlns:a16="http://schemas.microsoft.com/office/drawing/2014/main" id="{9567B9DD-4E98-4806-AFD2-CA21A54CA865}"/>
              </a:ext>
            </a:extLst>
          </p:cNvPr>
          <p:cNvSpPr txBox="1"/>
          <p:nvPr/>
        </p:nvSpPr>
        <p:spPr>
          <a:xfrm>
            <a:off x="8605305" y="6244562"/>
            <a:ext cx="3671839" cy="338554"/>
          </a:xfrm>
          <a:prstGeom prst="rect">
            <a:avLst/>
          </a:prstGeom>
          <a:noFill/>
        </p:spPr>
        <p:txBody>
          <a:bodyPr wrap="none" rtlCol="0">
            <a:spAutoFit/>
          </a:bodyPr>
          <a:lstStyle/>
          <a:p>
            <a:r>
              <a:rPr lang="en-US" altLang="ko-KR" sz="1600" dirty="0"/>
              <a:t>get_metrics_for_saved_predictions.py </a:t>
            </a:r>
            <a:endParaRPr lang="ko-KR" altLang="en-US" sz="1600" dirty="0"/>
          </a:p>
        </p:txBody>
      </p:sp>
      <p:sp>
        <p:nvSpPr>
          <p:cNvPr id="3" name="TextBox 2">
            <a:extLst>
              <a:ext uri="{FF2B5EF4-FFF2-40B4-BE49-F238E27FC236}">
                <a16:creationId xmlns:a16="http://schemas.microsoft.com/office/drawing/2014/main" id="{EC3E174D-A192-441B-8A49-2700EBD08949}"/>
              </a:ext>
            </a:extLst>
          </p:cNvPr>
          <p:cNvSpPr txBox="1"/>
          <p:nvPr/>
        </p:nvSpPr>
        <p:spPr>
          <a:xfrm>
            <a:off x="4111243" y="755240"/>
            <a:ext cx="1824154" cy="646331"/>
          </a:xfrm>
          <a:prstGeom prst="rect">
            <a:avLst/>
          </a:prstGeom>
          <a:noFill/>
        </p:spPr>
        <p:txBody>
          <a:bodyPr wrap="none" rtlCol="0">
            <a:spAutoFit/>
          </a:bodyPr>
          <a:lstStyle/>
          <a:p>
            <a:r>
              <a:rPr lang="en-US" altLang="ko-KR" dirty="0"/>
              <a:t>TOP 50 codes</a:t>
            </a:r>
          </a:p>
          <a:p>
            <a:r>
              <a:rPr lang="en-US" altLang="ko-KR" dirty="0"/>
              <a:t>(not categories)</a:t>
            </a:r>
            <a:endParaRPr lang="ko-KR" altLang="en-US" dirty="0"/>
          </a:p>
        </p:txBody>
      </p:sp>
      <p:cxnSp>
        <p:nvCxnSpPr>
          <p:cNvPr id="12" name="직선 화살표 연결선 11">
            <a:extLst>
              <a:ext uri="{FF2B5EF4-FFF2-40B4-BE49-F238E27FC236}">
                <a16:creationId xmlns:a16="http://schemas.microsoft.com/office/drawing/2014/main" id="{1C622B98-26D7-4660-BC42-67328C4B2B85}"/>
              </a:ext>
            </a:extLst>
          </p:cNvPr>
          <p:cNvCxnSpPr>
            <a:cxnSpLocks/>
            <a:stCxn id="3" idx="2"/>
          </p:cNvCxnSpPr>
          <p:nvPr/>
        </p:nvCxnSpPr>
        <p:spPr>
          <a:xfrm flipH="1">
            <a:off x="4925961" y="1401571"/>
            <a:ext cx="97359" cy="19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76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E40BC-506C-4769-87CB-34501BCBC927}"/>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42CB07F4-6EC4-4B5B-84AB-E542C12F83A7}"/>
              </a:ext>
            </a:extLst>
          </p:cNvPr>
          <p:cNvPicPr>
            <a:picLocks noGrp="1" noChangeAspect="1"/>
          </p:cNvPicPr>
          <p:nvPr>
            <p:ph idx="1"/>
          </p:nvPr>
        </p:nvPicPr>
        <p:blipFill>
          <a:blip r:embed="rId2"/>
          <a:stretch>
            <a:fillRect/>
          </a:stretch>
        </p:blipFill>
        <p:spPr>
          <a:xfrm>
            <a:off x="999923" y="1825625"/>
            <a:ext cx="5437274" cy="4351338"/>
          </a:xfrm>
        </p:spPr>
      </p:pic>
      <p:sp>
        <p:nvSpPr>
          <p:cNvPr id="6" name="TextBox 5">
            <a:extLst>
              <a:ext uri="{FF2B5EF4-FFF2-40B4-BE49-F238E27FC236}">
                <a16:creationId xmlns:a16="http://schemas.microsoft.com/office/drawing/2014/main" id="{F209CC46-1AE0-487F-AFBE-48D22CA7312D}"/>
              </a:ext>
            </a:extLst>
          </p:cNvPr>
          <p:cNvSpPr txBox="1"/>
          <p:nvPr/>
        </p:nvSpPr>
        <p:spPr>
          <a:xfrm>
            <a:off x="6749014" y="3769003"/>
            <a:ext cx="4919873" cy="369332"/>
          </a:xfrm>
          <a:prstGeom prst="rect">
            <a:avLst/>
          </a:prstGeom>
          <a:noFill/>
        </p:spPr>
        <p:txBody>
          <a:bodyPr wrap="none" rtlCol="0">
            <a:spAutoFit/>
          </a:bodyPr>
          <a:lstStyle/>
          <a:p>
            <a:r>
              <a:rPr lang="en-US" altLang="ko-KR">
                <a:solidFill>
                  <a:srgbClr val="FF0000"/>
                </a:solidFill>
              </a:rPr>
              <a:t>One patient </a:t>
            </a:r>
            <a:r>
              <a:rPr lang="en-US" altLang="ko-KR"/>
              <a:t>has multiple </a:t>
            </a:r>
            <a:r>
              <a:rPr lang="en-US" altLang="ko-KR">
                <a:solidFill>
                  <a:srgbClr val="0000FF"/>
                </a:solidFill>
              </a:rPr>
              <a:t>hospital admissions</a:t>
            </a:r>
            <a:endParaRPr lang="ko-KR" altLang="en-US">
              <a:solidFill>
                <a:srgbClr val="0000FF"/>
              </a:solidFill>
            </a:endParaRPr>
          </a:p>
        </p:txBody>
      </p:sp>
      <p:sp>
        <p:nvSpPr>
          <p:cNvPr id="7" name="직사각형 6">
            <a:extLst>
              <a:ext uri="{FF2B5EF4-FFF2-40B4-BE49-F238E27FC236}">
                <a16:creationId xmlns:a16="http://schemas.microsoft.com/office/drawing/2014/main" id="{829ADAAF-87B0-41F9-9284-1427BFEBA364}"/>
              </a:ext>
            </a:extLst>
          </p:cNvPr>
          <p:cNvSpPr/>
          <p:nvPr/>
        </p:nvSpPr>
        <p:spPr>
          <a:xfrm>
            <a:off x="4244741" y="2579571"/>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A03BF0A-E03A-45C7-8D53-B3E2AE4A8805}"/>
              </a:ext>
            </a:extLst>
          </p:cNvPr>
          <p:cNvSpPr/>
          <p:nvPr/>
        </p:nvSpPr>
        <p:spPr>
          <a:xfrm>
            <a:off x="2562224" y="2791326"/>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3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E7DB67-30E5-4090-BB29-03BB3847B404}"/>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B6BA1D61-C630-44F6-8EFE-E48A7D6EB9A4}"/>
              </a:ext>
            </a:extLst>
          </p:cNvPr>
          <p:cNvPicPr>
            <a:picLocks noGrp="1" noChangeAspect="1"/>
          </p:cNvPicPr>
          <p:nvPr>
            <p:ph idx="1"/>
          </p:nvPr>
        </p:nvPicPr>
        <p:blipFill>
          <a:blip r:embed="rId2"/>
          <a:stretch>
            <a:fillRect/>
          </a:stretch>
        </p:blipFill>
        <p:spPr>
          <a:xfrm>
            <a:off x="838200" y="2141537"/>
            <a:ext cx="2204350" cy="4351338"/>
          </a:xfrm>
        </p:spPr>
      </p:pic>
      <p:pic>
        <p:nvPicPr>
          <p:cNvPr id="7" name="그림 6">
            <a:extLst>
              <a:ext uri="{FF2B5EF4-FFF2-40B4-BE49-F238E27FC236}">
                <a16:creationId xmlns:a16="http://schemas.microsoft.com/office/drawing/2014/main" id="{1FDB5E9F-183F-482A-8368-008D39FF7BEE}"/>
              </a:ext>
            </a:extLst>
          </p:cNvPr>
          <p:cNvPicPr>
            <a:picLocks noChangeAspect="1"/>
          </p:cNvPicPr>
          <p:nvPr/>
        </p:nvPicPr>
        <p:blipFill>
          <a:blip r:embed="rId3"/>
          <a:stretch>
            <a:fillRect/>
          </a:stretch>
        </p:blipFill>
        <p:spPr>
          <a:xfrm>
            <a:off x="3200400" y="1484312"/>
            <a:ext cx="1714500" cy="1752600"/>
          </a:xfrm>
          <a:prstGeom prst="rect">
            <a:avLst/>
          </a:prstGeom>
        </p:spPr>
      </p:pic>
      <p:sp>
        <p:nvSpPr>
          <p:cNvPr id="8" name="직사각형 7">
            <a:extLst>
              <a:ext uri="{FF2B5EF4-FFF2-40B4-BE49-F238E27FC236}">
                <a16:creationId xmlns:a16="http://schemas.microsoft.com/office/drawing/2014/main" id="{A8DE4B2C-16B1-4056-97DA-4A510FA70769}"/>
              </a:ext>
            </a:extLst>
          </p:cNvPr>
          <p:cNvSpPr/>
          <p:nvPr/>
        </p:nvSpPr>
        <p:spPr>
          <a:xfrm>
            <a:off x="838200" y="2877051"/>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16A1E67-5A96-4BB0-9487-63BA611293E1}"/>
              </a:ext>
            </a:extLst>
          </p:cNvPr>
          <p:cNvSpPr/>
          <p:nvPr/>
        </p:nvSpPr>
        <p:spPr>
          <a:xfrm>
            <a:off x="3402831" y="2703997"/>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74260C5-65F2-4BD6-B662-DDBE6AA8ADB4}"/>
              </a:ext>
            </a:extLst>
          </p:cNvPr>
          <p:cNvSpPr txBox="1"/>
          <p:nvPr/>
        </p:nvSpPr>
        <p:spPr>
          <a:xfrm>
            <a:off x="5909082" y="2012676"/>
            <a:ext cx="6014723" cy="1200329"/>
          </a:xfrm>
          <a:prstGeom prst="rect">
            <a:avLst/>
          </a:prstGeom>
          <a:noFill/>
        </p:spPr>
        <p:txBody>
          <a:bodyPr wrap="none" rtlCol="0">
            <a:spAutoFit/>
          </a:bodyPr>
          <a:lstStyle/>
          <a:p>
            <a:r>
              <a:rPr lang="en-US" altLang="ko-KR">
                <a:solidFill>
                  <a:srgbClr val="0000FF"/>
                </a:solidFill>
              </a:rPr>
              <a:t>One</a:t>
            </a:r>
            <a:r>
              <a:rPr lang="en-US" altLang="ko-KR">
                <a:solidFill>
                  <a:srgbClr val="FF0000"/>
                </a:solidFill>
              </a:rPr>
              <a:t> </a:t>
            </a:r>
            <a:r>
              <a:rPr lang="en-US" altLang="ko-KR">
                <a:solidFill>
                  <a:srgbClr val="0000FF"/>
                </a:solidFill>
              </a:rPr>
              <a:t>hospital admissions</a:t>
            </a:r>
            <a:r>
              <a:rPr lang="en-US" altLang="ko-KR">
                <a:solidFill>
                  <a:srgbClr val="FF0000"/>
                </a:solidFill>
              </a:rPr>
              <a:t> </a:t>
            </a:r>
            <a:r>
              <a:rPr lang="en-US" altLang="ko-KR"/>
              <a:t>has multiple </a:t>
            </a:r>
            <a:r>
              <a:rPr lang="en-US" altLang="ko-KR">
                <a:solidFill>
                  <a:srgbClr val="00B050"/>
                </a:solidFill>
              </a:rPr>
              <a:t>ICD codes.</a:t>
            </a:r>
          </a:p>
          <a:p>
            <a:endParaRPr lang="en-US" altLang="ko-KR">
              <a:solidFill>
                <a:srgbClr val="00B050"/>
              </a:solidFill>
            </a:endParaRPr>
          </a:p>
          <a:p>
            <a:r>
              <a:rPr lang="en-US" altLang="ko-KR">
                <a:solidFill>
                  <a:srgbClr val="00B050"/>
                </a:solidFill>
              </a:rPr>
              <a:t>ICD code </a:t>
            </a:r>
            <a:r>
              <a:rPr lang="en-US" altLang="ko-KR"/>
              <a:t>(technically) has</a:t>
            </a:r>
            <a:r>
              <a:rPr lang="en-US" altLang="ko-KR">
                <a:solidFill>
                  <a:srgbClr val="00B050"/>
                </a:solidFill>
              </a:rPr>
              <a:t> </a:t>
            </a:r>
            <a:r>
              <a:rPr lang="en-US" altLang="ko-KR">
                <a:solidFill>
                  <a:srgbClr val="C00000"/>
                </a:solidFill>
              </a:rPr>
              <a:t>many titles</a:t>
            </a:r>
            <a:r>
              <a:rPr lang="en-US" altLang="ko-KR">
                <a:solidFill>
                  <a:srgbClr val="00B050"/>
                </a:solidFill>
              </a:rPr>
              <a:t>.</a:t>
            </a:r>
          </a:p>
          <a:p>
            <a:r>
              <a:rPr lang="en-US" altLang="ko-KR"/>
              <a:t>* In my inspection, there is only one title per ICD code.</a:t>
            </a:r>
          </a:p>
        </p:txBody>
      </p:sp>
      <p:pic>
        <p:nvPicPr>
          <p:cNvPr id="11" name="내용 개체 틀 4">
            <a:extLst>
              <a:ext uri="{FF2B5EF4-FFF2-40B4-BE49-F238E27FC236}">
                <a16:creationId xmlns:a16="http://schemas.microsoft.com/office/drawing/2014/main" id="{4591C436-8AC7-48FD-ADE6-CBF668D9C711}"/>
              </a:ext>
            </a:extLst>
          </p:cNvPr>
          <p:cNvPicPr>
            <a:picLocks noChangeAspect="1"/>
          </p:cNvPicPr>
          <p:nvPr/>
        </p:nvPicPr>
        <p:blipFill>
          <a:blip r:embed="rId4"/>
          <a:stretch>
            <a:fillRect/>
          </a:stretch>
        </p:blipFill>
        <p:spPr>
          <a:xfrm>
            <a:off x="4057649" y="3929061"/>
            <a:ext cx="4191000" cy="2228850"/>
          </a:xfrm>
          <a:prstGeom prst="rect">
            <a:avLst/>
          </a:prstGeom>
        </p:spPr>
      </p:pic>
      <p:sp>
        <p:nvSpPr>
          <p:cNvPr id="12" name="직사각형 11">
            <a:extLst>
              <a:ext uri="{FF2B5EF4-FFF2-40B4-BE49-F238E27FC236}">
                <a16:creationId xmlns:a16="http://schemas.microsoft.com/office/drawing/2014/main" id="{B38A2BFC-72A6-41FE-B51D-F23753EAB5F1}"/>
              </a:ext>
            </a:extLst>
          </p:cNvPr>
          <p:cNvSpPr/>
          <p:nvPr/>
        </p:nvSpPr>
        <p:spPr>
          <a:xfrm>
            <a:off x="6755631" y="5173569"/>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EDAE137-45AA-4C41-9CC9-66882FE0B290}"/>
              </a:ext>
            </a:extLst>
          </p:cNvPr>
          <p:cNvSpPr/>
          <p:nvPr/>
        </p:nvSpPr>
        <p:spPr>
          <a:xfrm>
            <a:off x="4057649" y="5386912"/>
            <a:ext cx="1309637" cy="421606"/>
          </a:xfrm>
          <a:prstGeom prst="rect">
            <a:avLst/>
          </a:prstGeom>
          <a:solidFill>
            <a:schemeClr val="accent2">
              <a:lumMod val="7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6507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08CE92-BE25-493C-BDDA-3A4FEB2A8295}"/>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00F4D515-0556-422C-9158-B6C71A4C10CB}"/>
              </a:ext>
            </a:extLst>
          </p:cNvPr>
          <p:cNvPicPr>
            <a:picLocks noGrp="1" noChangeAspect="1"/>
          </p:cNvPicPr>
          <p:nvPr>
            <p:ph idx="1"/>
          </p:nvPr>
        </p:nvPicPr>
        <p:blipFill>
          <a:blip r:embed="rId2"/>
          <a:stretch>
            <a:fillRect/>
          </a:stretch>
        </p:blipFill>
        <p:spPr>
          <a:xfrm>
            <a:off x="838200" y="1834063"/>
            <a:ext cx="10515600" cy="4334462"/>
          </a:xfrm>
        </p:spPr>
      </p:pic>
      <p:sp>
        <p:nvSpPr>
          <p:cNvPr id="6" name="직사각형 5">
            <a:extLst>
              <a:ext uri="{FF2B5EF4-FFF2-40B4-BE49-F238E27FC236}">
                <a16:creationId xmlns:a16="http://schemas.microsoft.com/office/drawing/2014/main" id="{7B34F8E8-A629-4162-9BF4-D9A62E175566}"/>
              </a:ext>
            </a:extLst>
          </p:cNvPr>
          <p:cNvSpPr/>
          <p:nvPr/>
        </p:nvSpPr>
        <p:spPr>
          <a:xfrm>
            <a:off x="838200" y="1961965"/>
            <a:ext cx="20936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997A013-414C-4E64-A0AF-1B6E016DA8D0}"/>
              </a:ext>
            </a:extLst>
          </p:cNvPr>
          <p:cNvSpPr/>
          <p:nvPr/>
        </p:nvSpPr>
        <p:spPr>
          <a:xfrm>
            <a:off x="1062192" y="1970991"/>
            <a:ext cx="369444" cy="17740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8156211-D25E-41EE-9BB2-EB4E5AA2D113}"/>
              </a:ext>
            </a:extLst>
          </p:cNvPr>
          <p:cNvSpPr/>
          <p:nvPr/>
        </p:nvSpPr>
        <p:spPr>
          <a:xfrm>
            <a:off x="1470905" y="1966477"/>
            <a:ext cx="385603"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D1D479A-F8AA-43E4-974D-7A8D0B91EBDC}"/>
              </a:ext>
            </a:extLst>
          </p:cNvPr>
          <p:cNvSpPr/>
          <p:nvPr/>
        </p:nvSpPr>
        <p:spPr>
          <a:xfrm>
            <a:off x="1918083" y="1970991"/>
            <a:ext cx="640390"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칠각형 9">
            <a:extLst>
              <a:ext uri="{FF2B5EF4-FFF2-40B4-BE49-F238E27FC236}">
                <a16:creationId xmlns:a16="http://schemas.microsoft.com/office/drawing/2014/main" id="{B3F22E4B-0CF5-4D17-BB1A-EF254C181893}"/>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11" name="칠각형 10">
            <a:extLst>
              <a:ext uri="{FF2B5EF4-FFF2-40B4-BE49-F238E27FC236}">
                <a16:creationId xmlns:a16="http://schemas.microsoft.com/office/drawing/2014/main" id="{44F5BC28-7BD7-4126-AE05-59529A50D2B7}"/>
              </a:ext>
            </a:extLst>
          </p:cNvPr>
          <p:cNvSpPr/>
          <p:nvPr/>
        </p:nvSpPr>
        <p:spPr>
          <a:xfrm>
            <a:off x="15657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12" name="칠각형 11">
            <a:extLst>
              <a:ext uri="{FF2B5EF4-FFF2-40B4-BE49-F238E27FC236}">
                <a16:creationId xmlns:a16="http://schemas.microsoft.com/office/drawing/2014/main" id="{5EED4CC0-F82B-4527-BFBC-C5E56E10FCE8}"/>
              </a:ext>
            </a:extLst>
          </p:cNvPr>
          <p:cNvSpPr/>
          <p:nvPr/>
        </p:nvSpPr>
        <p:spPr>
          <a:xfrm>
            <a:off x="225398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13" name="칠각형 12">
            <a:extLst>
              <a:ext uri="{FF2B5EF4-FFF2-40B4-BE49-F238E27FC236}">
                <a16:creationId xmlns:a16="http://schemas.microsoft.com/office/drawing/2014/main" id="{AF8280E3-2430-45E8-A542-B308E9288217}"/>
              </a:ext>
            </a:extLst>
          </p:cNvPr>
          <p:cNvSpPr/>
          <p:nvPr/>
        </p:nvSpPr>
        <p:spPr>
          <a:xfrm>
            <a:off x="294208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14" name="칠각형 13">
            <a:extLst>
              <a:ext uri="{FF2B5EF4-FFF2-40B4-BE49-F238E27FC236}">
                <a16:creationId xmlns:a16="http://schemas.microsoft.com/office/drawing/2014/main" id="{449C92A7-E702-45CC-A191-25DD06BD3DF8}"/>
              </a:ext>
            </a:extLst>
          </p:cNvPr>
          <p:cNvSpPr/>
          <p:nvPr/>
        </p:nvSpPr>
        <p:spPr>
          <a:xfrm>
            <a:off x="369484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15" name="칠각형 14">
            <a:extLst>
              <a:ext uri="{FF2B5EF4-FFF2-40B4-BE49-F238E27FC236}">
                <a16:creationId xmlns:a16="http://schemas.microsoft.com/office/drawing/2014/main" id="{A6708C47-C5BF-4C57-9A24-FD363C6C039F}"/>
              </a:ext>
            </a:extLst>
          </p:cNvPr>
          <p:cNvSpPr/>
          <p:nvPr/>
        </p:nvSpPr>
        <p:spPr>
          <a:xfrm>
            <a:off x="442913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16" name="칠각형 15">
            <a:extLst>
              <a:ext uri="{FF2B5EF4-FFF2-40B4-BE49-F238E27FC236}">
                <a16:creationId xmlns:a16="http://schemas.microsoft.com/office/drawing/2014/main" id="{ABF1FDFA-4980-4451-BE20-83B8EB9F86CF}"/>
              </a:ext>
            </a:extLst>
          </p:cNvPr>
          <p:cNvSpPr/>
          <p:nvPr/>
        </p:nvSpPr>
        <p:spPr>
          <a:xfrm>
            <a:off x="513737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17" name="칠각형 16">
            <a:extLst>
              <a:ext uri="{FF2B5EF4-FFF2-40B4-BE49-F238E27FC236}">
                <a16:creationId xmlns:a16="http://schemas.microsoft.com/office/drawing/2014/main" id="{B28EEE79-FCD1-4312-BEB0-76718F51C508}"/>
              </a:ext>
            </a:extLst>
          </p:cNvPr>
          <p:cNvSpPr/>
          <p:nvPr/>
        </p:nvSpPr>
        <p:spPr>
          <a:xfrm>
            <a:off x="591027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18" name="칠각형 17">
            <a:extLst>
              <a:ext uri="{FF2B5EF4-FFF2-40B4-BE49-F238E27FC236}">
                <a16:creationId xmlns:a16="http://schemas.microsoft.com/office/drawing/2014/main" id="{748CEE25-E703-4E83-87E6-0F7B691B14A4}"/>
              </a:ext>
            </a:extLst>
          </p:cNvPr>
          <p:cNvSpPr/>
          <p:nvPr/>
        </p:nvSpPr>
        <p:spPr>
          <a:xfrm>
            <a:off x="6598382"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19" name="칠각형 18">
            <a:extLst>
              <a:ext uri="{FF2B5EF4-FFF2-40B4-BE49-F238E27FC236}">
                <a16:creationId xmlns:a16="http://schemas.microsoft.com/office/drawing/2014/main" id="{96EE739D-1DF5-4325-9BCD-6989B16597A7}"/>
              </a:ext>
            </a:extLst>
          </p:cNvPr>
          <p:cNvSpPr/>
          <p:nvPr/>
        </p:nvSpPr>
        <p:spPr>
          <a:xfrm>
            <a:off x="714486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10</a:t>
            </a:r>
            <a:endParaRPr lang="ko-KR" altLang="en-US" sz="1400"/>
          </a:p>
        </p:txBody>
      </p:sp>
      <p:sp>
        <p:nvSpPr>
          <p:cNvPr id="20" name="칠각형 19">
            <a:extLst>
              <a:ext uri="{FF2B5EF4-FFF2-40B4-BE49-F238E27FC236}">
                <a16:creationId xmlns:a16="http://schemas.microsoft.com/office/drawing/2014/main" id="{BC1FE422-F759-4113-B386-4FCB151EE650}"/>
              </a:ext>
            </a:extLst>
          </p:cNvPr>
          <p:cNvSpPr/>
          <p:nvPr/>
        </p:nvSpPr>
        <p:spPr>
          <a:xfrm>
            <a:off x="7681237"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11</a:t>
            </a:r>
            <a:endParaRPr lang="ko-KR" altLang="en-US" sz="1400"/>
          </a:p>
        </p:txBody>
      </p:sp>
      <p:sp>
        <p:nvSpPr>
          <p:cNvPr id="21" name="직사각형 20">
            <a:extLst>
              <a:ext uri="{FF2B5EF4-FFF2-40B4-BE49-F238E27FC236}">
                <a16:creationId xmlns:a16="http://schemas.microsoft.com/office/drawing/2014/main" id="{E14418AB-5BD6-4EBC-9C3F-746593F698E8}"/>
              </a:ext>
            </a:extLst>
          </p:cNvPr>
          <p:cNvSpPr/>
          <p:nvPr/>
        </p:nvSpPr>
        <p:spPr>
          <a:xfrm>
            <a:off x="2576945"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3A54200-3DB5-4B2A-A377-CFE9EAA2E2EA}"/>
              </a:ext>
            </a:extLst>
          </p:cNvPr>
          <p:cNvSpPr/>
          <p:nvPr/>
        </p:nvSpPr>
        <p:spPr>
          <a:xfrm>
            <a:off x="2656215" y="1966477"/>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ADD2FAFD-4139-4A15-AF03-EE6759F3E105}"/>
              </a:ext>
            </a:extLst>
          </p:cNvPr>
          <p:cNvSpPr/>
          <p:nvPr/>
        </p:nvSpPr>
        <p:spPr>
          <a:xfrm>
            <a:off x="2784744" y="1970991"/>
            <a:ext cx="1085292"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CCF12ED9-9CD6-448D-AFE8-FDDB8FE20DF4}"/>
              </a:ext>
            </a:extLst>
          </p:cNvPr>
          <p:cNvSpPr/>
          <p:nvPr/>
        </p:nvSpPr>
        <p:spPr>
          <a:xfrm>
            <a:off x="3964698" y="1967525"/>
            <a:ext cx="492148" cy="1808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E8B50234-73BB-43D5-A20D-1EBFB20EC3FC}"/>
              </a:ext>
            </a:extLst>
          </p:cNvPr>
          <p:cNvSpPr/>
          <p:nvPr/>
        </p:nvSpPr>
        <p:spPr>
          <a:xfrm>
            <a:off x="4503768"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E23C9F6-D2DA-4FB8-9A13-920B7826C45C}"/>
              </a:ext>
            </a:extLst>
          </p:cNvPr>
          <p:cNvSpPr/>
          <p:nvPr/>
        </p:nvSpPr>
        <p:spPr>
          <a:xfrm>
            <a:off x="4587015" y="1961965"/>
            <a:ext cx="61575" cy="1954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C9D1CFDA-5500-4B09-9349-AFA9F8E4AAFA}"/>
              </a:ext>
            </a:extLst>
          </p:cNvPr>
          <p:cNvSpPr/>
          <p:nvPr/>
        </p:nvSpPr>
        <p:spPr>
          <a:xfrm>
            <a:off x="4695511" y="1976551"/>
            <a:ext cx="4423857" cy="19545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384A4A1B-1ABE-433A-84DE-6612A5ADD05D}"/>
              </a:ext>
            </a:extLst>
          </p:cNvPr>
          <p:cNvSpPr/>
          <p:nvPr/>
        </p:nvSpPr>
        <p:spPr>
          <a:xfrm>
            <a:off x="838200" y="2187481"/>
            <a:ext cx="10282382" cy="35205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81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E2B832-2D27-453B-9EC7-A235855EAD0A}"/>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12AFD506-E7C5-4807-9CD5-CDCC6CE349F7}"/>
              </a:ext>
            </a:extLst>
          </p:cNvPr>
          <p:cNvSpPr>
            <a:spLocks noGrp="1"/>
          </p:cNvSpPr>
          <p:nvPr>
            <p:ph idx="1"/>
          </p:nvPr>
        </p:nvSpPr>
        <p:spPr>
          <a:xfrm>
            <a:off x="466725" y="1825625"/>
            <a:ext cx="10515600" cy="4351338"/>
          </a:xfrm>
        </p:spPr>
        <p:txBody>
          <a:bodyPr/>
          <a:lstStyle/>
          <a:p>
            <a:r>
              <a:rPr lang="en-US" altLang="ko-KR">
                <a:solidFill>
                  <a:srgbClr val="FF0000"/>
                </a:solidFill>
              </a:rPr>
              <a:t>patient ID</a:t>
            </a:r>
            <a:r>
              <a:rPr lang="en-US" altLang="ko-KR"/>
              <a:t>: 22532</a:t>
            </a:r>
          </a:p>
          <a:p>
            <a:r>
              <a:rPr lang="en-US" altLang="ko-KR">
                <a:solidFill>
                  <a:srgbClr val="0000FF"/>
                </a:solidFill>
              </a:rPr>
              <a:t>admission ID</a:t>
            </a:r>
            <a:r>
              <a:rPr lang="en-US" altLang="ko-KR"/>
              <a:t>: 167853</a:t>
            </a:r>
          </a:p>
          <a:p>
            <a:r>
              <a:rPr lang="en-US" altLang="ko-KR">
                <a:solidFill>
                  <a:srgbClr val="00B050"/>
                </a:solidFill>
              </a:rPr>
              <a:t>ICD code</a:t>
            </a:r>
            <a:r>
              <a:rPr lang="en-US" altLang="ko-KR"/>
              <a:t>: 01193 …</a:t>
            </a:r>
          </a:p>
          <a:p>
            <a:endParaRPr lang="ko-KR" altLang="en-US"/>
          </a:p>
        </p:txBody>
      </p:sp>
      <p:sp>
        <p:nvSpPr>
          <p:cNvPr id="4" name="TextBox 3">
            <a:extLst>
              <a:ext uri="{FF2B5EF4-FFF2-40B4-BE49-F238E27FC236}">
                <a16:creationId xmlns:a16="http://schemas.microsoft.com/office/drawing/2014/main" id="{D7144256-3ABA-4E10-A1A9-2A50FFB44448}"/>
              </a:ext>
            </a:extLst>
          </p:cNvPr>
          <p:cNvSpPr txBox="1"/>
          <p:nvPr/>
        </p:nvSpPr>
        <p:spPr>
          <a:xfrm>
            <a:off x="121673" y="3907552"/>
            <a:ext cx="4677884" cy="2308324"/>
          </a:xfrm>
          <a:prstGeom prst="rect">
            <a:avLst/>
          </a:prstGeom>
          <a:noFill/>
        </p:spPr>
        <p:txBody>
          <a:bodyPr wrap="none" rtlCol="0">
            <a:spAutoFit/>
          </a:bodyPr>
          <a:lstStyle/>
          <a:p>
            <a:r>
              <a:rPr lang="en-US" altLang="ko-KR" sz="1600"/>
              <a:t>grep ^167853 DIAGNOSES_ICD.csv</a:t>
            </a:r>
          </a:p>
          <a:p>
            <a:r>
              <a:rPr lang="en-US" altLang="ko-KR" sz="1600"/>
              <a:t>250889,22532,167853,1,"</a:t>
            </a:r>
            <a:r>
              <a:rPr lang="en-US" altLang="ko-KR" sz="1600">
                <a:solidFill>
                  <a:srgbClr val="00B050"/>
                </a:solidFill>
              </a:rPr>
              <a:t>01193</a:t>
            </a:r>
            <a:r>
              <a:rPr lang="en-US" altLang="ko-KR" sz="1600"/>
              <a:t>" (lung)</a:t>
            </a:r>
          </a:p>
          <a:p>
            <a:r>
              <a:rPr lang="en-US" altLang="ko-KR" sz="1600">
                <a:solidFill>
                  <a:schemeClr val="bg1">
                    <a:lumMod val="65000"/>
                  </a:schemeClr>
                </a:solidFill>
              </a:rPr>
              <a:t>250890,22532,167853,2,"4254" (heart) ?</a:t>
            </a:r>
          </a:p>
          <a:p>
            <a:r>
              <a:rPr lang="en-US" altLang="ko-KR" sz="1600">
                <a:solidFill>
                  <a:schemeClr val="bg1">
                    <a:lumMod val="65000"/>
                  </a:schemeClr>
                </a:solidFill>
              </a:rPr>
              <a:t>250891,22532,167853,3,"42731" (heart) ?</a:t>
            </a:r>
          </a:p>
          <a:p>
            <a:r>
              <a:rPr lang="en-US" altLang="ko-KR" sz="1600">
                <a:solidFill>
                  <a:schemeClr val="bg1">
                    <a:lumMod val="65000"/>
                  </a:schemeClr>
                </a:solidFill>
              </a:rPr>
              <a:t>250892,22532,167853,4,"2639" (nutrition) ?</a:t>
            </a:r>
          </a:p>
          <a:p>
            <a:r>
              <a:rPr lang="en-US" altLang="ko-KR" sz="1600">
                <a:solidFill>
                  <a:schemeClr val="bg1">
                    <a:lumMod val="65000"/>
                  </a:schemeClr>
                </a:solidFill>
              </a:rPr>
              <a:t>250893,22532,167853,5,"2762" (acid blood) ?</a:t>
            </a:r>
          </a:p>
          <a:p>
            <a:r>
              <a:rPr lang="en-US" altLang="ko-KR" sz="1600"/>
              <a:t>250894,22532,167853,6,"</a:t>
            </a:r>
            <a:r>
              <a:rPr lang="en-US" altLang="ko-KR" sz="1600">
                <a:solidFill>
                  <a:srgbClr val="00B050"/>
                </a:solidFill>
              </a:rPr>
              <a:t>5070</a:t>
            </a:r>
            <a:r>
              <a:rPr lang="en-US" altLang="ko-KR" sz="1600"/>
              <a:t>" (lung)</a:t>
            </a:r>
          </a:p>
          <a:p>
            <a:r>
              <a:rPr lang="en-US" altLang="ko-KR" sz="1600"/>
              <a:t>250895,22532,167853,7,"</a:t>
            </a:r>
            <a:r>
              <a:rPr lang="en-US" altLang="ko-KR" sz="1600">
                <a:solidFill>
                  <a:srgbClr val="00B050"/>
                </a:solidFill>
              </a:rPr>
              <a:t>5119</a:t>
            </a:r>
            <a:r>
              <a:rPr lang="en-US" altLang="ko-KR" sz="1600"/>
              <a:t>" (pleural effusion)</a:t>
            </a:r>
          </a:p>
          <a:p>
            <a:r>
              <a:rPr lang="en-US" altLang="ko-KR" sz="1600">
                <a:solidFill>
                  <a:schemeClr val="bg1">
                    <a:lumMod val="65000"/>
                  </a:schemeClr>
                </a:solidFill>
              </a:rPr>
              <a:t>250896,22532,167853,8,"2113" (colon) ?</a:t>
            </a:r>
          </a:p>
        </p:txBody>
      </p:sp>
      <p:grpSp>
        <p:nvGrpSpPr>
          <p:cNvPr id="12" name="그룹 11">
            <a:extLst>
              <a:ext uri="{FF2B5EF4-FFF2-40B4-BE49-F238E27FC236}">
                <a16:creationId xmlns:a16="http://schemas.microsoft.com/office/drawing/2014/main" id="{602AF039-3743-45C6-BA9A-215C6E893A94}"/>
              </a:ext>
            </a:extLst>
          </p:cNvPr>
          <p:cNvGrpSpPr/>
          <p:nvPr/>
        </p:nvGrpSpPr>
        <p:grpSpPr>
          <a:xfrm>
            <a:off x="10353675" y="2053502"/>
            <a:ext cx="1714500" cy="1752600"/>
            <a:chOff x="10353675" y="1344503"/>
            <a:chExt cx="1714500" cy="1752600"/>
          </a:xfrm>
        </p:grpSpPr>
        <p:pic>
          <p:nvPicPr>
            <p:cNvPr id="5" name="그림 4">
              <a:extLst>
                <a:ext uri="{FF2B5EF4-FFF2-40B4-BE49-F238E27FC236}">
                  <a16:creationId xmlns:a16="http://schemas.microsoft.com/office/drawing/2014/main" id="{7B8CDCA5-5DA9-4773-B7C7-AD9AB94BF1D5}"/>
                </a:ext>
              </a:extLst>
            </p:cNvPr>
            <p:cNvPicPr>
              <a:picLocks noChangeAspect="1"/>
            </p:cNvPicPr>
            <p:nvPr/>
          </p:nvPicPr>
          <p:blipFill>
            <a:blip r:embed="rId3"/>
            <a:stretch>
              <a:fillRect/>
            </a:stretch>
          </p:blipFill>
          <p:spPr>
            <a:xfrm>
              <a:off x="10353675" y="1344503"/>
              <a:ext cx="1714500" cy="1752600"/>
            </a:xfrm>
            <a:prstGeom prst="rect">
              <a:avLst/>
            </a:prstGeom>
          </p:spPr>
        </p:pic>
        <p:sp>
          <p:nvSpPr>
            <p:cNvPr id="6" name="직사각형 5">
              <a:extLst>
                <a:ext uri="{FF2B5EF4-FFF2-40B4-BE49-F238E27FC236}">
                  <a16:creationId xmlns:a16="http://schemas.microsoft.com/office/drawing/2014/main" id="{9BD37A22-D392-428C-9426-5F4EF2EA8B11}"/>
                </a:ext>
              </a:extLst>
            </p:cNvPr>
            <p:cNvSpPr/>
            <p:nvPr/>
          </p:nvSpPr>
          <p:spPr>
            <a:xfrm>
              <a:off x="10556106" y="2574180"/>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6CCC81FD-75D8-4F75-A4E6-2ADE75EE86EB}"/>
              </a:ext>
            </a:extLst>
          </p:cNvPr>
          <p:cNvGrpSpPr/>
          <p:nvPr/>
        </p:nvGrpSpPr>
        <p:grpSpPr>
          <a:xfrm>
            <a:off x="4713969" y="2053502"/>
            <a:ext cx="5437274" cy="4351338"/>
            <a:chOff x="4713969" y="1344503"/>
            <a:chExt cx="5437274" cy="4351338"/>
          </a:xfrm>
        </p:grpSpPr>
        <p:pic>
          <p:nvPicPr>
            <p:cNvPr id="8" name="내용 개체 틀 4">
              <a:extLst>
                <a:ext uri="{FF2B5EF4-FFF2-40B4-BE49-F238E27FC236}">
                  <a16:creationId xmlns:a16="http://schemas.microsoft.com/office/drawing/2014/main" id="{738CB76A-AFB0-461F-8A4F-A89E424A21E3}"/>
                </a:ext>
              </a:extLst>
            </p:cNvPr>
            <p:cNvPicPr>
              <a:picLocks noChangeAspect="1"/>
            </p:cNvPicPr>
            <p:nvPr/>
          </p:nvPicPr>
          <p:blipFill>
            <a:blip r:embed="rId4"/>
            <a:stretch>
              <a:fillRect/>
            </a:stretch>
          </p:blipFill>
          <p:spPr>
            <a:xfrm>
              <a:off x="4713969" y="1344503"/>
              <a:ext cx="5437274" cy="4351338"/>
            </a:xfrm>
            <a:prstGeom prst="rect">
              <a:avLst/>
            </a:prstGeom>
          </p:spPr>
        </p:pic>
        <p:sp>
          <p:nvSpPr>
            <p:cNvPr id="9" name="직사각형 8">
              <a:extLst>
                <a:ext uri="{FF2B5EF4-FFF2-40B4-BE49-F238E27FC236}">
                  <a16:creationId xmlns:a16="http://schemas.microsoft.com/office/drawing/2014/main" id="{E0B95D6C-DF77-45AD-988D-8DBB4013FA9E}"/>
                </a:ext>
              </a:extLst>
            </p:cNvPr>
            <p:cNvSpPr/>
            <p:nvPr/>
          </p:nvSpPr>
          <p:spPr>
            <a:xfrm>
              <a:off x="7958787" y="2098449"/>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F33A876-B60C-43D2-AAAF-921657EC6528}"/>
                </a:ext>
              </a:extLst>
            </p:cNvPr>
            <p:cNvSpPr/>
            <p:nvPr/>
          </p:nvSpPr>
          <p:spPr>
            <a:xfrm>
              <a:off x="6276270" y="2310204"/>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a:extLst>
              <a:ext uri="{FF2B5EF4-FFF2-40B4-BE49-F238E27FC236}">
                <a16:creationId xmlns:a16="http://schemas.microsoft.com/office/drawing/2014/main" id="{B5335ADD-40DE-4B86-8B1A-9C513C71BFE1}"/>
              </a:ext>
            </a:extLst>
          </p:cNvPr>
          <p:cNvPicPr>
            <a:picLocks noChangeAspect="1"/>
          </p:cNvPicPr>
          <p:nvPr/>
        </p:nvPicPr>
        <p:blipFill>
          <a:blip r:embed="rId5"/>
          <a:stretch>
            <a:fillRect/>
          </a:stretch>
        </p:blipFill>
        <p:spPr>
          <a:xfrm>
            <a:off x="4647293" y="1565488"/>
            <a:ext cx="2528501" cy="468241"/>
          </a:xfrm>
          <a:prstGeom prst="rect">
            <a:avLst/>
          </a:prstGeom>
        </p:spPr>
      </p:pic>
    </p:spTree>
    <p:extLst>
      <p:ext uri="{BB962C8B-B14F-4D97-AF65-F5344CB8AC3E}">
        <p14:creationId xmlns:p14="http://schemas.microsoft.com/office/powerpoint/2010/main" val="259243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663756-9D85-4BE5-9AC7-0E2A7EDE930E}"/>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985CE07D-9D56-443B-83EF-BBD6770A9749}"/>
              </a:ext>
            </a:extLst>
          </p:cNvPr>
          <p:cNvSpPr>
            <a:spLocks noGrp="1"/>
          </p:cNvSpPr>
          <p:nvPr>
            <p:ph idx="1"/>
          </p:nvPr>
        </p:nvSpPr>
        <p:spPr/>
        <p:txBody>
          <a:bodyPr>
            <a:normAutofit fontScale="92500" lnSpcReduction="10000"/>
          </a:bodyPr>
          <a:lstStyle/>
          <a:p>
            <a:r>
              <a:rPr lang="en-US" altLang="ko-KR">
                <a:hlinkClick r:id="rId3"/>
              </a:rPr>
              <a:t>https://dexur.com/icd9/01193/</a:t>
            </a:r>
            <a:endParaRPr lang="en-US" altLang="ko-KR"/>
          </a:p>
          <a:p>
            <a:r>
              <a:rPr lang="en-US" altLang="ko-KR"/>
              <a:t>01193 - Pulmonary tuberculosis(</a:t>
            </a:r>
            <a:r>
              <a:rPr lang="ko-KR" altLang="en-US"/>
              <a:t>폐결핵</a:t>
            </a:r>
            <a:r>
              <a:rPr lang="en-US" altLang="ko-KR"/>
              <a:t>), unspecified, tubercle bacilli (</a:t>
            </a:r>
            <a:r>
              <a:rPr lang="ko-KR" altLang="en-US"/>
              <a:t>결핵균</a:t>
            </a:r>
            <a:r>
              <a:rPr lang="en-US" altLang="ko-KR"/>
              <a:t>) found (in sputum) by microscopy</a:t>
            </a:r>
          </a:p>
          <a:p>
            <a:pPr lvl="1"/>
            <a:r>
              <a:rPr lang="en-US" altLang="ko-KR"/>
              <a:t>Pulmonary: relating to the </a:t>
            </a:r>
            <a:r>
              <a:rPr lang="en-US" altLang="ko-KR">
                <a:solidFill>
                  <a:srgbClr val="FF0000"/>
                </a:solidFill>
              </a:rPr>
              <a:t>lungs</a:t>
            </a:r>
            <a:r>
              <a:rPr lang="en-US" altLang="ko-KR"/>
              <a:t>.</a:t>
            </a:r>
          </a:p>
          <a:p>
            <a:pPr lvl="1"/>
            <a:r>
              <a:rPr lang="en-US" altLang="ko-KR"/>
              <a:t>tuberculosis: an infectious bacterial disease characterized by the growth of nodules (tubercles) in the tissues, especially the lungs.</a:t>
            </a:r>
          </a:p>
          <a:p>
            <a:pPr lvl="1"/>
            <a:r>
              <a:rPr lang="en-US" altLang="ko-KR"/>
              <a:t>tubercle: a small nodular lesion in the lungs or other tissues, characteristic of tuberculosis.</a:t>
            </a:r>
          </a:p>
          <a:p>
            <a:pPr lvl="1"/>
            <a:r>
              <a:rPr lang="en-US" altLang="ko-KR"/>
              <a:t>bacilli: a disease-causing bacterium.</a:t>
            </a:r>
          </a:p>
          <a:p>
            <a:pPr lvl="1"/>
            <a:r>
              <a:rPr lang="en-US" altLang="ko-KR"/>
              <a:t>sputum: a mixture of saliva and mucus coughed up from the respiratory tract, typically as a result of infection or other disease and often examined microscopically to aid medical diagnosis.</a:t>
            </a:r>
          </a:p>
          <a:p>
            <a:pPr lvl="1"/>
            <a:r>
              <a:rPr lang="en-US" altLang="ko-KR"/>
              <a:t>microscopy: the use of the microscope.</a:t>
            </a:r>
          </a:p>
        </p:txBody>
      </p:sp>
    </p:spTree>
    <p:extLst>
      <p:ext uri="{BB962C8B-B14F-4D97-AF65-F5344CB8AC3E}">
        <p14:creationId xmlns:p14="http://schemas.microsoft.com/office/powerpoint/2010/main" val="18252208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3912</Words>
  <Application>Microsoft Office PowerPoint</Application>
  <PresentationFormat>와이드스크린</PresentationFormat>
  <Paragraphs>476</Paragraphs>
  <Slides>42</Slides>
  <Notes>19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-apple-system</vt:lpstr>
      <vt:lpstr>HelveticaNeue</vt:lpstr>
      <vt:lpstr>Monaco</vt:lpstr>
      <vt:lpstr>Slack-Lato</vt:lpstr>
      <vt:lpstr>맑은 고딕</vt:lpstr>
      <vt:lpstr>Arial</vt:lpstr>
      <vt:lpstr>Arial</vt:lpstr>
      <vt:lpstr>Office 테마</vt:lpstr>
      <vt:lpstr>MIMIC III Preprocessing Explained</vt:lpstr>
      <vt:lpstr>An Empirical Evaluation of CNNs and RNNs for ICD-9 Code Assignment using MIMIC-III Clinical Notes</vt:lpstr>
      <vt:lpstr>Overview</vt:lpstr>
      <vt:lpstr>NOTEEVENTS table</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ex) admission #167853</vt:lpstr>
      <vt:lpstr>NOTEEVENTS ex) admission #167118</vt:lpstr>
      <vt:lpstr>Cleaned Clinical Text</vt:lpstr>
      <vt:lpstr>Note category</vt:lpstr>
      <vt:lpstr>ICD-9 structure (major 17 categories)</vt:lpstr>
      <vt:lpstr>ICD-9 structure (supplementary categories)</vt:lpstr>
      <vt:lpstr>diagnoses_icd_m</vt:lpstr>
      <vt:lpstr>diag_o_rdd  diagnoses_icd_o</vt:lpstr>
      <vt:lpstr>PySpark tables</vt:lpstr>
      <vt:lpstr>Final merged data</vt:lpstr>
      <vt:lpstr>CAML - preprocessing</vt:lpstr>
      <vt:lpstr>CAML – reformat</vt:lpstr>
      <vt:lpstr>CAML - dfcodes</vt:lpstr>
      <vt:lpstr>CAML - preprocess</vt:lpstr>
      <vt:lpstr>CAML - preprocess</vt:lpstr>
      <vt:lpstr>CAML – duplicated admission with different text</vt:lpstr>
      <vt:lpstr>[REMIND] itertuple</vt:lpstr>
      <vt:lpstr>CAML – tokens and types</vt:lpstr>
      <vt:lpstr>df.sort_values</vt:lpstr>
      <vt:lpstr>dfl.sort_values</vt:lpstr>
      <vt:lpstr>Remove HADM_ID that have no discharge summaries</vt:lpstr>
      <vt:lpstr>concat_data</vt:lpstr>
      <vt:lpstr>gensim 4</vt:lpstr>
      <vt:lpstr>word_embedding</vt:lpstr>
      <vt:lpstr>train_50.csv</vt:lpstr>
      <vt:lpstr>Requirements</vt:lpstr>
      <vt:lpstr>Steps to reproduce</vt:lpstr>
      <vt:lpstr>training error</vt:lpstr>
      <vt:lpstr>training warning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III Preprocessing</dc:title>
  <dc:creator>Kim, Changsoo</dc:creator>
  <cp:lastModifiedBy>Kim, Changsoo</cp:lastModifiedBy>
  <cp:revision>1</cp:revision>
  <dcterms:created xsi:type="dcterms:W3CDTF">2021-04-10T01:31:11Z</dcterms:created>
  <dcterms:modified xsi:type="dcterms:W3CDTF">2021-04-24T17:57:39Z</dcterms:modified>
</cp:coreProperties>
</file>