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23"/>
  </p:handoutMasterIdLst>
  <p:sldIdLst>
    <p:sldId id="445" r:id="rId6"/>
    <p:sldId id="446" r:id="rId8"/>
    <p:sldId id="447" r:id="rId9"/>
    <p:sldId id="448" r:id="rId10"/>
    <p:sldId id="449" r:id="rId11"/>
    <p:sldId id="450" r:id="rId12"/>
    <p:sldId id="451" r:id="rId13"/>
    <p:sldId id="452" r:id="rId14"/>
    <p:sldId id="453" r:id="rId15"/>
    <p:sldId id="457" r:id="rId16"/>
    <p:sldId id="454" r:id="rId17"/>
    <p:sldId id="456" r:id="rId18"/>
    <p:sldId id="472" r:id="rId19"/>
    <p:sldId id="459" r:id="rId20"/>
    <p:sldId id="460" r:id="rId21"/>
    <p:sldId id="461"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5" userDrawn="1">
          <p15:clr>
            <a:srgbClr val="A4A3A4"/>
          </p15:clr>
        </p15:guide>
        <p15:guide id="2" pos="574" userDrawn="1">
          <p15:clr>
            <a:srgbClr val="A4A3A4"/>
          </p15:clr>
        </p15:guide>
        <p15:guide id="3" pos="61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C0FA"/>
    <a:srgbClr val="88D4F7"/>
    <a:srgbClr val="333645"/>
    <a:srgbClr val="00A6DA"/>
    <a:srgbClr val="007DA4"/>
    <a:srgbClr val="B7EEFF"/>
    <a:srgbClr val="AE6CC6"/>
    <a:srgbClr val="9C4BB9"/>
    <a:srgbClr val="C493D5"/>
    <a:srgbClr val="843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822" y="96"/>
      </p:cViewPr>
      <p:guideLst>
        <p:guide orient="horz" pos="1545"/>
        <p:guide pos="574"/>
        <p:guide pos="6126"/>
      </p:guideLst>
    </p:cSldViewPr>
  </p:slideViewPr>
  <p:notesTextViewPr>
    <p:cViewPr>
      <p:scale>
        <a:sx n="1" d="1"/>
        <a:sy n="1" d="1"/>
      </p:scale>
      <p:origin x="0" y="0"/>
    </p:cViewPr>
  </p:notesTextViewPr>
  <p:sorterViewPr>
    <p:cViewPr>
      <p:scale>
        <a:sx n="100" d="100"/>
        <a:sy n="100" d="100"/>
      </p:scale>
      <p:origin x="0" y="-44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210.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7B601-7967-4748-A7DB-8F6AE3D9458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9BAD6-ACE4-42A4-98A5-25BA40AFD7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图片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2309" y="5638909"/>
            <a:ext cx="1705326" cy="1193113"/>
          </a:xfrm>
          <a:prstGeom prst="rect">
            <a:avLst/>
          </a:prstGeom>
        </p:spPr>
      </p:pic>
      <p:pic>
        <p:nvPicPr>
          <p:cNvPr id="26" name="图片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34014" y="5755405"/>
            <a:ext cx="881447" cy="720000"/>
          </a:xfrm>
          <a:prstGeom prst="rect">
            <a:avLst/>
          </a:prstGeom>
        </p:spPr>
      </p:pic>
      <p:pic>
        <p:nvPicPr>
          <p:cNvPr id="27" name="图片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06027" y="5357968"/>
            <a:ext cx="1277581" cy="1281881"/>
          </a:xfrm>
          <a:prstGeom prst="rect">
            <a:avLst/>
          </a:prstGeom>
        </p:spPr>
      </p:pic>
      <p:pic>
        <p:nvPicPr>
          <p:cNvPr id="28" name="图片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83608" y="4687666"/>
            <a:ext cx="881447" cy="720000"/>
          </a:xfrm>
          <a:prstGeom prst="rect">
            <a:avLst/>
          </a:prstGeom>
        </p:spPr>
      </p:pic>
      <p:pic>
        <p:nvPicPr>
          <p:cNvPr id="29" name="图片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4483" y="5638909"/>
            <a:ext cx="881447" cy="720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图片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2309" y="5638909"/>
            <a:ext cx="1705326" cy="1193113"/>
          </a:xfrm>
          <a:prstGeom prst="rect">
            <a:avLst/>
          </a:prstGeom>
        </p:spPr>
      </p:pic>
      <p:pic>
        <p:nvPicPr>
          <p:cNvPr id="26" name="图片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34014" y="5755405"/>
            <a:ext cx="881447" cy="720000"/>
          </a:xfrm>
          <a:prstGeom prst="rect">
            <a:avLst/>
          </a:prstGeom>
        </p:spPr>
      </p:pic>
      <p:pic>
        <p:nvPicPr>
          <p:cNvPr id="27" name="图片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06027" y="5357968"/>
            <a:ext cx="1277581" cy="1281881"/>
          </a:xfrm>
          <a:prstGeom prst="rect">
            <a:avLst/>
          </a:prstGeom>
        </p:spPr>
      </p:pic>
      <p:pic>
        <p:nvPicPr>
          <p:cNvPr id="28" name="图片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83608" y="4687666"/>
            <a:ext cx="881447" cy="720000"/>
          </a:xfrm>
          <a:prstGeom prst="rect">
            <a:avLst/>
          </a:prstGeom>
        </p:spPr>
      </p:pic>
      <p:pic>
        <p:nvPicPr>
          <p:cNvPr id="29" name="图片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4483" y="5638909"/>
            <a:ext cx="881447" cy="720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图片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2309" y="5638909"/>
            <a:ext cx="1705326" cy="1193113"/>
          </a:xfrm>
          <a:prstGeom prst="rect">
            <a:avLst/>
          </a:prstGeom>
        </p:spPr>
      </p:pic>
      <p:pic>
        <p:nvPicPr>
          <p:cNvPr id="26" name="图片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34014" y="5755405"/>
            <a:ext cx="881447" cy="720000"/>
          </a:xfrm>
          <a:prstGeom prst="rect">
            <a:avLst/>
          </a:prstGeom>
        </p:spPr>
      </p:pic>
      <p:pic>
        <p:nvPicPr>
          <p:cNvPr id="27" name="图片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06027" y="5357968"/>
            <a:ext cx="1277581" cy="1281881"/>
          </a:xfrm>
          <a:prstGeom prst="rect">
            <a:avLst/>
          </a:prstGeom>
        </p:spPr>
      </p:pic>
      <p:pic>
        <p:nvPicPr>
          <p:cNvPr id="28" name="图片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83608" y="4687666"/>
            <a:ext cx="881447" cy="720000"/>
          </a:xfrm>
          <a:prstGeom prst="rect">
            <a:avLst/>
          </a:prstGeom>
        </p:spPr>
      </p:pic>
      <p:pic>
        <p:nvPicPr>
          <p:cNvPr id="29" name="图片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4483" y="5638909"/>
            <a:ext cx="881447" cy="7200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图片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2309" y="5638909"/>
            <a:ext cx="1705326" cy="1193113"/>
          </a:xfrm>
          <a:prstGeom prst="rect">
            <a:avLst/>
          </a:prstGeom>
        </p:spPr>
      </p:pic>
      <p:pic>
        <p:nvPicPr>
          <p:cNvPr id="26" name="图片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34014" y="5755405"/>
            <a:ext cx="881447" cy="720000"/>
          </a:xfrm>
          <a:prstGeom prst="rect">
            <a:avLst/>
          </a:prstGeom>
        </p:spPr>
      </p:pic>
      <p:pic>
        <p:nvPicPr>
          <p:cNvPr id="27" name="图片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06027" y="5357968"/>
            <a:ext cx="1277581" cy="1281881"/>
          </a:xfrm>
          <a:prstGeom prst="rect">
            <a:avLst/>
          </a:prstGeom>
        </p:spPr>
      </p:pic>
      <p:pic>
        <p:nvPicPr>
          <p:cNvPr id="28" name="图片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83608" y="4687666"/>
            <a:ext cx="881447" cy="720000"/>
          </a:xfrm>
          <a:prstGeom prst="rect">
            <a:avLst/>
          </a:prstGeom>
        </p:spPr>
      </p:pic>
      <p:pic>
        <p:nvPicPr>
          <p:cNvPr id="29" name="图片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4483" y="5638909"/>
            <a:ext cx="881447" cy="720000"/>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8C26C-7901-4C46-8478-7F7098C4C2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CABE3-DD60-404A-BDA8-FBB18AB4F6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8C26C-7901-4C46-8478-7F7098C4C2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CABE3-DD60-404A-BDA8-FBB18AB4F6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8C26C-7901-4C46-8478-7F7098C4C2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CABE3-DD60-404A-BDA8-FBB18AB4F6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8C26C-7901-4C46-8478-7F7098C4C2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CABE3-DD60-404A-BDA8-FBB18AB4F6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7" Type="http://schemas.openxmlformats.org/officeDocument/2006/relationships/notesSlide" Target="../notesSlides/notesSlide10.xml"/><Relationship Id="rId16" Type="http://schemas.openxmlformats.org/officeDocument/2006/relationships/slideLayout" Target="../slideLayouts/slideLayout37.xml"/><Relationship Id="rId15" Type="http://schemas.openxmlformats.org/officeDocument/2006/relationships/tags" Target="../tags/tag104.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image" Target="../media/image2.png"/><Relationship Id="rId1" Type="http://schemas.openxmlformats.org/officeDocument/2006/relationships/tags" Target="../tags/tag91.xml"/></Relationships>
</file>

<file path=ppt/slides/_rels/slide11.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0" Type="http://schemas.openxmlformats.org/officeDocument/2006/relationships/notesSlide" Target="../notesSlides/notesSlide11.xml"/><Relationship Id="rId3" Type="http://schemas.openxmlformats.org/officeDocument/2006/relationships/tags" Target="../tags/tag107.xml"/><Relationship Id="rId29" Type="http://schemas.openxmlformats.org/officeDocument/2006/relationships/slideLayout" Target="../slideLayouts/slideLayout26.xml"/><Relationship Id="rId28" Type="http://schemas.openxmlformats.org/officeDocument/2006/relationships/tags" Target="../tags/tag131.xml"/><Relationship Id="rId27" Type="http://schemas.openxmlformats.org/officeDocument/2006/relationships/tags" Target="../tags/tag130.xml"/><Relationship Id="rId26" Type="http://schemas.openxmlformats.org/officeDocument/2006/relationships/tags" Target="../tags/tag129.xml"/><Relationship Id="rId25" Type="http://schemas.openxmlformats.org/officeDocument/2006/relationships/tags" Target="../tags/tag128.xml"/><Relationship Id="rId24" Type="http://schemas.openxmlformats.org/officeDocument/2006/relationships/tags" Target="../tags/tag127.xml"/><Relationship Id="rId23" Type="http://schemas.openxmlformats.org/officeDocument/2006/relationships/image" Target="../media/image2.png"/><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tags" Target="../tags/tag106.xml"/><Relationship Id="rId19" Type="http://schemas.openxmlformats.org/officeDocument/2006/relationships/tags" Target="../tags/tag123.xml"/><Relationship Id="rId18" Type="http://schemas.openxmlformats.org/officeDocument/2006/relationships/tags" Target="../tags/tag122.xml"/><Relationship Id="rId17" Type="http://schemas.openxmlformats.org/officeDocument/2006/relationships/tags" Target="../tags/tag121.xml"/><Relationship Id="rId16" Type="http://schemas.openxmlformats.org/officeDocument/2006/relationships/tags" Target="../tags/tag12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12.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0" Type="http://schemas.openxmlformats.org/officeDocument/2006/relationships/notesSlide" Target="../notesSlides/notesSlide12.xml"/><Relationship Id="rId3" Type="http://schemas.openxmlformats.org/officeDocument/2006/relationships/tags" Target="../tags/tag133.xml"/><Relationship Id="rId29" Type="http://schemas.openxmlformats.org/officeDocument/2006/relationships/slideLayout" Target="../slideLayouts/slideLayout26.xml"/><Relationship Id="rId28" Type="http://schemas.openxmlformats.org/officeDocument/2006/relationships/tags" Target="../tags/tag158.xml"/><Relationship Id="rId27" Type="http://schemas.openxmlformats.org/officeDocument/2006/relationships/tags" Target="../tags/tag157.xml"/><Relationship Id="rId26" Type="http://schemas.openxmlformats.org/officeDocument/2006/relationships/tags" Target="../tags/tag156.xml"/><Relationship Id="rId25" Type="http://schemas.openxmlformats.org/officeDocument/2006/relationships/tags" Target="../tags/tag155.xml"/><Relationship Id="rId24" Type="http://schemas.openxmlformats.org/officeDocument/2006/relationships/tags" Target="../tags/tag154.xml"/><Relationship Id="rId23" Type="http://schemas.openxmlformats.org/officeDocument/2006/relationships/tags" Target="../tags/tag153.xml"/><Relationship Id="rId22" Type="http://schemas.openxmlformats.org/officeDocument/2006/relationships/tags" Target="../tags/tag152.xml"/><Relationship Id="rId21" Type="http://schemas.openxmlformats.org/officeDocument/2006/relationships/tags" Target="../tags/tag151.xml"/><Relationship Id="rId20" Type="http://schemas.openxmlformats.org/officeDocument/2006/relationships/tags" Target="../tags/tag150.xml"/><Relationship Id="rId2" Type="http://schemas.openxmlformats.org/officeDocument/2006/relationships/tags" Target="../tags/tag132.xml"/><Relationship Id="rId19" Type="http://schemas.openxmlformats.org/officeDocument/2006/relationships/tags" Target="../tags/tag149.xml"/><Relationship Id="rId18" Type="http://schemas.openxmlformats.org/officeDocument/2006/relationships/tags" Target="../tags/tag148.xml"/><Relationship Id="rId17" Type="http://schemas.openxmlformats.org/officeDocument/2006/relationships/tags" Target="../tags/tag147.xml"/><Relationship Id="rId16" Type="http://schemas.openxmlformats.org/officeDocument/2006/relationships/tags" Target="../tags/tag146.xml"/><Relationship Id="rId15" Type="http://schemas.openxmlformats.org/officeDocument/2006/relationships/tags" Target="../tags/tag145.xml"/><Relationship Id="rId14" Type="http://schemas.openxmlformats.org/officeDocument/2006/relationships/tags" Target="../tags/tag144.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2" Type="http://schemas.openxmlformats.org/officeDocument/2006/relationships/notesSlide" Target="../notesSlides/notesSlide13.xml"/><Relationship Id="rId21" Type="http://schemas.openxmlformats.org/officeDocument/2006/relationships/slideLayout" Target="../slideLayouts/slideLayout15.xml"/><Relationship Id="rId20" Type="http://schemas.openxmlformats.org/officeDocument/2006/relationships/tags" Target="../tags/tag177.xml"/><Relationship Id="rId2" Type="http://schemas.openxmlformats.org/officeDocument/2006/relationships/tags" Target="../tags/tag160.xml"/><Relationship Id="rId19" Type="http://schemas.openxmlformats.org/officeDocument/2006/relationships/image" Target="../media/image2.png"/><Relationship Id="rId18" Type="http://schemas.openxmlformats.org/officeDocument/2006/relationships/tags" Target="../tags/tag176.xml"/><Relationship Id="rId17" Type="http://schemas.openxmlformats.org/officeDocument/2006/relationships/tags" Target="../tags/tag175.xml"/><Relationship Id="rId16" Type="http://schemas.openxmlformats.org/officeDocument/2006/relationships/tags" Target="../tags/tag174.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6.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5" Type="http://schemas.openxmlformats.org/officeDocument/2006/relationships/notesSlide" Target="../notesSlides/notesSlide15.xml"/><Relationship Id="rId34" Type="http://schemas.openxmlformats.org/officeDocument/2006/relationships/slideLayout" Target="../slideLayouts/slideLayout37.xml"/><Relationship Id="rId33" Type="http://schemas.openxmlformats.org/officeDocument/2006/relationships/tags" Target="../tags/tag209.xml"/><Relationship Id="rId32" Type="http://schemas.openxmlformats.org/officeDocument/2006/relationships/tags" Target="../tags/tag208.xml"/><Relationship Id="rId31" Type="http://schemas.openxmlformats.org/officeDocument/2006/relationships/tags" Target="../tags/tag207.xml"/><Relationship Id="rId30" Type="http://schemas.openxmlformats.org/officeDocument/2006/relationships/tags" Target="../tags/tag206.xml"/><Relationship Id="rId3" Type="http://schemas.openxmlformats.org/officeDocument/2006/relationships/tags" Target="../tags/tag180.xml"/><Relationship Id="rId29" Type="http://schemas.openxmlformats.org/officeDocument/2006/relationships/tags" Target="../tags/tag205.xml"/><Relationship Id="rId28" Type="http://schemas.openxmlformats.org/officeDocument/2006/relationships/tags" Target="../tags/tag204.xml"/><Relationship Id="rId27" Type="http://schemas.openxmlformats.org/officeDocument/2006/relationships/tags" Target="../tags/tag203.xml"/><Relationship Id="rId26" Type="http://schemas.openxmlformats.org/officeDocument/2006/relationships/tags" Target="../tags/tag202.xml"/><Relationship Id="rId25" Type="http://schemas.openxmlformats.org/officeDocument/2006/relationships/tags" Target="../tags/tag201.xml"/><Relationship Id="rId24" Type="http://schemas.openxmlformats.org/officeDocument/2006/relationships/tags" Target="../tags/tag200.xml"/><Relationship Id="rId23" Type="http://schemas.openxmlformats.org/officeDocument/2006/relationships/tags" Target="../tags/tag199.xml"/><Relationship Id="rId22" Type="http://schemas.openxmlformats.org/officeDocument/2006/relationships/tags" Target="../tags/tag198.xml"/><Relationship Id="rId21" Type="http://schemas.openxmlformats.org/officeDocument/2006/relationships/tags" Target="../tags/tag197.xml"/><Relationship Id="rId20" Type="http://schemas.openxmlformats.org/officeDocument/2006/relationships/tags" Target="../tags/tag196.xml"/><Relationship Id="rId2" Type="http://schemas.openxmlformats.org/officeDocument/2006/relationships/tags" Target="../tags/tag179.xml"/><Relationship Id="rId19" Type="http://schemas.openxmlformats.org/officeDocument/2006/relationships/image" Target="../media/image2.png"/><Relationship Id="rId18" Type="http://schemas.openxmlformats.org/officeDocument/2006/relationships/tags" Target="../tags/tag195.xml"/><Relationship Id="rId17" Type="http://schemas.openxmlformats.org/officeDocument/2006/relationships/tags" Target="../tags/tag194.xml"/><Relationship Id="rId16" Type="http://schemas.openxmlformats.org/officeDocument/2006/relationships/tags" Target="../tags/tag193.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tags" Target="../tags/tag17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3.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7" Type="http://schemas.openxmlformats.org/officeDocument/2006/relationships/notesSlide" Target="../notesSlides/notesSlide4.xml"/><Relationship Id="rId56" Type="http://schemas.openxmlformats.org/officeDocument/2006/relationships/slideLayout" Target="../slideLayouts/slideLayout26.xml"/><Relationship Id="rId55" Type="http://schemas.openxmlformats.org/officeDocument/2006/relationships/tags" Target="../tags/tag59.xml"/><Relationship Id="rId54" Type="http://schemas.openxmlformats.org/officeDocument/2006/relationships/tags" Target="../tags/tag58.xml"/><Relationship Id="rId53" Type="http://schemas.openxmlformats.org/officeDocument/2006/relationships/tags" Target="../tags/tag57.xml"/><Relationship Id="rId52" Type="http://schemas.openxmlformats.org/officeDocument/2006/relationships/tags" Target="../tags/tag56.xml"/><Relationship Id="rId51" Type="http://schemas.openxmlformats.org/officeDocument/2006/relationships/tags" Target="../tags/tag55.xml"/><Relationship Id="rId50" Type="http://schemas.openxmlformats.org/officeDocument/2006/relationships/tags" Target="../tags/tag54.xml"/><Relationship Id="rId5" Type="http://schemas.openxmlformats.org/officeDocument/2006/relationships/tags" Target="../tags/tag9.xml"/><Relationship Id="rId49" Type="http://schemas.openxmlformats.org/officeDocument/2006/relationships/tags" Target="../tags/tag53.xml"/><Relationship Id="rId48" Type="http://schemas.openxmlformats.org/officeDocument/2006/relationships/tags" Target="../tags/tag52.xml"/><Relationship Id="rId47" Type="http://schemas.openxmlformats.org/officeDocument/2006/relationships/tags" Target="../tags/tag51.xml"/><Relationship Id="rId46" Type="http://schemas.openxmlformats.org/officeDocument/2006/relationships/tags" Target="../tags/tag50.xml"/><Relationship Id="rId45" Type="http://schemas.openxmlformats.org/officeDocument/2006/relationships/tags" Target="../tags/tag49.xml"/><Relationship Id="rId44" Type="http://schemas.openxmlformats.org/officeDocument/2006/relationships/tags" Target="../tags/tag48.xml"/><Relationship Id="rId43" Type="http://schemas.openxmlformats.org/officeDocument/2006/relationships/tags" Target="../tags/tag47.xml"/><Relationship Id="rId42" Type="http://schemas.openxmlformats.org/officeDocument/2006/relationships/tags" Target="../tags/tag46.xml"/><Relationship Id="rId41" Type="http://schemas.openxmlformats.org/officeDocument/2006/relationships/tags" Target="../tags/tag45.xml"/><Relationship Id="rId40" Type="http://schemas.openxmlformats.org/officeDocument/2006/relationships/tags" Target="../tags/tag44.xml"/><Relationship Id="rId4" Type="http://schemas.openxmlformats.org/officeDocument/2006/relationships/tags" Target="../tags/tag8.xml"/><Relationship Id="rId39" Type="http://schemas.openxmlformats.org/officeDocument/2006/relationships/tags" Target="../tags/tag43.xml"/><Relationship Id="rId38" Type="http://schemas.openxmlformats.org/officeDocument/2006/relationships/tags" Target="../tags/tag42.xml"/><Relationship Id="rId37" Type="http://schemas.openxmlformats.org/officeDocument/2006/relationships/tags" Target="../tags/tag41.xml"/><Relationship Id="rId36" Type="http://schemas.openxmlformats.org/officeDocument/2006/relationships/tags" Target="../tags/tag40.xml"/><Relationship Id="rId35" Type="http://schemas.openxmlformats.org/officeDocument/2006/relationships/tags" Target="../tags/tag39.xml"/><Relationship Id="rId34" Type="http://schemas.openxmlformats.org/officeDocument/2006/relationships/tags" Target="../tags/tag38.xml"/><Relationship Id="rId33" Type="http://schemas.openxmlformats.org/officeDocument/2006/relationships/tags" Target="../tags/tag37.xml"/><Relationship Id="rId32" Type="http://schemas.openxmlformats.org/officeDocument/2006/relationships/tags" Target="../tags/tag36.xml"/><Relationship Id="rId31" Type="http://schemas.openxmlformats.org/officeDocument/2006/relationships/tags" Target="../tags/tag35.xml"/><Relationship Id="rId30" Type="http://schemas.openxmlformats.org/officeDocument/2006/relationships/tags" Target="../tags/tag34.xml"/><Relationship Id="rId3" Type="http://schemas.openxmlformats.org/officeDocument/2006/relationships/tags" Target="../tags/tag7.xml"/><Relationship Id="rId29" Type="http://schemas.openxmlformats.org/officeDocument/2006/relationships/tags" Target="../tags/tag33.xml"/><Relationship Id="rId28" Type="http://schemas.openxmlformats.org/officeDocument/2006/relationships/tags" Target="../tags/tag32.xml"/><Relationship Id="rId27" Type="http://schemas.openxmlformats.org/officeDocument/2006/relationships/tags" Target="../tags/tag31.xml"/><Relationship Id="rId26" Type="http://schemas.openxmlformats.org/officeDocument/2006/relationships/tags" Target="../tags/tag30.xml"/><Relationship Id="rId25" Type="http://schemas.openxmlformats.org/officeDocument/2006/relationships/tags" Target="../tags/tag29.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tags" Target="../tags/tag6.xml"/><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image" Target="../media/image7.jpeg"/><Relationship Id="rId3" Type="http://schemas.openxmlformats.org/officeDocument/2006/relationships/tags" Target="../tags/tag62.xml"/><Relationship Id="rId2" Type="http://schemas.openxmlformats.org/officeDocument/2006/relationships/tags" Target="../tags/tag61.xml"/><Relationship Id="rId12" Type="http://schemas.openxmlformats.org/officeDocument/2006/relationships/notesSlide" Target="../notesSlides/notesSlide5.xml"/><Relationship Id="rId11" Type="http://schemas.openxmlformats.org/officeDocument/2006/relationships/slideLayout" Target="../slideLayouts/slideLayout26.xml"/><Relationship Id="rId10" Type="http://schemas.openxmlformats.org/officeDocument/2006/relationships/tags" Target="../tags/tag68.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5.xml"/><Relationship Id="rId2" Type="http://schemas.openxmlformats.org/officeDocument/2006/relationships/tags" Target="../tags/tag69.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media/image2.png"/><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2" Type="http://schemas.openxmlformats.org/officeDocument/2006/relationships/notesSlide" Target="../notesSlides/notesSlide8.xml"/><Relationship Id="rId11" Type="http://schemas.openxmlformats.org/officeDocument/2006/relationships/slideLayout" Target="../slideLayouts/slideLayout26.xml"/><Relationship Id="rId10" Type="http://schemas.openxmlformats.org/officeDocument/2006/relationships/tags" Target="../tags/tag78.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5" Type="http://schemas.openxmlformats.org/officeDocument/2006/relationships/notesSlide" Target="../notesSlides/notesSlide9.xml"/><Relationship Id="rId14" Type="http://schemas.openxmlformats.org/officeDocument/2006/relationships/slideLayout" Target="../slideLayouts/slideLayout26.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image" Target="../media/image2.png"/><Relationship Id="rId1" Type="http://schemas.openxmlformats.org/officeDocument/2006/relationships/tags" Target="../tags/tag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8077" y="2030680"/>
            <a:ext cx="6278880" cy="1014730"/>
          </a:xfrm>
          <a:prstGeom prst="rect">
            <a:avLst/>
          </a:prstGeom>
          <a:noFill/>
        </p:spPr>
        <p:txBody>
          <a:bodyPr wrap="none" rtlCol="0">
            <a:spAutoFit/>
          </a:bodyPr>
          <a:lstStyle/>
          <a:p>
            <a:r>
              <a:rPr lang="zh-CN" altLang="en-US" sz="6000" dirty="0">
                <a:solidFill>
                  <a:schemeClr val="lt1"/>
                </a:solidFill>
                <a:latin typeface="方正劲颜体" panose="02010600010101010101" charset="-122"/>
                <a:ea typeface="方正劲颜体" panose="02010600010101010101" charset="-122"/>
                <a:sym typeface="方正劲颜体" panose="02010600010101010101" charset="-122"/>
              </a:rPr>
              <a:t>智能简历分析系统</a:t>
            </a:r>
            <a:endParaRPr lang="zh-CN" altLang="en-US" sz="6000" dirty="0">
              <a:solidFill>
                <a:schemeClr val="lt1"/>
              </a:solidFill>
              <a:latin typeface="方正劲颜体" panose="02010600010101010101" charset="-122"/>
              <a:ea typeface="方正劲颜体" panose="02010600010101010101" charset="-122"/>
              <a:sym typeface="方正劲颜体" panose="02010600010101010101" charset="-122"/>
            </a:endParaRPr>
          </a:p>
        </p:txBody>
      </p:sp>
      <p:sp>
        <p:nvSpPr>
          <p:cNvPr id="3" name="文本框 2"/>
          <p:cNvSpPr txBox="1"/>
          <p:nvPr/>
        </p:nvSpPr>
        <p:spPr>
          <a:xfrm>
            <a:off x="6212205" y="4157980"/>
            <a:ext cx="1230630" cy="1198880"/>
          </a:xfrm>
          <a:prstGeom prst="rect">
            <a:avLst/>
          </a:prstGeom>
          <a:noFill/>
        </p:spPr>
        <p:txBody>
          <a:bodyPr wrap="square" rtlCol="0" anchor="t">
            <a:spAutoFit/>
          </a:bodyPr>
          <a:p>
            <a:r>
              <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rPr>
              <a:t>牛锴鹏</a:t>
            </a:r>
            <a:endParaRPr lang="zh-CN" altLang="en-US" b="0" i="0" dirty="0">
              <a:solidFill>
                <a:srgbClr val="FFFFFF"/>
              </a:solidFill>
              <a:effectLst/>
              <a:latin typeface="Noto Sans S Chinese Medium" panose="020B0600000000000000" pitchFamily="34" charset="-122"/>
              <a:ea typeface="Noto Sans S Chinese Medium" panose="020B0600000000000000" pitchFamily="34" charset="-122"/>
            </a:endParaRPr>
          </a:p>
          <a:p>
            <a:r>
              <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rPr>
              <a:t>毛子昊</a:t>
            </a:r>
            <a:endParaRPr lang="zh-CN" altLang="en-US" b="0" i="0" dirty="0">
              <a:solidFill>
                <a:srgbClr val="FFFFFF"/>
              </a:solidFill>
              <a:effectLst/>
              <a:latin typeface="Noto Sans S Chinese Medium" panose="020B0600000000000000" pitchFamily="34" charset="-122"/>
              <a:ea typeface="Noto Sans S Chinese Medium" panose="020B0600000000000000" pitchFamily="34" charset="-122"/>
            </a:endParaRPr>
          </a:p>
          <a:p>
            <a:r>
              <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rPr>
              <a:t>杨力闻</a:t>
            </a:r>
            <a:endParaRPr lang="zh-CN" altLang="en-US" b="0" i="0" dirty="0">
              <a:solidFill>
                <a:srgbClr val="FFFFFF"/>
              </a:solidFill>
              <a:effectLst/>
              <a:latin typeface="Noto Sans S Chinese Medium" panose="020B0600000000000000" pitchFamily="34" charset="-122"/>
              <a:ea typeface="Noto Sans S Chinese Medium" panose="020B0600000000000000" pitchFamily="34" charset="-122"/>
            </a:endParaRPr>
          </a:p>
          <a:p>
            <a:r>
              <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rPr>
              <a:t>林诰人</a:t>
            </a:r>
            <a:endPar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MH_Other_1"/>
          <p:cNvCxnSpPr/>
          <p:nvPr>
            <p:custDataLst>
              <p:tags r:id="rId1"/>
            </p:custDataLst>
          </p:nvPr>
        </p:nvCxnSpPr>
        <p:spPr>
          <a:xfrm>
            <a:off x="7482845" y="2291033"/>
            <a:ext cx="3672403" cy="1"/>
          </a:xfrm>
          <a:prstGeom prst="line">
            <a:avLst/>
          </a:prstGeom>
          <a:ln w="15875">
            <a:solidFill>
              <a:schemeClr val="accent3"/>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 name="MH_Other_2"/>
          <p:cNvCxnSpPr/>
          <p:nvPr>
            <p:custDataLst>
              <p:tags r:id="rId2"/>
            </p:custDataLst>
          </p:nvPr>
        </p:nvCxnSpPr>
        <p:spPr>
          <a:xfrm>
            <a:off x="1298728" y="4462733"/>
            <a:ext cx="3486955" cy="0"/>
          </a:xfrm>
          <a:prstGeom prst="line">
            <a:avLst/>
          </a:prstGeom>
          <a:ln w="15875">
            <a:solidFill>
              <a:schemeClr val="accent3"/>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5" name="MH_Other_3"/>
          <p:cNvSpPr/>
          <p:nvPr>
            <p:custDataLst>
              <p:tags r:id="rId3"/>
            </p:custDataLst>
          </p:nvPr>
        </p:nvSpPr>
        <p:spPr>
          <a:xfrm rot="10800000">
            <a:off x="5511171" y="2146570"/>
            <a:ext cx="2295525" cy="2274888"/>
          </a:xfrm>
          <a:custGeom>
            <a:avLst/>
            <a:gdLst/>
            <a:ahLst/>
            <a:cxnLst/>
            <a:rect l="l" t="t" r="r" b="b"/>
            <a:pathLst>
              <a:path w="2295129" h="2275413">
                <a:moveTo>
                  <a:pt x="1337568" y="0"/>
                </a:moveTo>
                <a:cubicBezTo>
                  <a:pt x="1713211" y="0"/>
                  <a:pt x="2052687" y="154850"/>
                  <a:pt x="2295129" y="404701"/>
                </a:cubicBezTo>
                <a:cubicBezTo>
                  <a:pt x="1827474" y="1308842"/>
                  <a:pt x="772209" y="2025485"/>
                  <a:pt x="384531" y="2275413"/>
                </a:cubicBezTo>
                <a:cubicBezTo>
                  <a:pt x="146596" y="2034317"/>
                  <a:pt x="0" y="1703062"/>
                  <a:pt x="0" y="1337568"/>
                </a:cubicBezTo>
                <a:cubicBezTo>
                  <a:pt x="0" y="598850"/>
                  <a:pt x="598850" y="0"/>
                  <a:pt x="1337568" y="0"/>
                </a:cubicBezTo>
                <a:close/>
              </a:path>
            </a:pathLst>
          </a:custGeom>
          <a:gradFill flip="none" rotWithShape="1">
            <a:gsLst>
              <a:gs pos="0">
                <a:srgbClr val="009CBF">
                  <a:lumMod val="75000"/>
                </a:srgbClr>
              </a:gs>
              <a:gs pos="43000">
                <a:srgbClr val="00D0FF"/>
              </a:gs>
              <a:gs pos="67000">
                <a:srgbClr val="66E3FF">
                  <a:lumMod val="60000"/>
                  <a:lumOff val="40000"/>
                </a:srgbClr>
              </a:gs>
              <a:gs pos="80000">
                <a:srgbClr val="66E3FF">
                  <a:lumMod val="60000"/>
                  <a:lumOff val="40000"/>
                </a:srgbClr>
              </a:gs>
              <a:gs pos="100000">
                <a:srgbClr val="66E3FF">
                  <a:lumMod val="60000"/>
                  <a:lumOff val="40000"/>
                </a:srgbClr>
              </a:gs>
            </a:gsLst>
            <a:lin ang="5400000" scaled="0"/>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C0FA"/>
              </a:solidFill>
              <a:latin typeface="Noto Sans S Chinese Medium" panose="020B0600000000000000" pitchFamily="34" charset="-122"/>
              <a:ea typeface="Noto Sans S Chinese Medium" panose="020B0600000000000000" pitchFamily="34" charset="-122"/>
            </a:endParaRPr>
          </a:p>
        </p:txBody>
      </p:sp>
      <p:sp>
        <p:nvSpPr>
          <p:cNvPr id="6" name="MH_Other_4"/>
          <p:cNvSpPr/>
          <p:nvPr>
            <p:custDataLst>
              <p:tags r:id="rId4"/>
            </p:custDataLst>
          </p:nvPr>
        </p:nvSpPr>
        <p:spPr>
          <a:xfrm>
            <a:off x="5520265" y="2145946"/>
            <a:ext cx="2295129" cy="2275413"/>
          </a:xfrm>
          <a:custGeom>
            <a:avLst/>
            <a:gdLst>
              <a:gd name="connsiteX0" fmla="*/ 1910598 w 2295129"/>
              <a:gd name="connsiteY0" fmla="*/ 0 h 2275413"/>
              <a:gd name="connsiteX1" fmla="*/ 2295129 w 2295129"/>
              <a:gd name="connsiteY1" fmla="*/ 937845 h 2275413"/>
              <a:gd name="connsiteX2" fmla="*/ 957561 w 2295129"/>
              <a:gd name="connsiteY2" fmla="*/ 2275413 h 2275413"/>
              <a:gd name="connsiteX3" fmla="*/ 0 w 2295129"/>
              <a:gd name="connsiteY3" fmla="*/ 1870712 h 2275413"/>
              <a:gd name="connsiteX4" fmla="*/ 1910598 w 2295129"/>
              <a:gd name="connsiteY4" fmla="*/ 0 h 2275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5129" h="2275413">
                <a:moveTo>
                  <a:pt x="1910598" y="0"/>
                </a:moveTo>
                <a:cubicBezTo>
                  <a:pt x="2148533" y="241096"/>
                  <a:pt x="2295129" y="572351"/>
                  <a:pt x="2295129" y="937845"/>
                </a:cubicBezTo>
                <a:cubicBezTo>
                  <a:pt x="2295129" y="1676563"/>
                  <a:pt x="1696279" y="2275413"/>
                  <a:pt x="957561" y="2275413"/>
                </a:cubicBezTo>
                <a:cubicBezTo>
                  <a:pt x="581918" y="2275413"/>
                  <a:pt x="242442" y="2120563"/>
                  <a:pt x="0" y="1870712"/>
                </a:cubicBezTo>
                <a:cubicBezTo>
                  <a:pt x="467655" y="966571"/>
                  <a:pt x="1522920" y="249928"/>
                  <a:pt x="1910598" y="0"/>
                </a:cubicBezTo>
                <a:close/>
              </a:path>
            </a:pathLst>
          </a:custGeom>
          <a:gradFill flip="none" rotWithShape="1">
            <a:gsLst>
              <a:gs pos="0">
                <a:srgbClr val="843D9D"/>
              </a:gs>
              <a:gs pos="72570">
                <a:srgbClr val="AE6CC6"/>
              </a:gs>
              <a:gs pos="83000">
                <a:srgbClr val="A55DBF"/>
              </a:gs>
              <a:gs pos="98000">
                <a:srgbClr val="C493D5"/>
              </a:gs>
              <a:gs pos="48000">
                <a:srgbClr val="9C4BB9"/>
              </a:gs>
            </a:gsLst>
            <a:path path="circle">
              <a:fillToRect l="50000" t="50000" r="50000" b="50000"/>
            </a:path>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540000" tIns="504000" rIns="0" bIns="0" anchor="ctr"/>
          <a:lstStyle/>
          <a:p>
            <a:pPr algn="ctr">
              <a:defRPr/>
            </a:pPr>
            <a:r>
              <a:rPr lang="en-US" altLang="zh-CN" sz="3600" dirty="0">
                <a:solidFill>
                  <a:srgbClr val="FFFFFF"/>
                </a:solidFill>
                <a:latin typeface="Noto Sans S Chinese Medium" panose="020B0600000000000000" pitchFamily="34" charset="-122"/>
                <a:ea typeface="Noto Sans S Chinese Medium" panose="020B0600000000000000" pitchFamily="34" charset="-122"/>
              </a:rPr>
              <a:t>02</a:t>
            </a:r>
            <a:endParaRPr lang="en-US" altLang="zh-CN" sz="36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7" name="MH_Other_5"/>
          <p:cNvSpPr/>
          <p:nvPr>
            <p:custDataLst>
              <p:tags r:id="rId5"/>
            </p:custDataLst>
          </p:nvPr>
        </p:nvSpPr>
        <p:spPr>
          <a:xfrm rot="18967632">
            <a:off x="5146046" y="2867295"/>
            <a:ext cx="2652713" cy="420688"/>
          </a:xfrm>
          <a:prstGeom prst="ellipse">
            <a:avLst/>
          </a:prstGeom>
          <a:gradFill flip="none" rotWithShape="1">
            <a:gsLst>
              <a:gs pos="64000">
                <a:srgbClr val="C493D5"/>
              </a:gs>
              <a:gs pos="80000">
                <a:srgbClr val="C493D5"/>
              </a:gs>
              <a:gs pos="100000">
                <a:schemeClr val="accent2">
                  <a:lumMod val="60000"/>
                  <a:lumOff val="40000"/>
                </a:schemeClr>
              </a:gs>
              <a:gs pos="40000">
                <a:srgbClr val="A55DBF"/>
              </a:gs>
              <a:gs pos="0">
                <a:srgbClr val="A55DBF"/>
              </a:gs>
              <a:gs pos="93000">
                <a:srgbClr val="D6B4E2"/>
              </a:gs>
            </a:gsLst>
            <a:lin ang="18600000" scaled="0"/>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C0FA"/>
              </a:solidFill>
              <a:latin typeface="Noto Sans S Chinese Medium" panose="020B0600000000000000" pitchFamily="34" charset="-122"/>
              <a:ea typeface="Noto Sans S Chinese Medium" panose="020B0600000000000000" pitchFamily="34" charset="-122"/>
            </a:endParaRPr>
          </a:p>
        </p:txBody>
      </p:sp>
      <p:sp>
        <p:nvSpPr>
          <p:cNvPr id="8" name="MH_Other_6"/>
          <p:cNvSpPr/>
          <p:nvPr>
            <p:custDataLst>
              <p:tags r:id="rId6"/>
            </p:custDataLst>
          </p:nvPr>
        </p:nvSpPr>
        <p:spPr>
          <a:xfrm>
            <a:off x="4431671" y="2291034"/>
            <a:ext cx="2295525" cy="2276475"/>
          </a:xfrm>
          <a:custGeom>
            <a:avLst/>
            <a:gdLst/>
            <a:ahLst/>
            <a:cxnLst/>
            <a:rect l="l" t="t" r="r" b="b"/>
            <a:pathLst>
              <a:path w="2295129" h="2275413">
                <a:moveTo>
                  <a:pt x="1337568" y="0"/>
                </a:moveTo>
                <a:cubicBezTo>
                  <a:pt x="1713211" y="0"/>
                  <a:pt x="2052687" y="154850"/>
                  <a:pt x="2295129" y="404701"/>
                </a:cubicBezTo>
                <a:cubicBezTo>
                  <a:pt x="1827474" y="1308842"/>
                  <a:pt x="772209" y="2025485"/>
                  <a:pt x="384531" y="2275413"/>
                </a:cubicBezTo>
                <a:cubicBezTo>
                  <a:pt x="146596" y="2034317"/>
                  <a:pt x="0" y="1703062"/>
                  <a:pt x="0" y="1337568"/>
                </a:cubicBezTo>
                <a:cubicBezTo>
                  <a:pt x="0" y="598850"/>
                  <a:pt x="598850" y="0"/>
                  <a:pt x="1337568" y="0"/>
                </a:cubicBezTo>
                <a:close/>
              </a:path>
            </a:pathLst>
          </a:custGeom>
          <a:gradFill flip="none" rotWithShape="1">
            <a:gsLst>
              <a:gs pos="0">
                <a:srgbClr val="00AFA4">
                  <a:lumMod val="75000"/>
                </a:srgbClr>
              </a:gs>
              <a:gs pos="25000">
                <a:srgbClr val="00AFA4">
                  <a:lumMod val="75000"/>
                </a:srgbClr>
              </a:gs>
              <a:gs pos="42000">
                <a:srgbClr val="00AFA4">
                  <a:lumMod val="75000"/>
                </a:srgbClr>
              </a:gs>
              <a:gs pos="100000">
                <a:srgbClr val="00E9DB"/>
              </a:gs>
            </a:gsLst>
            <a:lin ang="14400000" scaled="0"/>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C0FA"/>
              </a:solidFill>
              <a:latin typeface="Noto Sans S Chinese Medium" panose="020B0600000000000000" pitchFamily="34" charset="-122"/>
              <a:ea typeface="Noto Sans S Chinese Medium" panose="020B0600000000000000" pitchFamily="34" charset="-122"/>
            </a:endParaRPr>
          </a:p>
        </p:txBody>
      </p:sp>
      <p:sp>
        <p:nvSpPr>
          <p:cNvPr id="9" name="MH_Other_7"/>
          <p:cNvSpPr/>
          <p:nvPr>
            <p:custDataLst>
              <p:tags r:id="rId7"/>
            </p:custDataLst>
          </p:nvPr>
        </p:nvSpPr>
        <p:spPr>
          <a:xfrm>
            <a:off x="4432410" y="2291373"/>
            <a:ext cx="2295129" cy="2275413"/>
          </a:xfrm>
          <a:custGeom>
            <a:avLst/>
            <a:gdLst/>
            <a:ahLst/>
            <a:cxnLst/>
            <a:rect l="l" t="t" r="r" b="b"/>
            <a:pathLst>
              <a:path w="2295129" h="2275413">
                <a:moveTo>
                  <a:pt x="1337568" y="0"/>
                </a:moveTo>
                <a:cubicBezTo>
                  <a:pt x="1713211" y="0"/>
                  <a:pt x="2052687" y="154850"/>
                  <a:pt x="2295129" y="404701"/>
                </a:cubicBezTo>
                <a:cubicBezTo>
                  <a:pt x="1827474" y="1308842"/>
                  <a:pt x="772209" y="2025485"/>
                  <a:pt x="384531" y="2275413"/>
                </a:cubicBezTo>
                <a:cubicBezTo>
                  <a:pt x="146596" y="2034317"/>
                  <a:pt x="0" y="1703062"/>
                  <a:pt x="0" y="1337568"/>
                </a:cubicBezTo>
                <a:cubicBezTo>
                  <a:pt x="0" y="598850"/>
                  <a:pt x="598850" y="0"/>
                  <a:pt x="1337568" y="0"/>
                </a:cubicBezTo>
                <a:close/>
              </a:path>
            </a:pathLst>
          </a:custGeom>
          <a:gradFill flip="none" rotWithShape="1">
            <a:gsLst>
              <a:gs pos="71695">
                <a:srgbClr val="007DA4"/>
              </a:gs>
              <a:gs pos="83000">
                <a:srgbClr val="007DA4"/>
              </a:gs>
              <a:gs pos="98000">
                <a:schemeClr val="bg1">
                  <a:alpha val="0"/>
                </a:schemeClr>
              </a:gs>
              <a:gs pos="885">
                <a:srgbClr val="3FD1FF"/>
              </a:gs>
              <a:gs pos="48000">
                <a:srgbClr val="00C0FA"/>
              </a:gs>
            </a:gsLst>
            <a:path path="circle">
              <a:fillToRect l="50000" t="50000" r="50000" b="50000"/>
            </a:path>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288000" bIns="180000" anchor="ctr"/>
          <a:lstStyle/>
          <a:p>
            <a:pPr algn="ctr">
              <a:defRPr/>
            </a:pPr>
            <a:r>
              <a:rPr lang="en-US" altLang="zh-CN" sz="3600" dirty="0">
                <a:solidFill>
                  <a:srgbClr val="FFFFFF"/>
                </a:solidFill>
                <a:latin typeface="Noto Sans S Chinese Medium" panose="020B0600000000000000" pitchFamily="34" charset="-122"/>
                <a:ea typeface="Noto Sans S Chinese Medium" panose="020B0600000000000000" pitchFamily="34" charset="-122"/>
              </a:rPr>
              <a:t>01</a:t>
            </a:r>
            <a:endParaRPr lang="en-US" altLang="zh-CN" sz="36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0" name="MH_Other_8"/>
          <p:cNvSpPr/>
          <p:nvPr>
            <p:custDataLst>
              <p:tags r:id="rId8"/>
            </p:custDataLst>
          </p:nvPr>
        </p:nvSpPr>
        <p:spPr>
          <a:xfrm rot="5217985">
            <a:off x="6899974" y="2806839"/>
            <a:ext cx="1014502" cy="502943"/>
          </a:xfrm>
          <a:prstGeom prst="ellipse">
            <a:avLst/>
          </a:prstGeom>
          <a:gradFill flip="none" rotWithShape="1">
            <a:gsLst>
              <a:gs pos="84000">
                <a:srgbClr val="C493D5"/>
              </a:gs>
              <a:gs pos="12000">
                <a:srgbClr val="C493D5"/>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C0FA"/>
              </a:solidFill>
              <a:latin typeface="Noto Sans S Chinese Medium" panose="020B0600000000000000" pitchFamily="34" charset="-122"/>
              <a:ea typeface="Noto Sans S Chinese Medium" panose="020B0600000000000000" pitchFamily="34" charset="-122"/>
            </a:endParaRPr>
          </a:p>
        </p:txBody>
      </p:sp>
      <p:sp>
        <p:nvSpPr>
          <p:cNvPr id="11" name="MH_Other_9"/>
          <p:cNvSpPr/>
          <p:nvPr>
            <p:custDataLst>
              <p:tags r:id="rId9"/>
            </p:custDataLst>
          </p:nvPr>
        </p:nvSpPr>
        <p:spPr>
          <a:xfrm rot="19329122">
            <a:off x="4621286" y="2675209"/>
            <a:ext cx="1014502" cy="502943"/>
          </a:xfrm>
          <a:prstGeom prst="ellipse">
            <a:avLst/>
          </a:prstGeom>
          <a:gradFill flip="none" rotWithShape="1">
            <a:gsLst>
              <a:gs pos="84000">
                <a:srgbClr val="00A6DA"/>
              </a:gs>
              <a:gs pos="12000">
                <a:srgbClr val="00C0FA"/>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C0FA"/>
              </a:solidFill>
              <a:latin typeface="Noto Sans S Chinese Medium" panose="020B0600000000000000" pitchFamily="34" charset="-122"/>
              <a:ea typeface="Noto Sans S Chinese Medium" panose="020B0600000000000000" pitchFamily="34" charset="-122"/>
            </a:endParaRPr>
          </a:p>
        </p:txBody>
      </p:sp>
      <p:pic>
        <p:nvPicPr>
          <p:cNvPr id="27" name="图片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34947" y="1543828"/>
            <a:ext cx="881447" cy="720000"/>
          </a:xfrm>
          <a:prstGeom prst="rect">
            <a:avLst/>
          </a:prstGeom>
        </p:spPr>
      </p:pic>
      <p:pic>
        <p:nvPicPr>
          <p:cNvPr id="28" name="图片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61869" y="823863"/>
            <a:ext cx="881447" cy="720000"/>
          </a:xfrm>
          <a:prstGeom prst="rect">
            <a:avLst/>
          </a:prstGeom>
        </p:spPr>
      </p:pic>
      <p:pic>
        <p:nvPicPr>
          <p:cNvPr id="34" name="图片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3026" y="4567273"/>
            <a:ext cx="881447" cy="720000"/>
          </a:xfrm>
          <a:prstGeom prst="rect">
            <a:avLst/>
          </a:prstGeom>
        </p:spPr>
      </p:pic>
      <p:pic>
        <p:nvPicPr>
          <p:cNvPr id="35" name="图片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63268" y="4168618"/>
            <a:ext cx="881447" cy="720000"/>
          </a:xfrm>
          <a:prstGeom prst="rect">
            <a:avLst/>
          </a:prstGeom>
        </p:spPr>
      </p:pic>
      <p:sp>
        <p:nvSpPr>
          <p:cNvPr id="12" name="文本框 11"/>
          <p:cNvSpPr txBox="1"/>
          <p:nvPr>
            <p:custDataLst>
              <p:tags r:id="rId11"/>
            </p:custDataLst>
          </p:nvPr>
        </p:nvSpPr>
        <p:spPr>
          <a:xfrm>
            <a:off x="513799" y="674097"/>
            <a:ext cx="2672080" cy="521970"/>
          </a:xfrm>
          <a:prstGeom prst="rect">
            <a:avLst/>
          </a:prstGeom>
          <a:noFill/>
        </p:spPr>
        <p:txBody>
          <a:bodyPr wrap="none" rtlCol="0">
            <a:spAutoFit/>
          </a:bodyPr>
          <a:p>
            <a:r>
              <a:rPr lang="zh-CN" altLang="en-US" sz="2800" dirty="0">
                <a:solidFill>
                  <a:schemeClr val="lt1"/>
                </a:solidFill>
                <a:latin typeface="Noto Sans S Chinese Medium" panose="020B0600000000000000" pitchFamily="34" charset="-122"/>
                <a:ea typeface="Noto Sans S Chinese Medium" panose="020B0600000000000000" pitchFamily="34" charset="-122"/>
              </a:rPr>
              <a:t>预览及</a:t>
            </a:r>
            <a:r>
              <a:rPr lang="zh-CN" altLang="en-US" sz="2800" dirty="0">
                <a:solidFill>
                  <a:schemeClr val="lt1"/>
                </a:solidFill>
                <a:latin typeface="Noto Sans S Chinese Medium" panose="020B0600000000000000" pitchFamily="34" charset="-122"/>
                <a:ea typeface="Noto Sans S Chinese Medium" panose="020B0600000000000000" pitchFamily="34" charset="-122"/>
              </a:rPr>
              <a:t>修改简历</a:t>
            </a:r>
            <a:endParaRPr lang="zh-CN" altLang="en-US" sz="2800" dirty="0">
              <a:solidFill>
                <a:schemeClr val="lt1"/>
              </a:solidFill>
              <a:latin typeface="Noto Sans S Chinese Medium" panose="020B0600000000000000" pitchFamily="34" charset="-122"/>
              <a:ea typeface="Noto Sans S Chinese Medium" panose="020B0600000000000000" pitchFamily="34" charset="-122"/>
            </a:endParaRPr>
          </a:p>
        </p:txBody>
      </p:sp>
      <p:sp>
        <p:nvSpPr>
          <p:cNvPr id="13" name="文本框 12"/>
          <p:cNvSpPr txBox="1"/>
          <p:nvPr>
            <p:custDataLst>
              <p:tags r:id="rId12"/>
            </p:custDataLst>
          </p:nvPr>
        </p:nvSpPr>
        <p:spPr>
          <a:xfrm>
            <a:off x="1298447" y="4614079"/>
            <a:ext cx="1402080" cy="460375"/>
          </a:xfrm>
          <a:prstGeom prst="rect">
            <a:avLst/>
          </a:prstGeom>
          <a:noFill/>
        </p:spPr>
        <p:txBody>
          <a:bodyPr wrap="none" rtlCol="0">
            <a:spAutoFit/>
          </a:bodyPr>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前端修改</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4" name="文本框 13"/>
          <p:cNvSpPr txBox="1"/>
          <p:nvPr>
            <p:custDataLst>
              <p:tags r:id="rId13"/>
            </p:custDataLst>
          </p:nvPr>
        </p:nvSpPr>
        <p:spPr>
          <a:xfrm>
            <a:off x="7924282" y="1753305"/>
            <a:ext cx="3230880" cy="460375"/>
          </a:xfrm>
          <a:prstGeom prst="rect">
            <a:avLst/>
          </a:prstGeom>
          <a:noFill/>
        </p:spPr>
        <p:txBody>
          <a:bodyPr wrap="none" rtlCol="0">
            <a:spAutoFit/>
          </a:bodyPr>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后端接收并修改数据库</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8" name="原创设计师QQ：598969553           _26"/>
          <p:cNvSpPr/>
          <p:nvPr>
            <p:custDataLst>
              <p:tags r:id="rId14"/>
            </p:custDataLst>
          </p:nvPr>
        </p:nvSpPr>
        <p:spPr>
          <a:xfrm>
            <a:off x="1519555" y="3260725"/>
            <a:ext cx="2912110" cy="1050925"/>
          </a:xfrm>
          <a:prstGeom prst="rect">
            <a:avLst/>
          </a:prstGeom>
        </p:spPr>
        <p:txBody>
          <a:bodyPr wrap="square">
            <a:spAutoFit/>
          </a:bodyPr>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通过发送简历</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id</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rid</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）以及修改之后的</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json</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文件数据流传输给后端</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22" name="原创设计师QQ：598969553           _26"/>
          <p:cNvSpPr/>
          <p:nvPr>
            <p:custDataLst>
              <p:tags r:id="rId15"/>
            </p:custDataLst>
          </p:nvPr>
        </p:nvSpPr>
        <p:spPr>
          <a:xfrm>
            <a:off x="8086725" y="2453640"/>
            <a:ext cx="2637155" cy="1050925"/>
          </a:xfrm>
          <a:prstGeom prst="rect">
            <a:avLst/>
          </a:prstGeom>
        </p:spPr>
        <p:txBody>
          <a:bodyPr wrap="square">
            <a:spAutoFit/>
          </a:bodyPr>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后端数据库匹配相应的</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rid</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，然后在数据库中修改相应的内容</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2" name="文本框 1"/>
          <p:cNvSpPr txBox="1"/>
          <p:nvPr/>
        </p:nvSpPr>
        <p:spPr>
          <a:xfrm>
            <a:off x="5594350" y="4888865"/>
            <a:ext cx="4057650" cy="645160"/>
          </a:xfrm>
          <a:prstGeom prst="rect">
            <a:avLst/>
          </a:prstGeom>
          <a:noFill/>
        </p:spPr>
        <p:txBody>
          <a:bodyPr wrap="square" rtlCol="0">
            <a:spAutoFit/>
          </a:bodyPr>
          <a:p>
            <a:r>
              <a:rPr lang="zh-CN" altLang="en-US">
                <a:solidFill>
                  <a:schemeClr val="bg1"/>
                </a:solidFill>
              </a:rPr>
              <a:t>健壮性好，对绝大部分异常值都有很好的</a:t>
            </a:r>
            <a:r>
              <a:rPr lang="zh-CN" altLang="en-US">
                <a:solidFill>
                  <a:schemeClr val="bg1"/>
                </a:solidFill>
              </a:rPr>
              <a:t>分类处理</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1000" fill="hold"/>
                                        <p:tgtEl>
                                          <p:spTgt spid="14"/>
                                        </p:tgtEl>
                                        <p:attrNameLst>
                                          <p:attrName>ppt_w</p:attrName>
                                        </p:attrNameLst>
                                      </p:cBhvr>
                                      <p:tavLst>
                                        <p:tav tm="0">
                                          <p:val>
                                            <p:fltVal val="0"/>
                                          </p:val>
                                        </p:tav>
                                        <p:tav tm="100000">
                                          <p:val>
                                            <p:strVal val="#ppt_w"/>
                                          </p:val>
                                        </p:tav>
                                      </p:tavLst>
                                    </p:anim>
                                    <p:anim calcmode="lin" valueType="num">
                                      <p:cBhvr>
                                        <p:cTn id="20" dur="1000" fill="hold"/>
                                        <p:tgtEl>
                                          <p:spTgt spid="14"/>
                                        </p:tgtEl>
                                        <p:attrNameLst>
                                          <p:attrName>ppt_h</p:attrName>
                                        </p:attrNameLst>
                                      </p:cBhvr>
                                      <p:tavLst>
                                        <p:tav tm="0">
                                          <p:val>
                                            <p:fltVal val="0"/>
                                          </p:val>
                                        </p:tav>
                                        <p:tav tm="100000">
                                          <p:val>
                                            <p:strVal val="#ppt_h"/>
                                          </p:val>
                                        </p:tav>
                                      </p:tavLst>
                                    </p:anim>
                                    <p:anim calcmode="lin" valueType="num">
                                      <p:cBhvr>
                                        <p:cTn id="21" dur="1000" fill="hold"/>
                                        <p:tgtEl>
                                          <p:spTgt spid="14"/>
                                        </p:tgtEl>
                                        <p:attrNameLst>
                                          <p:attrName>style.rotation</p:attrName>
                                        </p:attrNameLst>
                                      </p:cBhvr>
                                      <p:tavLst>
                                        <p:tav tm="0">
                                          <p:val>
                                            <p:fltVal val="90"/>
                                          </p:val>
                                        </p:tav>
                                        <p:tav tm="100000">
                                          <p:val>
                                            <p:fltVal val="0"/>
                                          </p:val>
                                        </p:tav>
                                      </p:tavLst>
                                    </p:anim>
                                    <p:animEffect transition="in" filter="fade">
                                      <p:cBhvr>
                                        <p:cTn id="22" dur="1000"/>
                                        <p:tgtEl>
                                          <p:spTgt spid="1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1000" fill="hold"/>
                                        <p:tgtEl>
                                          <p:spTgt spid="22"/>
                                        </p:tgtEl>
                                        <p:attrNameLst>
                                          <p:attrName>ppt_w</p:attrName>
                                        </p:attrNameLst>
                                      </p:cBhvr>
                                      <p:tavLst>
                                        <p:tav tm="0">
                                          <p:val>
                                            <p:fltVal val="0"/>
                                          </p:val>
                                        </p:tav>
                                        <p:tav tm="100000">
                                          <p:val>
                                            <p:strVal val="#ppt_w"/>
                                          </p:val>
                                        </p:tav>
                                      </p:tavLst>
                                    </p:anim>
                                    <p:anim calcmode="lin" valueType="num">
                                      <p:cBhvr>
                                        <p:cTn id="32" dur="1000" fill="hold"/>
                                        <p:tgtEl>
                                          <p:spTgt spid="22"/>
                                        </p:tgtEl>
                                        <p:attrNameLst>
                                          <p:attrName>ppt_h</p:attrName>
                                        </p:attrNameLst>
                                      </p:cBhvr>
                                      <p:tavLst>
                                        <p:tav tm="0">
                                          <p:val>
                                            <p:fltVal val="0"/>
                                          </p:val>
                                        </p:tav>
                                        <p:tav tm="100000">
                                          <p:val>
                                            <p:strVal val="#ppt_h"/>
                                          </p:val>
                                        </p:tav>
                                      </p:tavLst>
                                    </p:anim>
                                    <p:anim calcmode="lin" valueType="num">
                                      <p:cBhvr>
                                        <p:cTn id="33" dur="1000" fill="hold"/>
                                        <p:tgtEl>
                                          <p:spTgt spid="22"/>
                                        </p:tgtEl>
                                        <p:attrNameLst>
                                          <p:attrName>style.rotation</p:attrName>
                                        </p:attrNameLst>
                                      </p:cBhvr>
                                      <p:tavLst>
                                        <p:tav tm="0">
                                          <p:val>
                                            <p:fltVal val="90"/>
                                          </p:val>
                                        </p:tav>
                                        <p:tav tm="100000">
                                          <p:val>
                                            <p:fltVal val="0"/>
                                          </p:val>
                                        </p:tav>
                                      </p:tavLst>
                                    </p:anim>
                                    <p:animEffect transition="in" filter="fade">
                                      <p:cBhvr>
                                        <p:cTn id="3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8"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_1"/>
          <p:cNvSpPr/>
          <p:nvPr>
            <p:custDataLst>
              <p:tags r:id="rId1"/>
            </p:custDataLst>
          </p:nvPr>
        </p:nvSpPr>
        <p:spPr>
          <a:xfrm>
            <a:off x="4952576" y="4232942"/>
            <a:ext cx="1338262" cy="1338262"/>
          </a:xfrm>
          <a:prstGeom prst="ellipse">
            <a:avLst/>
          </a:prstGeom>
          <a:solidFill>
            <a:srgbClr val="00C0F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4" name="MH_SubTitle_3"/>
          <p:cNvSpPr>
            <a:spLocks noChangeAspect="1"/>
          </p:cNvSpPr>
          <p:nvPr>
            <p:custDataLst>
              <p:tags r:id="rId2"/>
            </p:custDataLst>
          </p:nvPr>
        </p:nvSpPr>
        <p:spPr>
          <a:xfrm>
            <a:off x="3776238" y="3751929"/>
            <a:ext cx="1080000" cy="1080000"/>
          </a:xfrm>
          <a:prstGeom prst="ellipse">
            <a:avLst/>
          </a:prstGeom>
          <a:gradFill flip="none" rotWithShape="1">
            <a:gsLst>
              <a:gs pos="0">
                <a:srgbClr val="007DA4"/>
              </a:gs>
              <a:gs pos="48000">
                <a:srgbClr val="00A6DA"/>
              </a:gs>
              <a:gs pos="100000">
                <a:srgbClr val="AE6CC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1600" dirty="0">
              <a:solidFill>
                <a:srgbClr val="FFFFFF"/>
              </a:solidFill>
            </a:endParaRPr>
          </a:p>
        </p:txBody>
      </p:sp>
      <p:sp>
        <p:nvSpPr>
          <p:cNvPr id="5" name="MH_SubTitle_1"/>
          <p:cNvSpPr/>
          <p:nvPr>
            <p:custDataLst>
              <p:tags r:id="rId3"/>
            </p:custDataLst>
          </p:nvPr>
        </p:nvSpPr>
        <p:spPr>
          <a:xfrm>
            <a:off x="6398788" y="2837529"/>
            <a:ext cx="2400300" cy="2400300"/>
          </a:xfrm>
          <a:prstGeom prst="ellipse">
            <a:avLst/>
          </a:prstGeom>
          <a:gradFill flip="none" rotWithShape="1">
            <a:gsLst>
              <a:gs pos="0">
                <a:srgbClr val="007DA4"/>
              </a:gs>
              <a:gs pos="48000">
                <a:srgbClr val="00A6DA"/>
              </a:gs>
              <a:gs pos="100000">
                <a:srgbClr val="AE6CC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endParaRPr lang="en-US" altLang="zh-CN" dirty="0">
              <a:solidFill>
                <a:srgbClr val="333645"/>
              </a:solidFill>
              <a:latin typeface="Noto Sans S Chinese Medium" panose="020B0600000000000000" pitchFamily="34" charset="-122"/>
              <a:ea typeface="Noto Sans S Chinese Medium" panose="020B0600000000000000" pitchFamily="34" charset="-122"/>
            </a:endParaRPr>
          </a:p>
        </p:txBody>
      </p:sp>
      <p:sp>
        <p:nvSpPr>
          <p:cNvPr id="6" name="MH_SubTitle_2"/>
          <p:cNvSpPr/>
          <p:nvPr>
            <p:custDataLst>
              <p:tags r:id="rId4"/>
            </p:custDataLst>
          </p:nvPr>
        </p:nvSpPr>
        <p:spPr>
          <a:xfrm>
            <a:off x="4958989" y="4234467"/>
            <a:ext cx="1338263" cy="1338262"/>
          </a:xfrm>
          <a:prstGeom prst="ellipse">
            <a:avLst/>
          </a:prstGeom>
          <a:gradFill flip="none" rotWithShape="1">
            <a:gsLst>
              <a:gs pos="0">
                <a:srgbClr val="007DA4"/>
              </a:gs>
              <a:gs pos="48000">
                <a:srgbClr val="00A6DA"/>
              </a:gs>
              <a:gs pos="100000">
                <a:srgbClr val="AE6CC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400" dirty="0">
              <a:solidFill>
                <a:srgbClr val="FFFFFF"/>
              </a:solidFill>
            </a:endParaRPr>
          </a:p>
        </p:txBody>
      </p:sp>
      <p:sp>
        <p:nvSpPr>
          <p:cNvPr id="7" name="MH_Other_2"/>
          <p:cNvSpPr/>
          <p:nvPr>
            <p:custDataLst>
              <p:tags r:id="rId5"/>
            </p:custDataLst>
          </p:nvPr>
        </p:nvSpPr>
        <p:spPr>
          <a:xfrm>
            <a:off x="5092276" y="3609054"/>
            <a:ext cx="342900" cy="342900"/>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8" name="MH_Other_3"/>
          <p:cNvSpPr/>
          <p:nvPr>
            <p:custDataLst>
              <p:tags r:id="rId6"/>
            </p:custDataLst>
          </p:nvPr>
        </p:nvSpPr>
        <p:spPr>
          <a:xfrm>
            <a:off x="5614563" y="3374104"/>
            <a:ext cx="546100" cy="546100"/>
          </a:xfrm>
          <a:prstGeom prst="ellipse">
            <a:avLst/>
          </a:prstGeom>
          <a:gradFill flip="none" rotWithShape="1">
            <a:gsLst>
              <a:gs pos="0">
                <a:srgbClr val="007DA4"/>
              </a:gs>
              <a:gs pos="48000">
                <a:srgbClr val="00A6DA"/>
              </a:gs>
              <a:gs pos="100000">
                <a:srgbClr val="00A6D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9" name="MH_Other_4"/>
          <p:cNvSpPr/>
          <p:nvPr>
            <p:custDataLst>
              <p:tags r:id="rId7"/>
            </p:custDataLst>
          </p:nvPr>
        </p:nvSpPr>
        <p:spPr>
          <a:xfrm>
            <a:off x="8326013" y="2735929"/>
            <a:ext cx="546100" cy="546100"/>
          </a:xfrm>
          <a:prstGeom prst="ellipse">
            <a:avLst/>
          </a:prstGeom>
          <a:gradFill flip="none" rotWithShape="1">
            <a:gsLst>
              <a:gs pos="0">
                <a:srgbClr val="007DA4"/>
              </a:gs>
              <a:gs pos="48000">
                <a:srgbClr val="00A6DA"/>
              </a:gs>
              <a:gs pos="100000">
                <a:srgbClr val="AE6CC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10" name="MH_Other_5"/>
          <p:cNvSpPr/>
          <p:nvPr>
            <p:custDataLst>
              <p:tags r:id="rId8"/>
            </p:custDataLst>
          </p:nvPr>
        </p:nvSpPr>
        <p:spPr>
          <a:xfrm>
            <a:off x="10437388" y="5175917"/>
            <a:ext cx="273050" cy="273050"/>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11" name="MH_Other_6"/>
          <p:cNvSpPr/>
          <p:nvPr>
            <p:custDataLst>
              <p:tags r:id="rId9"/>
            </p:custDataLst>
          </p:nvPr>
        </p:nvSpPr>
        <p:spPr>
          <a:xfrm>
            <a:off x="9734126" y="4250404"/>
            <a:ext cx="742950" cy="742950"/>
          </a:xfrm>
          <a:prstGeom prst="ellipse">
            <a:avLst/>
          </a:prstGeom>
          <a:gradFill flip="none" rotWithShape="1">
            <a:gsLst>
              <a:gs pos="0">
                <a:srgbClr val="007DA4"/>
              </a:gs>
              <a:gs pos="48000">
                <a:srgbClr val="00A6DA"/>
              </a:gs>
              <a:gs pos="100000">
                <a:srgbClr val="AE6CC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12" name="MH_Other_7"/>
          <p:cNvSpPr/>
          <p:nvPr>
            <p:custDataLst>
              <p:tags r:id="rId10"/>
            </p:custDataLst>
          </p:nvPr>
        </p:nvSpPr>
        <p:spPr>
          <a:xfrm>
            <a:off x="8967363" y="4250404"/>
            <a:ext cx="185738" cy="185738"/>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13" name="MH_Other_8"/>
          <p:cNvSpPr/>
          <p:nvPr>
            <p:custDataLst>
              <p:tags r:id="rId11"/>
            </p:custDataLst>
          </p:nvPr>
        </p:nvSpPr>
        <p:spPr>
          <a:xfrm>
            <a:off x="9061027" y="3261393"/>
            <a:ext cx="388937" cy="388937"/>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14" name="MH_SubTitle_4"/>
          <p:cNvSpPr>
            <a:spLocks noChangeAspect="1"/>
          </p:cNvSpPr>
          <p:nvPr>
            <p:custDataLst>
              <p:tags r:id="rId12"/>
            </p:custDataLst>
          </p:nvPr>
        </p:nvSpPr>
        <p:spPr>
          <a:xfrm>
            <a:off x="10105601" y="2880392"/>
            <a:ext cx="1080000" cy="1080000"/>
          </a:xfrm>
          <a:prstGeom prst="ellipse">
            <a:avLst/>
          </a:prstGeom>
          <a:gradFill flip="none" rotWithShape="1">
            <a:gsLst>
              <a:gs pos="0">
                <a:srgbClr val="007DA4"/>
              </a:gs>
              <a:gs pos="48000">
                <a:srgbClr val="00A6DA"/>
              </a:gs>
              <a:gs pos="100000">
                <a:srgbClr val="AE6CC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1400" dirty="0">
              <a:solidFill>
                <a:srgbClr val="FFFFFF"/>
              </a:solidFill>
            </a:endParaRPr>
          </a:p>
        </p:txBody>
      </p:sp>
      <p:sp>
        <p:nvSpPr>
          <p:cNvPr id="15" name="MH_Other_9"/>
          <p:cNvSpPr/>
          <p:nvPr>
            <p:custDataLst>
              <p:tags r:id="rId13"/>
            </p:custDataLst>
          </p:nvPr>
        </p:nvSpPr>
        <p:spPr>
          <a:xfrm>
            <a:off x="6613102" y="5193379"/>
            <a:ext cx="185737" cy="185738"/>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16" name="MH_Other_10"/>
          <p:cNvSpPr/>
          <p:nvPr>
            <p:custDataLst>
              <p:tags r:id="rId14"/>
            </p:custDataLst>
          </p:nvPr>
        </p:nvSpPr>
        <p:spPr>
          <a:xfrm>
            <a:off x="8446664" y="4994943"/>
            <a:ext cx="93663" cy="92075"/>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20" name="MH_Other_14"/>
          <p:cNvSpPr/>
          <p:nvPr>
            <p:custDataLst>
              <p:tags r:id="rId15"/>
            </p:custDataLst>
          </p:nvPr>
        </p:nvSpPr>
        <p:spPr>
          <a:xfrm>
            <a:off x="6268614" y="3905917"/>
            <a:ext cx="93663" cy="93662"/>
          </a:xfrm>
          <a:prstGeom prst="ellipse">
            <a:avLst/>
          </a:prstGeom>
          <a:solidFill>
            <a:srgbClr val="D6B4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21" name="MH_Other_15"/>
          <p:cNvSpPr/>
          <p:nvPr>
            <p:custDataLst>
              <p:tags r:id="rId16"/>
            </p:custDataLst>
          </p:nvPr>
        </p:nvSpPr>
        <p:spPr>
          <a:xfrm>
            <a:off x="9403927" y="3904330"/>
            <a:ext cx="92075" cy="92075"/>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22" name="MH_Other_16"/>
          <p:cNvSpPr/>
          <p:nvPr>
            <p:custDataLst>
              <p:tags r:id="rId17"/>
            </p:custDataLst>
          </p:nvPr>
        </p:nvSpPr>
        <p:spPr>
          <a:xfrm>
            <a:off x="9045151" y="3245518"/>
            <a:ext cx="412750" cy="414337"/>
          </a:xfrm>
          <a:prstGeom prst="ellipse">
            <a:avLst/>
          </a:prstGeom>
          <a:no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23" name="MH_SubTitle_1"/>
          <p:cNvSpPr>
            <a:spLocks noChangeArrowheads="1"/>
          </p:cNvSpPr>
          <p:nvPr>
            <p:custDataLst>
              <p:tags r:id="rId18"/>
            </p:custDataLst>
          </p:nvPr>
        </p:nvSpPr>
        <p:spPr bwMode="auto">
          <a:xfrm>
            <a:off x="7263765" y="3507740"/>
            <a:ext cx="67754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1780" b="1" dirty="0">
                <a:solidFill>
                  <a:srgbClr val="FFFFFF"/>
                </a:solidFill>
                <a:latin typeface="Noto Sans S Chinese Medium" panose="020B0600000000000000" pitchFamily="34" charset="-122"/>
                <a:ea typeface="Noto Sans S Chinese Medium" panose="020B0600000000000000" pitchFamily="34" charset="-122"/>
              </a:rPr>
              <a:t>学历</a:t>
            </a:r>
            <a:endParaRPr lang="zh-CN" altLang="en-US" sz="178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4" name="MH_SubTitle_1"/>
          <p:cNvSpPr>
            <a:spLocks noChangeArrowheads="1"/>
          </p:cNvSpPr>
          <p:nvPr>
            <p:custDataLst>
              <p:tags r:id="rId19"/>
            </p:custDataLst>
          </p:nvPr>
        </p:nvSpPr>
        <p:spPr bwMode="auto">
          <a:xfrm>
            <a:off x="4958715" y="4702810"/>
            <a:ext cx="159258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1500" b="1" dirty="0">
                <a:solidFill>
                  <a:srgbClr val="FFFFFF"/>
                </a:solidFill>
                <a:latin typeface="Noto Sans S Chinese Medium" panose="020B0600000000000000" pitchFamily="34" charset="-122"/>
                <a:ea typeface="Noto Sans S Chinese Medium" panose="020B0600000000000000" pitchFamily="34" charset="-122"/>
              </a:rPr>
              <a:t>人岗匹配分数</a:t>
            </a:r>
            <a:endParaRPr lang="zh-CN" altLang="en-US" sz="15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5" name="MH_SubTitle_1"/>
          <p:cNvSpPr>
            <a:spLocks noChangeArrowheads="1"/>
          </p:cNvSpPr>
          <p:nvPr>
            <p:custDataLst>
              <p:tags r:id="rId20"/>
            </p:custDataLst>
          </p:nvPr>
        </p:nvSpPr>
        <p:spPr bwMode="auto">
          <a:xfrm>
            <a:off x="3736054" y="4096584"/>
            <a:ext cx="121074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endParaRPr lang="zh-CN" altLang="en-US" sz="18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6" name="MH_SubTitle_1"/>
          <p:cNvSpPr>
            <a:spLocks noChangeArrowheads="1"/>
          </p:cNvSpPr>
          <p:nvPr>
            <p:custDataLst>
              <p:tags r:id="rId21"/>
            </p:custDataLst>
          </p:nvPr>
        </p:nvSpPr>
        <p:spPr bwMode="auto">
          <a:xfrm>
            <a:off x="10340975" y="3233420"/>
            <a:ext cx="94551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1800" b="1" dirty="0">
                <a:solidFill>
                  <a:srgbClr val="FFFFFF"/>
                </a:solidFill>
                <a:latin typeface="Noto Sans S Chinese Medium" panose="020B0600000000000000" pitchFamily="34" charset="-122"/>
                <a:ea typeface="Noto Sans S Chinese Medium" panose="020B0600000000000000" pitchFamily="34" charset="-122"/>
              </a:rPr>
              <a:t>性别</a:t>
            </a:r>
            <a:endParaRPr lang="zh-CN" altLang="en-US" sz="1800" b="1" dirty="0">
              <a:solidFill>
                <a:srgbClr val="FFFFFF"/>
              </a:solidFill>
              <a:latin typeface="Noto Sans S Chinese Medium" panose="020B0600000000000000" pitchFamily="34" charset="-122"/>
              <a:ea typeface="Noto Sans S Chinese Medium" panose="020B0600000000000000" pitchFamily="34" charset="-122"/>
            </a:endParaRPr>
          </a:p>
        </p:txBody>
      </p:sp>
      <p:pic>
        <p:nvPicPr>
          <p:cNvPr id="55" name="图片 54"/>
          <p:cNvPicPr>
            <a:picLocks noChangeAspect="1"/>
          </p:cNvPicPr>
          <p:nvPr>
            <p:custDataLst>
              <p:tags r:id="rId22"/>
            </p:custDataLst>
          </p:nvPr>
        </p:nvPicPr>
        <p:blipFill>
          <a:blip r:embed="rId23">
            <a:extLst>
              <a:ext uri="{28A0092B-C50C-407E-A947-70E740481C1C}">
                <a14:useLocalDpi xmlns:a14="http://schemas.microsoft.com/office/drawing/2010/main" val="0"/>
              </a:ext>
            </a:extLst>
          </a:blip>
          <a:stretch>
            <a:fillRect/>
          </a:stretch>
        </p:blipFill>
        <p:spPr>
          <a:xfrm>
            <a:off x="10851754" y="449339"/>
            <a:ext cx="881447" cy="720000"/>
          </a:xfrm>
          <a:prstGeom prst="rect">
            <a:avLst/>
          </a:prstGeom>
        </p:spPr>
      </p:pic>
      <p:sp>
        <p:nvSpPr>
          <p:cNvPr id="40" name="文本框 39"/>
          <p:cNvSpPr txBox="1"/>
          <p:nvPr>
            <p:custDataLst>
              <p:tags r:id="rId24"/>
            </p:custDataLst>
          </p:nvPr>
        </p:nvSpPr>
        <p:spPr>
          <a:xfrm>
            <a:off x="506814" y="674097"/>
            <a:ext cx="1605280" cy="521970"/>
          </a:xfrm>
          <a:prstGeom prst="rect">
            <a:avLst/>
          </a:prstGeom>
          <a:noFill/>
        </p:spPr>
        <p:txBody>
          <a:bodyPr wrap="none" rtlCol="0">
            <a:spAutoFit/>
          </a:bodyPr>
          <a:p>
            <a:r>
              <a:rPr lang="zh-CN" altLang="en-US" sz="2800" dirty="0">
                <a:solidFill>
                  <a:schemeClr val="lt1"/>
                </a:solidFill>
                <a:latin typeface="Noto Sans S Chinese Medium" panose="020B0600000000000000" pitchFamily="34" charset="-122"/>
                <a:ea typeface="Noto Sans S Chinese Medium" panose="020B0600000000000000" pitchFamily="34" charset="-122"/>
              </a:rPr>
              <a:t>搜索简历</a:t>
            </a:r>
            <a:endParaRPr lang="zh-CN" altLang="en-US" sz="2800" dirty="0">
              <a:solidFill>
                <a:schemeClr val="lt1"/>
              </a:solidFill>
              <a:latin typeface="Noto Sans S Chinese Medium" panose="020B0600000000000000" pitchFamily="34" charset="-122"/>
              <a:ea typeface="Noto Sans S Chinese Medium" panose="020B0600000000000000" pitchFamily="34" charset="-122"/>
            </a:endParaRPr>
          </a:p>
        </p:txBody>
      </p:sp>
      <p:sp>
        <p:nvSpPr>
          <p:cNvPr id="41" name="文本框 40"/>
          <p:cNvSpPr txBox="1"/>
          <p:nvPr>
            <p:custDataLst>
              <p:tags r:id="rId25"/>
            </p:custDataLst>
          </p:nvPr>
        </p:nvSpPr>
        <p:spPr>
          <a:xfrm>
            <a:off x="4435982" y="1731814"/>
            <a:ext cx="5059680" cy="460375"/>
          </a:xfrm>
          <a:prstGeom prst="rect">
            <a:avLst/>
          </a:prstGeom>
          <a:noFill/>
        </p:spPr>
        <p:txBody>
          <a:bodyPr wrap="none" rtlCol="0">
            <a:spAutoFit/>
          </a:bodyPr>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根据简历的相关信息，进行查询匹配</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 name="MH_SubTitle_1"/>
          <p:cNvSpPr>
            <a:spLocks noChangeArrowheads="1"/>
          </p:cNvSpPr>
          <p:nvPr>
            <p:custDataLst>
              <p:tags r:id="rId26"/>
            </p:custDataLst>
          </p:nvPr>
        </p:nvSpPr>
        <p:spPr bwMode="auto">
          <a:xfrm>
            <a:off x="7106782" y="4039123"/>
            <a:ext cx="121074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1780" b="1" dirty="0">
                <a:solidFill>
                  <a:srgbClr val="FFFFFF"/>
                </a:solidFill>
                <a:latin typeface="Noto Sans S Chinese Medium" panose="020B0600000000000000" pitchFamily="34" charset="-122"/>
                <a:ea typeface="Noto Sans S Chinese Medium" panose="020B0600000000000000" pitchFamily="34" charset="-122"/>
              </a:rPr>
              <a:t>求职意向</a:t>
            </a:r>
            <a:endParaRPr lang="zh-CN" altLang="en-US" sz="178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8" name="MH_SubTitle_1"/>
          <p:cNvSpPr>
            <a:spLocks noChangeArrowheads="1"/>
          </p:cNvSpPr>
          <p:nvPr>
            <p:custDataLst>
              <p:tags r:id="rId27"/>
            </p:custDataLst>
          </p:nvPr>
        </p:nvSpPr>
        <p:spPr bwMode="auto">
          <a:xfrm>
            <a:off x="9763125" y="4421505"/>
            <a:ext cx="94551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1800" b="1" dirty="0">
                <a:solidFill>
                  <a:srgbClr val="FFFFFF"/>
                </a:solidFill>
                <a:latin typeface="Noto Sans S Chinese Medium" panose="020B0600000000000000" pitchFamily="34" charset="-122"/>
                <a:ea typeface="Noto Sans S Chinese Medium" panose="020B0600000000000000" pitchFamily="34" charset="-122"/>
              </a:rPr>
              <a:t>年龄</a:t>
            </a:r>
            <a:endParaRPr lang="zh-CN" altLang="en-US" sz="18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9" name="MH_SubTitle_1"/>
          <p:cNvSpPr>
            <a:spLocks noChangeArrowheads="1"/>
          </p:cNvSpPr>
          <p:nvPr>
            <p:custDataLst>
              <p:tags r:id="rId28"/>
            </p:custDataLst>
          </p:nvPr>
        </p:nvSpPr>
        <p:spPr bwMode="auto">
          <a:xfrm>
            <a:off x="4053840" y="4096385"/>
            <a:ext cx="58928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8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1800" b="1" dirty="0">
                <a:solidFill>
                  <a:srgbClr val="FFFFFF"/>
                </a:solidFill>
                <a:latin typeface="Noto Sans S Chinese Medium" panose="020B0600000000000000" pitchFamily="34" charset="-122"/>
                <a:ea typeface="Noto Sans S Chinese Medium" panose="020B0600000000000000" pitchFamily="34" charset="-122"/>
              </a:rPr>
              <a:t>姓名</a:t>
            </a:r>
            <a:endParaRPr lang="zh-CN" altLang="en-US" sz="18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7" name="文本框 16"/>
          <p:cNvSpPr txBox="1"/>
          <p:nvPr/>
        </p:nvSpPr>
        <p:spPr>
          <a:xfrm>
            <a:off x="354965" y="3107055"/>
            <a:ext cx="3421380" cy="645160"/>
          </a:xfrm>
          <a:prstGeom prst="rect">
            <a:avLst/>
          </a:prstGeom>
          <a:noFill/>
        </p:spPr>
        <p:txBody>
          <a:bodyPr wrap="square" rtlCol="0">
            <a:spAutoFit/>
          </a:bodyPr>
          <a:p>
            <a:r>
              <a:rPr lang="zh-CN" altLang="en-US">
                <a:solidFill>
                  <a:schemeClr val="bg1"/>
                </a:solidFill>
              </a:rPr>
              <a:t>通过"Eager Loading"，加载与主表Resume相关联的5个存储表</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fltVal val="0"/>
                                          </p:val>
                                        </p:tav>
                                        <p:tav tm="100000">
                                          <p:val>
                                            <p:strVal val="#ppt_w"/>
                                          </p:val>
                                        </p:tav>
                                      </p:tavLst>
                                    </p:anim>
                                    <p:anim calcmode="lin" valueType="num">
                                      <p:cBhvr>
                                        <p:cTn id="8" dur="1000" fill="hold"/>
                                        <p:tgtEl>
                                          <p:spTgt spid="24"/>
                                        </p:tgtEl>
                                        <p:attrNameLst>
                                          <p:attrName>ppt_h</p:attrName>
                                        </p:attrNameLst>
                                      </p:cBhvr>
                                      <p:tavLst>
                                        <p:tav tm="0">
                                          <p:val>
                                            <p:fltVal val="0"/>
                                          </p:val>
                                        </p:tav>
                                        <p:tav tm="100000">
                                          <p:val>
                                            <p:strVal val="#ppt_h"/>
                                          </p:val>
                                        </p:tav>
                                      </p:tavLst>
                                    </p:anim>
                                    <p:anim calcmode="lin" valueType="num">
                                      <p:cBhvr>
                                        <p:cTn id="9" dur="1000" fill="hold"/>
                                        <p:tgtEl>
                                          <p:spTgt spid="24"/>
                                        </p:tgtEl>
                                        <p:attrNameLst>
                                          <p:attrName>style.rotation</p:attrName>
                                        </p:attrNameLst>
                                      </p:cBhvr>
                                      <p:tavLst>
                                        <p:tav tm="0">
                                          <p:val>
                                            <p:fltVal val="90"/>
                                          </p:val>
                                        </p:tav>
                                        <p:tav tm="100000">
                                          <p:val>
                                            <p:fltVal val="0"/>
                                          </p:val>
                                        </p:tav>
                                      </p:tavLst>
                                    </p:anim>
                                    <p:animEffect transition="in" filter="fade">
                                      <p:cBhvr>
                                        <p:cTn id="10" dur="1000"/>
                                        <p:tgtEl>
                                          <p:spTgt spid="2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1000" fill="hold"/>
                                        <p:tgtEl>
                                          <p:spTgt spid="25"/>
                                        </p:tgtEl>
                                        <p:attrNameLst>
                                          <p:attrName>ppt_w</p:attrName>
                                        </p:attrNameLst>
                                      </p:cBhvr>
                                      <p:tavLst>
                                        <p:tav tm="0">
                                          <p:val>
                                            <p:fltVal val="0"/>
                                          </p:val>
                                        </p:tav>
                                        <p:tav tm="100000">
                                          <p:val>
                                            <p:strVal val="#ppt_w"/>
                                          </p:val>
                                        </p:tav>
                                      </p:tavLst>
                                    </p:anim>
                                    <p:anim calcmode="lin" valueType="num">
                                      <p:cBhvr>
                                        <p:cTn id="14" dur="1000" fill="hold"/>
                                        <p:tgtEl>
                                          <p:spTgt spid="25"/>
                                        </p:tgtEl>
                                        <p:attrNameLst>
                                          <p:attrName>ppt_h</p:attrName>
                                        </p:attrNameLst>
                                      </p:cBhvr>
                                      <p:tavLst>
                                        <p:tav tm="0">
                                          <p:val>
                                            <p:fltVal val="0"/>
                                          </p:val>
                                        </p:tav>
                                        <p:tav tm="100000">
                                          <p:val>
                                            <p:strVal val="#ppt_h"/>
                                          </p:val>
                                        </p:tav>
                                      </p:tavLst>
                                    </p:anim>
                                    <p:anim calcmode="lin" valueType="num">
                                      <p:cBhvr>
                                        <p:cTn id="15" dur="1000" fill="hold"/>
                                        <p:tgtEl>
                                          <p:spTgt spid="25"/>
                                        </p:tgtEl>
                                        <p:attrNameLst>
                                          <p:attrName>style.rotation</p:attrName>
                                        </p:attrNameLst>
                                      </p:cBhvr>
                                      <p:tavLst>
                                        <p:tav tm="0">
                                          <p:val>
                                            <p:fltVal val="90"/>
                                          </p:val>
                                        </p:tav>
                                        <p:tav tm="100000">
                                          <p:val>
                                            <p:fltVal val="0"/>
                                          </p:val>
                                        </p:tav>
                                      </p:tavLst>
                                    </p:anim>
                                    <p:animEffect transition="in" filter="fade">
                                      <p:cBhvr>
                                        <p:cTn id="16" dur="1000"/>
                                        <p:tgtEl>
                                          <p:spTgt spid="2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1000" fill="hold"/>
                                        <p:tgtEl>
                                          <p:spTgt spid="23"/>
                                        </p:tgtEl>
                                        <p:attrNameLst>
                                          <p:attrName>ppt_w</p:attrName>
                                        </p:attrNameLst>
                                      </p:cBhvr>
                                      <p:tavLst>
                                        <p:tav tm="0">
                                          <p:val>
                                            <p:fltVal val="0"/>
                                          </p:val>
                                        </p:tav>
                                        <p:tav tm="100000">
                                          <p:val>
                                            <p:strVal val="#ppt_w"/>
                                          </p:val>
                                        </p:tav>
                                      </p:tavLst>
                                    </p:anim>
                                    <p:anim calcmode="lin" valueType="num">
                                      <p:cBhvr>
                                        <p:cTn id="20" dur="1000" fill="hold"/>
                                        <p:tgtEl>
                                          <p:spTgt spid="23"/>
                                        </p:tgtEl>
                                        <p:attrNameLst>
                                          <p:attrName>ppt_h</p:attrName>
                                        </p:attrNameLst>
                                      </p:cBhvr>
                                      <p:tavLst>
                                        <p:tav tm="0">
                                          <p:val>
                                            <p:fltVal val="0"/>
                                          </p:val>
                                        </p:tav>
                                        <p:tav tm="100000">
                                          <p:val>
                                            <p:strVal val="#ppt_h"/>
                                          </p:val>
                                        </p:tav>
                                      </p:tavLst>
                                    </p:anim>
                                    <p:anim calcmode="lin" valueType="num">
                                      <p:cBhvr>
                                        <p:cTn id="21" dur="1000" fill="hold"/>
                                        <p:tgtEl>
                                          <p:spTgt spid="23"/>
                                        </p:tgtEl>
                                        <p:attrNameLst>
                                          <p:attrName>style.rotation</p:attrName>
                                        </p:attrNameLst>
                                      </p:cBhvr>
                                      <p:tavLst>
                                        <p:tav tm="0">
                                          <p:val>
                                            <p:fltVal val="90"/>
                                          </p:val>
                                        </p:tav>
                                        <p:tav tm="100000">
                                          <p:val>
                                            <p:fltVal val="0"/>
                                          </p:val>
                                        </p:tav>
                                      </p:tavLst>
                                    </p:anim>
                                    <p:animEffect transition="in" filter="fade">
                                      <p:cBhvr>
                                        <p:cTn id="22" dur="1000"/>
                                        <p:tgtEl>
                                          <p:spTgt spid="2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1000" fill="hold"/>
                                        <p:tgtEl>
                                          <p:spTgt spid="26"/>
                                        </p:tgtEl>
                                        <p:attrNameLst>
                                          <p:attrName>ppt_w</p:attrName>
                                        </p:attrNameLst>
                                      </p:cBhvr>
                                      <p:tavLst>
                                        <p:tav tm="0">
                                          <p:val>
                                            <p:fltVal val="0"/>
                                          </p:val>
                                        </p:tav>
                                        <p:tav tm="100000">
                                          <p:val>
                                            <p:strVal val="#ppt_w"/>
                                          </p:val>
                                        </p:tav>
                                      </p:tavLst>
                                    </p:anim>
                                    <p:anim calcmode="lin" valueType="num">
                                      <p:cBhvr>
                                        <p:cTn id="26" dur="1000" fill="hold"/>
                                        <p:tgtEl>
                                          <p:spTgt spid="26"/>
                                        </p:tgtEl>
                                        <p:attrNameLst>
                                          <p:attrName>ppt_h</p:attrName>
                                        </p:attrNameLst>
                                      </p:cBhvr>
                                      <p:tavLst>
                                        <p:tav tm="0">
                                          <p:val>
                                            <p:fltVal val="0"/>
                                          </p:val>
                                        </p:tav>
                                        <p:tav tm="100000">
                                          <p:val>
                                            <p:strVal val="#ppt_h"/>
                                          </p:val>
                                        </p:tav>
                                      </p:tavLst>
                                    </p:anim>
                                    <p:anim calcmode="lin" valueType="num">
                                      <p:cBhvr>
                                        <p:cTn id="27" dur="1000" fill="hold"/>
                                        <p:tgtEl>
                                          <p:spTgt spid="26"/>
                                        </p:tgtEl>
                                        <p:attrNameLst>
                                          <p:attrName>style.rotation</p:attrName>
                                        </p:attrNameLst>
                                      </p:cBhvr>
                                      <p:tavLst>
                                        <p:tav tm="0">
                                          <p:val>
                                            <p:fltVal val="90"/>
                                          </p:val>
                                        </p:tav>
                                        <p:tav tm="100000">
                                          <p:val>
                                            <p:fltVal val="0"/>
                                          </p:val>
                                        </p:tav>
                                      </p:tavLst>
                                    </p:anim>
                                    <p:animEffect transition="in" filter="fade">
                                      <p:cBhvr>
                                        <p:cTn id="28" dur="1000"/>
                                        <p:tgtEl>
                                          <p:spTgt spid="2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1000" fill="hold"/>
                                        <p:tgtEl>
                                          <p:spTgt spid="40"/>
                                        </p:tgtEl>
                                        <p:attrNameLst>
                                          <p:attrName>ppt_w</p:attrName>
                                        </p:attrNameLst>
                                      </p:cBhvr>
                                      <p:tavLst>
                                        <p:tav tm="0">
                                          <p:val>
                                            <p:fltVal val="0"/>
                                          </p:val>
                                        </p:tav>
                                        <p:tav tm="100000">
                                          <p:val>
                                            <p:strVal val="#ppt_w"/>
                                          </p:val>
                                        </p:tav>
                                      </p:tavLst>
                                    </p:anim>
                                    <p:anim calcmode="lin" valueType="num">
                                      <p:cBhvr>
                                        <p:cTn id="32" dur="1000" fill="hold"/>
                                        <p:tgtEl>
                                          <p:spTgt spid="40"/>
                                        </p:tgtEl>
                                        <p:attrNameLst>
                                          <p:attrName>ppt_h</p:attrName>
                                        </p:attrNameLst>
                                      </p:cBhvr>
                                      <p:tavLst>
                                        <p:tav tm="0">
                                          <p:val>
                                            <p:fltVal val="0"/>
                                          </p:val>
                                        </p:tav>
                                        <p:tav tm="100000">
                                          <p:val>
                                            <p:strVal val="#ppt_h"/>
                                          </p:val>
                                        </p:tav>
                                      </p:tavLst>
                                    </p:anim>
                                    <p:anim calcmode="lin" valueType="num">
                                      <p:cBhvr>
                                        <p:cTn id="33" dur="1000" fill="hold"/>
                                        <p:tgtEl>
                                          <p:spTgt spid="40"/>
                                        </p:tgtEl>
                                        <p:attrNameLst>
                                          <p:attrName>style.rotation</p:attrName>
                                        </p:attrNameLst>
                                      </p:cBhvr>
                                      <p:tavLst>
                                        <p:tav tm="0">
                                          <p:val>
                                            <p:fltVal val="90"/>
                                          </p:val>
                                        </p:tav>
                                        <p:tav tm="100000">
                                          <p:val>
                                            <p:fltVal val="0"/>
                                          </p:val>
                                        </p:tav>
                                      </p:tavLst>
                                    </p:anim>
                                    <p:animEffect transition="in" filter="fade">
                                      <p:cBhvr>
                                        <p:cTn id="34" dur="1000"/>
                                        <p:tgtEl>
                                          <p:spTgt spid="40"/>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1000" fill="hold"/>
                                        <p:tgtEl>
                                          <p:spTgt spid="41"/>
                                        </p:tgtEl>
                                        <p:attrNameLst>
                                          <p:attrName>ppt_w</p:attrName>
                                        </p:attrNameLst>
                                      </p:cBhvr>
                                      <p:tavLst>
                                        <p:tav tm="0">
                                          <p:val>
                                            <p:fltVal val="0"/>
                                          </p:val>
                                        </p:tav>
                                        <p:tav tm="100000">
                                          <p:val>
                                            <p:strVal val="#ppt_w"/>
                                          </p:val>
                                        </p:tav>
                                      </p:tavLst>
                                    </p:anim>
                                    <p:anim calcmode="lin" valueType="num">
                                      <p:cBhvr>
                                        <p:cTn id="38" dur="1000" fill="hold"/>
                                        <p:tgtEl>
                                          <p:spTgt spid="41"/>
                                        </p:tgtEl>
                                        <p:attrNameLst>
                                          <p:attrName>ppt_h</p:attrName>
                                        </p:attrNameLst>
                                      </p:cBhvr>
                                      <p:tavLst>
                                        <p:tav tm="0">
                                          <p:val>
                                            <p:fltVal val="0"/>
                                          </p:val>
                                        </p:tav>
                                        <p:tav tm="100000">
                                          <p:val>
                                            <p:strVal val="#ppt_h"/>
                                          </p:val>
                                        </p:tav>
                                      </p:tavLst>
                                    </p:anim>
                                    <p:anim calcmode="lin" valueType="num">
                                      <p:cBhvr>
                                        <p:cTn id="39" dur="1000" fill="hold"/>
                                        <p:tgtEl>
                                          <p:spTgt spid="41"/>
                                        </p:tgtEl>
                                        <p:attrNameLst>
                                          <p:attrName>style.rotation</p:attrName>
                                        </p:attrNameLst>
                                      </p:cBhvr>
                                      <p:tavLst>
                                        <p:tav tm="0">
                                          <p:val>
                                            <p:fltVal val="90"/>
                                          </p:val>
                                        </p:tav>
                                        <p:tav tm="100000">
                                          <p:val>
                                            <p:fltVal val="0"/>
                                          </p:val>
                                        </p:tav>
                                      </p:tavLst>
                                    </p:anim>
                                    <p:animEffect transition="in" filter="fade">
                                      <p:cBhvr>
                                        <p:cTn id="40" dur="1000"/>
                                        <p:tgtEl>
                                          <p:spTgt spid="41"/>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1000" fill="hold"/>
                                        <p:tgtEl>
                                          <p:spTgt spid="2"/>
                                        </p:tgtEl>
                                        <p:attrNameLst>
                                          <p:attrName>ppt_w</p:attrName>
                                        </p:attrNameLst>
                                      </p:cBhvr>
                                      <p:tavLst>
                                        <p:tav tm="0">
                                          <p:val>
                                            <p:fltVal val="0"/>
                                          </p:val>
                                        </p:tav>
                                        <p:tav tm="100000">
                                          <p:val>
                                            <p:strVal val="#ppt_w"/>
                                          </p:val>
                                        </p:tav>
                                      </p:tavLst>
                                    </p:anim>
                                    <p:anim calcmode="lin" valueType="num">
                                      <p:cBhvr>
                                        <p:cTn id="44" dur="1000" fill="hold"/>
                                        <p:tgtEl>
                                          <p:spTgt spid="2"/>
                                        </p:tgtEl>
                                        <p:attrNameLst>
                                          <p:attrName>ppt_h</p:attrName>
                                        </p:attrNameLst>
                                      </p:cBhvr>
                                      <p:tavLst>
                                        <p:tav tm="0">
                                          <p:val>
                                            <p:fltVal val="0"/>
                                          </p:val>
                                        </p:tav>
                                        <p:tav tm="100000">
                                          <p:val>
                                            <p:strVal val="#ppt_h"/>
                                          </p:val>
                                        </p:tav>
                                      </p:tavLst>
                                    </p:anim>
                                    <p:anim calcmode="lin" valueType="num">
                                      <p:cBhvr>
                                        <p:cTn id="45" dur="1000" fill="hold"/>
                                        <p:tgtEl>
                                          <p:spTgt spid="2"/>
                                        </p:tgtEl>
                                        <p:attrNameLst>
                                          <p:attrName>style.rotation</p:attrName>
                                        </p:attrNameLst>
                                      </p:cBhvr>
                                      <p:tavLst>
                                        <p:tav tm="0">
                                          <p:val>
                                            <p:fltVal val="90"/>
                                          </p:val>
                                        </p:tav>
                                        <p:tav tm="100000">
                                          <p:val>
                                            <p:fltVal val="0"/>
                                          </p:val>
                                        </p:tav>
                                      </p:tavLst>
                                    </p:anim>
                                    <p:animEffect transition="in" filter="fade">
                                      <p:cBhvr>
                                        <p:cTn id="46" dur="1000"/>
                                        <p:tgtEl>
                                          <p:spTgt spid="2"/>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1000" fill="hold"/>
                                        <p:tgtEl>
                                          <p:spTgt spid="18"/>
                                        </p:tgtEl>
                                        <p:attrNameLst>
                                          <p:attrName>ppt_w</p:attrName>
                                        </p:attrNameLst>
                                      </p:cBhvr>
                                      <p:tavLst>
                                        <p:tav tm="0">
                                          <p:val>
                                            <p:fltVal val="0"/>
                                          </p:val>
                                        </p:tav>
                                        <p:tav tm="100000">
                                          <p:val>
                                            <p:strVal val="#ppt_w"/>
                                          </p:val>
                                        </p:tav>
                                      </p:tavLst>
                                    </p:anim>
                                    <p:anim calcmode="lin" valueType="num">
                                      <p:cBhvr>
                                        <p:cTn id="50" dur="1000" fill="hold"/>
                                        <p:tgtEl>
                                          <p:spTgt spid="18"/>
                                        </p:tgtEl>
                                        <p:attrNameLst>
                                          <p:attrName>ppt_h</p:attrName>
                                        </p:attrNameLst>
                                      </p:cBhvr>
                                      <p:tavLst>
                                        <p:tav tm="0">
                                          <p:val>
                                            <p:fltVal val="0"/>
                                          </p:val>
                                        </p:tav>
                                        <p:tav tm="100000">
                                          <p:val>
                                            <p:strVal val="#ppt_h"/>
                                          </p:val>
                                        </p:tav>
                                      </p:tavLst>
                                    </p:anim>
                                    <p:anim calcmode="lin" valueType="num">
                                      <p:cBhvr>
                                        <p:cTn id="51" dur="1000" fill="hold"/>
                                        <p:tgtEl>
                                          <p:spTgt spid="18"/>
                                        </p:tgtEl>
                                        <p:attrNameLst>
                                          <p:attrName>style.rotation</p:attrName>
                                        </p:attrNameLst>
                                      </p:cBhvr>
                                      <p:tavLst>
                                        <p:tav tm="0">
                                          <p:val>
                                            <p:fltVal val="90"/>
                                          </p:val>
                                        </p:tav>
                                        <p:tav tm="100000">
                                          <p:val>
                                            <p:fltVal val="0"/>
                                          </p:val>
                                        </p:tav>
                                      </p:tavLst>
                                    </p:anim>
                                    <p:animEffect transition="in" filter="fade">
                                      <p:cBhvr>
                                        <p:cTn id="52" dur="1000"/>
                                        <p:tgtEl>
                                          <p:spTgt spid="18"/>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1000" fill="hold"/>
                                        <p:tgtEl>
                                          <p:spTgt spid="19"/>
                                        </p:tgtEl>
                                        <p:attrNameLst>
                                          <p:attrName>ppt_w</p:attrName>
                                        </p:attrNameLst>
                                      </p:cBhvr>
                                      <p:tavLst>
                                        <p:tav tm="0">
                                          <p:val>
                                            <p:fltVal val="0"/>
                                          </p:val>
                                        </p:tav>
                                        <p:tav tm="100000">
                                          <p:val>
                                            <p:strVal val="#ppt_w"/>
                                          </p:val>
                                        </p:tav>
                                      </p:tavLst>
                                    </p:anim>
                                    <p:anim calcmode="lin" valueType="num">
                                      <p:cBhvr>
                                        <p:cTn id="56" dur="1000" fill="hold"/>
                                        <p:tgtEl>
                                          <p:spTgt spid="19"/>
                                        </p:tgtEl>
                                        <p:attrNameLst>
                                          <p:attrName>ppt_h</p:attrName>
                                        </p:attrNameLst>
                                      </p:cBhvr>
                                      <p:tavLst>
                                        <p:tav tm="0">
                                          <p:val>
                                            <p:fltVal val="0"/>
                                          </p:val>
                                        </p:tav>
                                        <p:tav tm="100000">
                                          <p:val>
                                            <p:strVal val="#ppt_h"/>
                                          </p:val>
                                        </p:tav>
                                      </p:tavLst>
                                    </p:anim>
                                    <p:anim calcmode="lin" valueType="num">
                                      <p:cBhvr>
                                        <p:cTn id="57" dur="1000" fill="hold"/>
                                        <p:tgtEl>
                                          <p:spTgt spid="19"/>
                                        </p:tgtEl>
                                        <p:attrNameLst>
                                          <p:attrName>style.rotation</p:attrName>
                                        </p:attrNameLst>
                                      </p:cBhvr>
                                      <p:tavLst>
                                        <p:tav tm="0">
                                          <p:val>
                                            <p:fltVal val="90"/>
                                          </p:val>
                                        </p:tav>
                                        <p:tav tm="100000">
                                          <p:val>
                                            <p:fltVal val="0"/>
                                          </p:val>
                                        </p:tav>
                                      </p:tavLst>
                                    </p:anim>
                                    <p:animEffect transition="in" filter="fade">
                                      <p:cBhvr>
                                        <p:cTn id="5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40" grpId="0"/>
      <p:bldP spid="41" grpId="0"/>
      <p:bldP spid="2"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6" name="KSO_Shape"/>
          <p:cNvSpPr>
            <a:spLocks noChangeAspect="1"/>
          </p:cNvSpPr>
          <p:nvPr/>
        </p:nvSpPr>
        <p:spPr>
          <a:xfrm>
            <a:off x="4415595" y="2654632"/>
            <a:ext cx="3240000" cy="3240000"/>
          </a:xfrm>
          <a:prstGeom prst="ellipse">
            <a:avLst/>
          </a:prstGeom>
          <a:gradFill flip="none" rotWithShape="1">
            <a:gsLst>
              <a:gs pos="0">
                <a:srgbClr val="007DA4"/>
              </a:gs>
              <a:gs pos="48000">
                <a:srgbClr val="00A6DA"/>
              </a:gs>
              <a:gs pos="100000">
                <a:srgbClr val="00C0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7" name="KSO_Shape"/>
          <p:cNvSpPr>
            <a:spLocks noChangeAspect="1"/>
          </p:cNvSpPr>
          <p:nvPr/>
        </p:nvSpPr>
        <p:spPr>
          <a:xfrm>
            <a:off x="4524343" y="3014632"/>
            <a:ext cx="2520000" cy="2520000"/>
          </a:xfrm>
          <a:prstGeom prst="ellipse">
            <a:avLst/>
          </a:prstGeom>
          <a:solidFill>
            <a:srgbClr val="007D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8" name="KSO_Shape"/>
          <p:cNvSpPr>
            <a:spLocks noChangeAspect="1"/>
          </p:cNvSpPr>
          <p:nvPr/>
        </p:nvSpPr>
        <p:spPr>
          <a:xfrm>
            <a:off x="4609341" y="3194632"/>
            <a:ext cx="2160000" cy="2160000"/>
          </a:xfrm>
          <a:prstGeom prst="ellipse">
            <a:avLst/>
          </a:prstGeom>
          <a:gradFill flip="none" rotWithShape="1">
            <a:gsLst>
              <a:gs pos="0">
                <a:srgbClr val="007DA4"/>
              </a:gs>
              <a:gs pos="48000">
                <a:srgbClr val="00A6DA"/>
              </a:gs>
              <a:gs pos="100000">
                <a:srgbClr val="00C0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9" name="KSO_Shape"/>
          <p:cNvSpPr>
            <a:spLocks noChangeAspect="1"/>
          </p:cNvSpPr>
          <p:nvPr/>
        </p:nvSpPr>
        <p:spPr>
          <a:xfrm>
            <a:off x="4609341" y="3384089"/>
            <a:ext cx="1800000" cy="1800000"/>
          </a:xfrm>
          <a:prstGeom prst="ellipse">
            <a:avLst/>
          </a:prstGeom>
          <a:solidFill>
            <a:srgbClr val="007D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10" name="KSO_Shape"/>
          <p:cNvSpPr>
            <a:spLocks noChangeAspect="1"/>
          </p:cNvSpPr>
          <p:nvPr/>
        </p:nvSpPr>
        <p:spPr>
          <a:xfrm>
            <a:off x="4707980" y="3673948"/>
            <a:ext cx="1440000" cy="1440000"/>
          </a:xfrm>
          <a:prstGeom prst="ellipse">
            <a:avLst/>
          </a:prstGeom>
          <a:gradFill>
            <a:gsLst>
              <a:gs pos="0">
                <a:srgbClr val="007DA4"/>
              </a:gs>
              <a:gs pos="48000">
                <a:srgbClr val="00A6DA"/>
              </a:gs>
              <a:gs pos="100000">
                <a:srgbClr val="00C0FA"/>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cxnSp>
        <p:nvCxnSpPr>
          <p:cNvPr id="12" name="连接符: 肘形 11"/>
          <p:cNvCxnSpPr/>
          <p:nvPr/>
        </p:nvCxnSpPr>
        <p:spPr>
          <a:xfrm flipV="1">
            <a:off x="7044055" y="2184400"/>
            <a:ext cx="1997075" cy="885190"/>
          </a:xfrm>
          <a:prstGeom prst="bentConnector3">
            <a:avLst>
              <a:gd name="adj1" fmla="val 50016"/>
            </a:avLst>
          </a:prstGeom>
          <a:ln>
            <a:solidFill>
              <a:srgbClr val="00C0FA"/>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连接符: 肘形 13"/>
          <p:cNvCxnSpPr>
            <a:stCxn id="48" idx="5"/>
          </p:cNvCxnSpPr>
          <p:nvPr/>
        </p:nvCxnSpPr>
        <p:spPr>
          <a:xfrm rot="5400000" flipH="1" flipV="1">
            <a:off x="7915275" y="2845435"/>
            <a:ext cx="92075" cy="2219960"/>
          </a:xfrm>
          <a:prstGeom prst="bentConnector4">
            <a:avLst>
              <a:gd name="adj1" fmla="val -275517"/>
              <a:gd name="adj2" fmla="val 50329"/>
            </a:avLst>
          </a:prstGeom>
          <a:ln>
            <a:solidFill>
              <a:srgbClr val="00C0FA"/>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p:cNvCxnSpPr>
            <a:stCxn id="49" idx="6"/>
          </p:cNvCxnSpPr>
          <p:nvPr/>
        </p:nvCxnSpPr>
        <p:spPr>
          <a:xfrm flipV="1">
            <a:off x="6522085" y="5270500"/>
            <a:ext cx="2564765" cy="163195"/>
          </a:xfrm>
          <a:prstGeom prst="bentConnector3">
            <a:avLst>
              <a:gd name="adj1" fmla="val 50012"/>
            </a:avLst>
          </a:prstGeom>
          <a:ln>
            <a:solidFill>
              <a:srgbClr val="00C0FA"/>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p:cNvCxnSpPr>
            <a:stCxn id="51" idx="7"/>
            <a:endCxn id="62" idx="3"/>
          </p:cNvCxnSpPr>
          <p:nvPr/>
        </p:nvCxnSpPr>
        <p:spPr>
          <a:xfrm rot="16200000" flipH="1" flipV="1">
            <a:off x="4438015" y="2269490"/>
            <a:ext cx="103505" cy="2536190"/>
          </a:xfrm>
          <a:prstGeom prst="bentConnector4">
            <a:avLst>
              <a:gd name="adj1" fmla="val -58588"/>
              <a:gd name="adj2" fmla="val 51815"/>
            </a:avLst>
          </a:prstGeom>
          <a:ln>
            <a:solidFill>
              <a:srgbClr val="00C0FA"/>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p:cNvCxnSpPr>
            <a:stCxn id="50" idx="1"/>
          </p:cNvCxnSpPr>
          <p:nvPr/>
        </p:nvCxnSpPr>
        <p:spPr>
          <a:xfrm rot="16200000" flipH="1" flipV="1">
            <a:off x="3968115" y="3745230"/>
            <a:ext cx="821055" cy="2368550"/>
          </a:xfrm>
          <a:prstGeom prst="bentConnector4">
            <a:avLst>
              <a:gd name="adj1" fmla="val -30974"/>
              <a:gd name="adj2" fmla="val 50335"/>
            </a:avLst>
          </a:prstGeom>
          <a:ln>
            <a:solidFill>
              <a:srgbClr val="00C0FA"/>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KSO_Shape"/>
          <p:cNvSpPr>
            <a:spLocks noChangeAspect="1"/>
          </p:cNvSpPr>
          <p:nvPr/>
        </p:nvSpPr>
        <p:spPr>
          <a:xfrm>
            <a:off x="6724968" y="2961519"/>
            <a:ext cx="108000" cy="108000"/>
          </a:xfrm>
          <a:prstGeom prst="ellipse">
            <a:avLst/>
          </a:prstGeom>
          <a:solidFill>
            <a:srgbClr val="3336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48" name="KSO_Shape"/>
          <p:cNvSpPr>
            <a:spLocks noChangeAspect="1"/>
          </p:cNvSpPr>
          <p:nvPr/>
        </p:nvSpPr>
        <p:spPr>
          <a:xfrm>
            <a:off x="6758618" y="3909565"/>
            <a:ext cx="108000" cy="108000"/>
          </a:xfrm>
          <a:prstGeom prst="ellipse">
            <a:avLst/>
          </a:prstGeom>
          <a:solidFill>
            <a:srgbClr val="3336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49" name="KSO_Shape"/>
          <p:cNvSpPr>
            <a:spLocks noChangeAspect="1"/>
          </p:cNvSpPr>
          <p:nvPr/>
        </p:nvSpPr>
        <p:spPr>
          <a:xfrm>
            <a:off x="6401435" y="5373370"/>
            <a:ext cx="120650" cy="120650"/>
          </a:xfrm>
          <a:prstGeom prst="ellipse">
            <a:avLst/>
          </a:prstGeom>
          <a:solidFill>
            <a:srgbClr val="3336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50" name="KSO_Shape"/>
          <p:cNvSpPr>
            <a:spLocks noChangeAspect="1"/>
          </p:cNvSpPr>
          <p:nvPr/>
        </p:nvSpPr>
        <p:spPr>
          <a:xfrm>
            <a:off x="5547334" y="4503334"/>
            <a:ext cx="108000" cy="108000"/>
          </a:xfrm>
          <a:prstGeom prst="ellipse">
            <a:avLst/>
          </a:prstGeom>
          <a:solidFill>
            <a:srgbClr val="3336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51" name="KSO_Shape"/>
          <p:cNvSpPr>
            <a:spLocks noChangeAspect="1"/>
          </p:cNvSpPr>
          <p:nvPr/>
        </p:nvSpPr>
        <p:spPr>
          <a:xfrm>
            <a:off x="5666085" y="3470180"/>
            <a:ext cx="108000" cy="108000"/>
          </a:xfrm>
          <a:prstGeom prst="ellipse">
            <a:avLst/>
          </a:prstGeom>
          <a:solidFill>
            <a:srgbClr val="3336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57" name="原创设计师QQ：598969553           _26"/>
          <p:cNvSpPr/>
          <p:nvPr/>
        </p:nvSpPr>
        <p:spPr>
          <a:xfrm>
            <a:off x="9086563" y="1948179"/>
            <a:ext cx="2351873" cy="410845"/>
          </a:xfrm>
          <a:prstGeom prst="rect">
            <a:avLst/>
          </a:prstGeom>
        </p:spPr>
        <p:txBody>
          <a:bodyPr wrap="square">
            <a:spAutoFit/>
          </a:bodyPr>
          <a:lstStyle/>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教育背景</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59" name="原创设计师QQ：598969553           _26"/>
          <p:cNvSpPr/>
          <p:nvPr/>
        </p:nvSpPr>
        <p:spPr>
          <a:xfrm>
            <a:off x="9134475" y="5072380"/>
            <a:ext cx="681355" cy="410845"/>
          </a:xfrm>
          <a:prstGeom prst="rect">
            <a:avLst/>
          </a:prstGeom>
        </p:spPr>
        <p:txBody>
          <a:bodyPr wrap="square">
            <a:spAutoFit/>
          </a:bodyPr>
          <a:lstStyle/>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其他</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2" name="原创设计师QQ：598969553           _26"/>
          <p:cNvSpPr/>
          <p:nvPr/>
        </p:nvSpPr>
        <p:spPr>
          <a:xfrm>
            <a:off x="2214245" y="3383915"/>
            <a:ext cx="1007745" cy="410845"/>
          </a:xfrm>
          <a:prstGeom prst="rect">
            <a:avLst/>
          </a:prstGeom>
        </p:spPr>
        <p:txBody>
          <a:bodyPr wrap="square">
            <a:spAutoFit/>
          </a:bodyPr>
          <a:lstStyle/>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基本信息</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4" name="原创设计师QQ：598969553           _26"/>
          <p:cNvSpPr/>
          <p:nvPr/>
        </p:nvSpPr>
        <p:spPr>
          <a:xfrm>
            <a:off x="807242" y="5083189"/>
            <a:ext cx="2375959" cy="410845"/>
          </a:xfrm>
          <a:prstGeom prst="rect">
            <a:avLst/>
          </a:prstGeom>
        </p:spPr>
        <p:txBody>
          <a:bodyPr wrap="square">
            <a:spAutoFit/>
          </a:bodyPr>
          <a:lstStyle/>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工作经历</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17" name="文本框 16"/>
          <p:cNvSpPr txBox="1"/>
          <p:nvPr>
            <p:custDataLst>
              <p:tags r:id="rId2"/>
            </p:custDataLst>
          </p:nvPr>
        </p:nvSpPr>
        <p:spPr>
          <a:xfrm>
            <a:off x="506814" y="674097"/>
            <a:ext cx="1605280" cy="521970"/>
          </a:xfrm>
          <a:prstGeom prst="rect">
            <a:avLst/>
          </a:prstGeom>
          <a:noFill/>
        </p:spPr>
        <p:txBody>
          <a:bodyPr wrap="none" rtlCol="0">
            <a:spAutoFit/>
          </a:bodyPr>
          <a:p>
            <a:r>
              <a:rPr lang="zh-CN" altLang="en-US" sz="2800" dirty="0">
                <a:solidFill>
                  <a:schemeClr val="lt1"/>
                </a:solidFill>
                <a:latin typeface="Noto Sans S Chinese Medium" panose="020B0600000000000000" pitchFamily="34" charset="-122"/>
                <a:ea typeface="Noto Sans S Chinese Medium" panose="020B0600000000000000" pitchFamily="34" charset="-122"/>
              </a:rPr>
              <a:t>简历详情</a:t>
            </a:r>
            <a:endParaRPr lang="zh-CN" altLang="en-US" sz="2800" dirty="0">
              <a:solidFill>
                <a:schemeClr val="lt1"/>
              </a:solidFill>
              <a:latin typeface="Noto Sans S Chinese Medium" panose="020B0600000000000000" pitchFamily="34" charset="-122"/>
              <a:ea typeface="Noto Sans S Chinese Medium" panose="020B0600000000000000" pitchFamily="34" charset="-122"/>
            </a:endParaRPr>
          </a:p>
        </p:txBody>
      </p:sp>
      <p:sp>
        <p:nvSpPr>
          <p:cNvPr id="18" name="文本框 17"/>
          <p:cNvSpPr txBox="1"/>
          <p:nvPr>
            <p:custDataLst>
              <p:tags r:id="rId3"/>
            </p:custDataLst>
          </p:nvPr>
        </p:nvSpPr>
        <p:spPr>
          <a:xfrm>
            <a:off x="988695" y="1617980"/>
            <a:ext cx="5444490" cy="829945"/>
          </a:xfrm>
          <a:prstGeom prst="rect">
            <a:avLst/>
          </a:prstGeom>
          <a:noFill/>
        </p:spPr>
        <p:txBody>
          <a:bodyPr wrap="square" rtlCol="0">
            <a:spAutoFit/>
          </a:bodyPr>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前端发送请求，向后端数据库中寻找合适的简历信息，然后展示出来</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4" name="右大括号 3"/>
          <p:cNvSpPr/>
          <p:nvPr/>
        </p:nvSpPr>
        <p:spPr>
          <a:xfrm>
            <a:off x="2029460" y="4763770"/>
            <a:ext cx="184785" cy="1130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原创设计师QQ：598969553           _26"/>
          <p:cNvSpPr/>
          <p:nvPr>
            <p:custDataLst>
              <p:tags r:id="rId4"/>
            </p:custDataLst>
          </p:nvPr>
        </p:nvSpPr>
        <p:spPr>
          <a:xfrm>
            <a:off x="883285" y="5008880"/>
            <a:ext cx="10077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职位</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11" name="原创设计师QQ：598969553           _26"/>
          <p:cNvSpPr/>
          <p:nvPr>
            <p:custDataLst>
              <p:tags r:id="rId5"/>
            </p:custDataLst>
          </p:nvPr>
        </p:nvSpPr>
        <p:spPr>
          <a:xfrm>
            <a:off x="883285" y="5236845"/>
            <a:ext cx="1007745" cy="410845"/>
          </a:xfrm>
          <a:prstGeom prst="rect">
            <a:avLst/>
          </a:prstGeom>
        </p:spPr>
        <p:txBody>
          <a:bodyPr wrap="square">
            <a:spAutoFit/>
          </a:bodyPr>
          <a:lstStyle/>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时间</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21" name="原创设计师QQ：598969553           _26"/>
          <p:cNvSpPr/>
          <p:nvPr>
            <p:custDataLst>
              <p:tags r:id="rId6"/>
            </p:custDataLst>
          </p:nvPr>
        </p:nvSpPr>
        <p:spPr>
          <a:xfrm>
            <a:off x="618490" y="5483225"/>
            <a:ext cx="1272540" cy="410845"/>
          </a:xfrm>
          <a:prstGeom prst="rect">
            <a:avLst/>
          </a:prstGeom>
        </p:spPr>
        <p:txBody>
          <a:bodyPr wrap="square">
            <a:spAutoFit/>
          </a:bodyPr>
          <a:lstStyle/>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具体</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经历</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22" name="原创设计师QQ：598969553           _26"/>
          <p:cNvSpPr/>
          <p:nvPr>
            <p:custDataLst>
              <p:tags r:id="rId7"/>
            </p:custDataLst>
          </p:nvPr>
        </p:nvSpPr>
        <p:spPr>
          <a:xfrm>
            <a:off x="883285" y="4784090"/>
            <a:ext cx="10077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公司</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2" name="右大括号 31"/>
          <p:cNvSpPr/>
          <p:nvPr>
            <p:custDataLst>
              <p:tags r:id="rId8"/>
            </p:custDataLst>
          </p:nvPr>
        </p:nvSpPr>
        <p:spPr>
          <a:xfrm>
            <a:off x="2028825" y="2745740"/>
            <a:ext cx="185420" cy="14624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3" name="原创设计师QQ：598969553           _26"/>
          <p:cNvSpPr/>
          <p:nvPr>
            <p:custDataLst>
              <p:tags r:id="rId9"/>
            </p:custDataLst>
          </p:nvPr>
        </p:nvSpPr>
        <p:spPr>
          <a:xfrm>
            <a:off x="770890" y="2908300"/>
            <a:ext cx="10077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个人邮箱</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4" name="原创设计师QQ：598969553           _26"/>
          <p:cNvSpPr/>
          <p:nvPr>
            <p:custDataLst>
              <p:tags r:id="rId10"/>
            </p:custDataLst>
          </p:nvPr>
        </p:nvSpPr>
        <p:spPr>
          <a:xfrm>
            <a:off x="770890" y="3136265"/>
            <a:ext cx="10077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联系</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电话</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5" name="原创设计师QQ：598969553           _26"/>
          <p:cNvSpPr/>
          <p:nvPr>
            <p:custDataLst>
              <p:tags r:id="rId11"/>
            </p:custDataLst>
          </p:nvPr>
        </p:nvSpPr>
        <p:spPr>
          <a:xfrm>
            <a:off x="1164590" y="3615055"/>
            <a:ext cx="6140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性别</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6" name="原创设计师QQ：598969553           _26"/>
          <p:cNvSpPr/>
          <p:nvPr>
            <p:custDataLst>
              <p:tags r:id="rId12"/>
            </p:custDataLst>
          </p:nvPr>
        </p:nvSpPr>
        <p:spPr>
          <a:xfrm>
            <a:off x="618490" y="3856990"/>
            <a:ext cx="11601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最高</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学历</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8" name="原创设计师QQ：598969553           _26"/>
          <p:cNvSpPr/>
          <p:nvPr>
            <p:custDataLst>
              <p:tags r:id="rId13"/>
            </p:custDataLst>
          </p:nvPr>
        </p:nvSpPr>
        <p:spPr>
          <a:xfrm>
            <a:off x="1164590" y="3382645"/>
            <a:ext cx="6140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年龄</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9" name="原创设计师QQ：598969553           _26"/>
          <p:cNvSpPr/>
          <p:nvPr>
            <p:custDataLst>
              <p:tags r:id="rId14"/>
            </p:custDataLst>
          </p:nvPr>
        </p:nvSpPr>
        <p:spPr>
          <a:xfrm>
            <a:off x="770890" y="2683510"/>
            <a:ext cx="10077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姓名</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40" name="左大括号 39"/>
          <p:cNvSpPr/>
          <p:nvPr/>
        </p:nvSpPr>
        <p:spPr>
          <a:xfrm>
            <a:off x="10125075" y="1781175"/>
            <a:ext cx="158115" cy="7334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1" name="原创设计师QQ：598969553           _26"/>
          <p:cNvSpPr/>
          <p:nvPr>
            <p:custDataLst>
              <p:tags r:id="rId15"/>
            </p:custDataLst>
          </p:nvPr>
        </p:nvSpPr>
        <p:spPr>
          <a:xfrm>
            <a:off x="10333990" y="1692275"/>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时间</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42" name="原创设计师QQ：598969553           _26"/>
          <p:cNvSpPr/>
          <p:nvPr>
            <p:custDataLst>
              <p:tags r:id="rId16"/>
            </p:custDataLst>
          </p:nvPr>
        </p:nvSpPr>
        <p:spPr>
          <a:xfrm>
            <a:off x="10333990" y="1939925"/>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学校</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43" name="原创设计师QQ：598969553           _26"/>
          <p:cNvSpPr/>
          <p:nvPr>
            <p:custDataLst>
              <p:tags r:id="rId17"/>
            </p:custDataLst>
          </p:nvPr>
        </p:nvSpPr>
        <p:spPr>
          <a:xfrm>
            <a:off x="10333990" y="2172970"/>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专业</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5" name="左大括号 64"/>
          <p:cNvSpPr/>
          <p:nvPr>
            <p:custDataLst>
              <p:tags r:id="rId18"/>
            </p:custDataLst>
          </p:nvPr>
        </p:nvSpPr>
        <p:spPr>
          <a:xfrm>
            <a:off x="9728200" y="4696460"/>
            <a:ext cx="158750" cy="11620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7" name="原创设计师QQ：598969553           _26"/>
          <p:cNvSpPr/>
          <p:nvPr>
            <p:custDataLst>
              <p:tags r:id="rId19"/>
            </p:custDataLst>
          </p:nvPr>
        </p:nvSpPr>
        <p:spPr>
          <a:xfrm>
            <a:off x="10125075" y="4598035"/>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获奖情况</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8" name="原创设计师QQ：598969553           _26"/>
          <p:cNvSpPr/>
          <p:nvPr>
            <p:custDataLst>
              <p:tags r:id="rId20"/>
            </p:custDataLst>
          </p:nvPr>
        </p:nvSpPr>
        <p:spPr>
          <a:xfrm>
            <a:off x="10130790" y="4938395"/>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求职意向</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9" name="原创设计师QQ：598969553           _26"/>
          <p:cNvSpPr/>
          <p:nvPr>
            <p:custDataLst>
              <p:tags r:id="rId21"/>
            </p:custDataLst>
          </p:nvPr>
        </p:nvSpPr>
        <p:spPr>
          <a:xfrm>
            <a:off x="10125075" y="5247005"/>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自我评价</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70" name="原创设计师QQ：598969553           _26"/>
          <p:cNvSpPr/>
          <p:nvPr>
            <p:custDataLst>
              <p:tags r:id="rId22"/>
            </p:custDataLst>
          </p:nvPr>
        </p:nvSpPr>
        <p:spPr>
          <a:xfrm>
            <a:off x="10130790" y="5514975"/>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技能</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85" name="原创设计师QQ：598969553           _26"/>
          <p:cNvSpPr/>
          <p:nvPr>
            <p:custDataLst>
              <p:tags r:id="rId23"/>
            </p:custDataLst>
          </p:nvPr>
        </p:nvSpPr>
        <p:spPr>
          <a:xfrm>
            <a:off x="9071729" y="3485833"/>
            <a:ext cx="2351873" cy="410845"/>
          </a:xfrm>
          <a:prstGeom prst="rect">
            <a:avLst/>
          </a:prstGeom>
        </p:spPr>
        <p:txBody>
          <a:bodyPr wrap="square">
            <a:spAutoFit/>
          </a:bodyPr>
          <a:p>
            <a:pPr>
              <a:lnSpc>
                <a:spcPct val="130000"/>
              </a:lnSpc>
            </a:pP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AI</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分析</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86" name="左大括号 85"/>
          <p:cNvSpPr/>
          <p:nvPr>
            <p:custDataLst>
              <p:tags r:id="rId24"/>
            </p:custDataLst>
          </p:nvPr>
        </p:nvSpPr>
        <p:spPr>
          <a:xfrm>
            <a:off x="9928225" y="3194685"/>
            <a:ext cx="120650" cy="9239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7" name="原创设计师QQ：598969553           _26"/>
          <p:cNvSpPr/>
          <p:nvPr>
            <p:custDataLst>
              <p:tags r:id="rId25"/>
            </p:custDataLst>
          </p:nvPr>
        </p:nvSpPr>
        <p:spPr>
          <a:xfrm>
            <a:off x="10210165" y="3059430"/>
            <a:ext cx="1426210"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工作</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稳定性</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88" name="原创设计师QQ：598969553           _26"/>
          <p:cNvSpPr/>
          <p:nvPr>
            <p:custDataLst>
              <p:tags r:id="rId26"/>
            </p:custDataLst>
          </p:nvPr>
        </p:nvSpPr>
        <p:spPr>
          <a:xfrm>
            <a:off x="10210165" y="3319145"/>
            <a:ext cx="2357120"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工作稳定性</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原因</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89" name="原创设计师QQ：598969553           _26"/>
          <p:cNvSpPr/>
          <p:nvPr>
            <p:custDataLst>
              <p:tags r:id="rId27"/>
            </p:custDataLst>
          </p:nvPr>
        </p:nvSpPr>
        <p:spPr>
          <a:xfrm>
            <a:off x="10210165" y="3615055"/>
            <a:ext cx="17824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人岗匹配分数</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90" name="原创设计师QQ：598969553           _26"/>
          <p:cNvSpPr/>
          <p:nvPr>
            <p:custDataLst>
              <p:tags r:id="rId28"/>
            </p:custDataLst>
          </p:nvPr>
        </p:nvSpPr>
        <p:spPr>
          <a:xfrm>
            <a:off x="10210165" y="3856990"/>
            <a:ext cx="156019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人岗匹配</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理由</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1000" fill="hold"/>
                                        <p:tgtEl>
                                          <p:spTgt spid="62"/>
                                        </p:tgtEl>
                                        <p:attrNameLst>
                                          <p:attrName>ppt_w</p:attrName>
                                        </p:attrNameLst>
                                      </p:cBhvr>
                                      <p:tavLst>
                                        <p:tav tm="0">
                                          <p:val>
                                            <p:fltVal val="0"/>
                                          </p:val>
                                        </p:tav>
                                        <p:tav tm="100000">
                                          <p:val>
                                            <p:strVal val="#ppt_w"/>
                                          </p:val>
                                        </p:tav>
                                      </p:tavLst>
                                    </p:anim>
                                    <p:anim calcmode="lin" valueType="num">
                                      <p:cBhvr>
                                        <p:cTn id="8" dur="1000" fill="hold"/>
                                        <p:tgtEl>
                                          <p:spTgt spid="62"/>
                                        </p:tgtEl>
                                        <p:attrNameLst>
                                          <p:attrName>ppt_h</p:attrName>
                                        </p:attrNameLst>
                                      </p:cBhvr>
                                      <p:tavLst>
                                        <p:tav tm="0">
                                          <p:val>
                                            <p:fltVal val="0"/>
                                          </p:val>
                                        </p:tav>
                                        <p:tav tm="100000">
                                          <p:val>
                                            <p:strVal val="#ppt_h"/>
                                          </p:val>
                                        </p:tav>
                                      </p:tavLst>
                                    </p:anim>
                                    <p:anim calcmode="lin" valueType="num">
                                      <p:cBhvr>
                                        <p:cTn id="9" dur="1000" fill="hold"/>
                                        <p:tgtEl>
                                          <p:spTgt spid="62"/>
                                        </p:tgtEl>
                                        <p:attrNameLst>
                                          <p:attrName>style.rotation</p:attrName>
                                        </p:attrNameLst>
                                      </p:cBhvr>
                                      <p:tavLst>
                                        <p:tav tm="0">
                                          <p:val>
                                            <p:fltVal val="90"/>
                                          </p:val>
                                        </p:tav>
                                        <p:tav tm="100000">
                                          <p:val>
                                            <p:fltVal val="0"/>
                                          </p:val>
                                        </p:tav>
                                      </p:tavLst>
                                    </p:anim>
                                    <p:animEffect transition="in" filter="fade">
                                      <p:cBhvr>
                                        <p:cTn id="10" dur="1000"/>
                                        <p:tgtEl>
                                          <p:spTgt spid="6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1000" fill="hold"/>
                                        <p:tgtEl>
                                          <p:spTgt spid="64"/>
                                        </p:tgtEl>
                                        <p:attrNameLst>
                                          <p:attrName>ppt_w</p:attrName>
                                        </p:attrNameLst>
                                      </p:cBhvr>
                                      <p:tavLst>
                                        <p:tav tm="0">
                                          <p:val>
                                            <p:fltVal val="0"/>
                                          </p:val>
                                        </p:tav>
                                        <p:tav tm="100000">
                                          <p:val>
                                            <p:strVal val="#ppt_w"/>
                                          </p:val>
                                        </p:tav>
                                      </p:tavLst>
                                    </p:anim>
                                    <p:anim calcmode="lin" valueType="num">
                                      <p:cBhvr>
                                        <p:cTn id="14" dur="1000" fill="hold"/>
                                        <p:tgtEl>
                                          <p:spTgt spid="64"/>
                                        </p:tgtEl>
                                        <p:attrNameLst>
                                          <p:attrName>ppt_h</p:attrName>
                                        </p:attrNameLst>
                                      </p:cBhvr>
                                      <p:tavLst>
                                        <p:tav tm="0">
                                          <p:val>
                                            <p:fltVal val="0"/>
                                          </p:val>
                                        </p:tav>
                                        <p:tav tm="100000">
                                          <p:val>
                                            <p:strVal val="#ppt_h"/>
                                          </p:val>
                                        </p:tav>
                                      </p:tavLst>
                                    </p:anim>
                                    <p:anim calcmode="lin" valueType="num">
                                      <p:cBhvr>
                                        <p:cTn id="15" dur="1000" fill="hold"/>
                                        <p:tgtEl>
                                          <p:spTgt spid="64"/>
                                        </p:tgtEl>
                                        <p:attrNameLst>
                                          <p:attrName>style.rotation</p:attrName>
                                        </p:attrNameLst>
                                      </p:cBhvr>
                                      <p:tavLst>
                                        <p:tav tm="0">
                                          <p:val>
                                            <p:fltVal val="90"/>
                                          </p:val>
                                        </p:tav>
                                        <p:tav tm="100000">
                                          <p:val>
                                            <p:fltVal val="0"/>
                                          </p:val>
                                        </p:tav>
                                      </p:tavLst>
                                    </p:anim>
                                    <p:animEffect transition="in" filter="fade">
                                      <p:cBhvr>
                                        <p:cTn id="16" dur="1000"/>
                                        <p:tgtEl>
                                          <p:spTgt spid="6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p:cTn id="19" dur="1000" fill="hold"/>
                                        <p:tgtEl>
                                          <p:spTgt spid="57"/>
                                        </p:tgtEl>
                                        <p:attrNameLst>
                                          <p:attrName>ppt_w</p:attrName>
                                        </p:attrNameLst>
                                      </p:cBhvr>
                                      <p:tavLst>
                                        <p:tav tm="0">
                                          <p:val>
                                            <p:fltVal val="0"/>
                                          </p:val>
                                        </p:tav>
                                        <p:tav tm="100000">
                                          <p:val>
                                            <p:strVal val="#ppt_w"/>
                                          </p:val>
                                        </p:tav>
                                      </p:tavLst>
                                    </p:anim>
                                    <p:anim calcmode="lin" valueType="num">
                                      <p:cBhvr>
                                        <p:cTn id="20" dur="1000" fill="hold"/>
                                        <p:tgtEl>
                                          <p:spTgt spid="57"/>
                                        </p:tgtEl>
                                        <p:attrNameLst>
                                          <p:attrName>ppt_h</p:attrName>
                                        </p:attrNameLst>
                                      </p:cBhvr>
                                      <p:tavLst>
                                        <p:tav tm="0">
                                          <p:val>
                                            <p:fltVal val="0"/>
                                          </p:val>
                                        </p:tav>
                                        <p:tav tm="100000">
                                          <p:val>
                                            <p:strVal val="#ppt_h"/>
                                          </p:val>
                                        </p:tav>
                                      </p:tavLst>
                                    </p:anim>
                                    <p:anim calcmode="lin" valueType="num">
                                      <p:cBhvr>
                                        <p:cTn id="21" dur="1000" fill="hold"/>
                                        <p:tgtEl>
                                          <p:spTgt spid="57"/>
                                        </p:tgtEl>
                                        <p:attrNameLst>
                                          <p:attrName>style.rotation</p:attrName>
                                        </p:attrNameLst>
                                      </p:cBhvr>
                                      <p:tavLst>
                                        <p:tav tm="0">
                                          <p:val>
                                            <p:fltVal val="90"/>
                                          </p:val>
                                        </p:tav>
                                        <p:tav tm="100000">
                                          <p:val>
                                            <p:fltVal val="0"/>
                                          </p:val>
                                        </p:tav>
                                      </p:tavLst>
                                    </p:anim>
                                    <p:animEffect transition="in" filter="fade">
                                      <p:cBhvr>
                                        <p:cTn id="22" dur="1000"/>
                                        <p:tgtEl>
                                          <p:spTgt spid="5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p:cTn id="25" dur="1000" fill="hold"/>
                                        <p:tgtEl>
                                          <p:spTgt spid="59"/>
                                        </p:tgtEl>
                                        <p:attrNameLst>
                                          <p:attrName>ppt_w</p:attrName>
                                        </p:attrNameLst>
                                      </p:cBhvr>
                                      <p:tavLst>
                                        <p:tav tm="0">
                                          <p:val>
                                            <p:fltVal val="0"/>
                                          </p:val>
                                        </p:tav>
                                        <p:tav tm="100000">
                                          <p:val>
                                            <p:strVal val="#ppt_w"/>
                                          </p:val>
                                        </p:tav>
                                      </p:tavLst>
                                    </p:anim>
                                    <p:anim calcmode="lin" valueType="num">
                                      <p:cBhvr>
                                        <p:cTn id="26" dur="1000" fill="hold"/>
                                        <p:tgtEl>
                                          <p:spTgt spid="59"/>
                                        </p:tgtEl>
                                        <p:attrNameLst>
                                          <p:attrName>ppt_h</p:attrName>
                                        </p:attrNameLst>
                                      </p:cBhvr>
                                      <p:tavLst>
                                        <p:tav tm="0">
                                          <p:val>
                                            <p:fltVal val="0"/>
                                          </p:val>
                                        </p:tav>
                                        <p:tav tm="100000">
                                          <p:val>
                                            <p:strVal val="#ppt_h"/>
                                          </p:val>
                                        </p:tav>
                                      </p:tavLst>
                                    </p:anim>
                                    <p:anim calcmode="lin" valueType="num">
                                      <p:cBhvr>
                                        <p:cTn id="27" dur="1000" fill="hold"/>
                                        <p:tgtEl>
                                          <p:spTgt spid="59"/>
                                        </p:tgtEl>
                                        <p:attrNameLst>
                                          <p:attrName>style.rotation</p:attrName>
                                        </p:attrNameLst>
                                      </p:cBhvr>
                                      <p:tavLst>
                                        <p:tav tm="0">
                                          <p:val>
                                            <p:fltVal val="90"/>
                                          </p:val>
                                        </p:tav>
                                        <p:tav tm="100000">
                                          <p:val>
                                            <p:fltVal val="0"/>
                                          </p:val>
                                        </p:tav>
                                      </p:tavLst>
                                    </p:anim>
                                    <p:animEffect transition="in" filter="fade">
                                      <p:cBhvr>
                                        <p:cTn id="28" dur="1000"/>
                                        <p:tgtEl>
                                          <p:spTgt spid="5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1000" fill="hold"/>
                                        <p:tgtEl>
                                          <p:spTgt spid="18"/>
                                        </p:tgtEl>
                                        <p:attrNameLst>
                                          <p:attrName>ppt_w</p:attrName>
                                        </p:attrNameLst>
                                      </p:cBhvr>
                                      <p:tavLst>
                                        <p:tav tm="0">
                                          <p:val>
                                            <p:fltVal val="0"/>
                                          </p:val>
                                        </p:tav>
                                        <p:tav tm="100000">
                                          <p:val>
                                            <p:strVal val="#ppt_w"/>
                                          </p:val>
                                        </p:tav>
                                      </p:tavLst>
                                    </p:anim>
                                    <p:anim calcmode="lin" valueType="num">
                                      <p:cBhvr>
                                        <p:cTn id="38" dur="1000" fill="hold"/>
                                        <p:tgtEl>
                                          <p:spTgt spid="18"/>
                                        </p:tgtEl>
                                        <p:attrNameLst>
                                          <p:attrName>ppt_h</p:attrName>
                                        </p:attrNameLst>
                                      </p:cBhvr>
                                      <p:tavLst>
                                        <p:tav tm="0">
                                          <p:val>
                                            <p:fltVal val="0"/>
                                          </p:val>
                                        </p:tav>
                                        <p:tav tm="100000">
                                          <p:val>
                                            <p:strVal val="#ppt_h"/>
                                          </p:val>
                                        </p:tav>
                                      </p:tavLst>
                                    </p:anim>
                                    <p:anim calcmode="lin" valueType="num">
                                      <p:cBhvr>
                                        <p:cTn id="39" dur="1000" fill="hold"/>
                                        <p:tgtEl>
                                          <p:spTgt spid="18"/>
                                        </p:tgtEl>
                                        <p:attrNameLst>
                                          <p:attrName>style.rotation</p:attrName>
                                        </p:attrNameLst>
                                      </p:cBhvr>
                                      <p:tavLst>
                                        <p:tav tm="0">
                                          <p:val>
                                            <p:fltVal val="90"/>
                                          </p:val>
                                        </p:tav>
                                        <p:tav tm="100000">
                                          <p:val>
                                            <p:fltVal val="0"/>
                                          </p:val>
                                        </p:tav>
                                      </p:tavLst>
                                    </p:anim>
                                    <p:animEffect transition="in" filter="fade">
                                      <p:cBhvr>
                                        <p:cTn id="40" dur="1000"/>
                                        <p:tgtEl>
                                          <p:spTgt spid="18"/>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1000" fill="hold"/>
                                        <p:tgtEl>
                                          <p:spTgt spid="5"/>
                                        </p:tgtEl>
                                        <p:attrNameLst>
                                          <p:attrName>ppt_w</p:attrName>
                                        </p:attrNameLst>
                                      </p:cBhvr>
                                      <p:tavLst>
                                        <p:tav tm="0">
                                          <p:val>
                                            <p:fltVal val="0"/>
                                          </p:val>
                                        </p:tav>
                                        <p:tav tm="100000">
                                          <p:val>
                                            <p:strVal val="#ppt_w"/>
                                          </p:val>
                                        </p:tav>
                                      </p:tavLst>
                                    </p:anim>
                                    <p:anim calcmode="lin" valueType="num">
                                      <p:cBhvr>
                                        <p:cTn id="44" dur="1000" fill="hold"/>
                                        <p:tgtEl>
                                          <p:spTgt spid="5"/>
                                        </p:tgtEl>
                                        <p:attrNameLst>
                                          <p:attrName>ppt_h</p:attrName>
                                        </p:attrNameLst>
                                      </p:cBhvr>
                                      <p:tavLst>
                                        <p:tav tm="0">
                                          <p:val>
                                            <p:fltVal val="0"/>
                                          </p:val>
                                        </p:tav>
                                        <p:tav tm="100000">
                                          <p:val>
                                            <p:strVal val="#ppt_h"/>
                                          </p:val>
                                        </p:tav>
                                      </p:tavLst>
                                    </p:anim>
                                    <p:anim calcmode="lin" valueType="num">
                                      <p:cBhvr>
                                        <p:cTn id="45" dur="1000" fill="hold"/>
                                        <p:tgtEl>
                                          <p:spTgt spid="5"/>
                                        </p:tgtEl>
                                        <p:attrNameLst>
                                          <p:attrName>style.rotation</p:attrName>
                                        </p:attrNameLst>
                                      </p:cBhvr>
                                      <p:tavLst>
                                        <p:tav tm="0">
                                          <p:val>
                                            <p:fltVal val="90"/>
                                          </p:val>
                                        </p:tav>
                                        <p:tav tm="100000">
                                          <p:val>
                                            <p:fltVal val="0"/>
                                          </p:val>
                                        </p:tav>
                                      </p:tavLst>
                                    </p:anim>
                                    <p:animEffect transition="in" filter="fade">
                                      <p:cBhvr>
                                        <p:cTn id="46" dur="1000"/>
                                        <p:tgtEl>
                                          <p:spTgt spid="5"/>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fltVal val="0"/>
                                          </p:val>
                                        </p:tav>
                                        <p:tav tm="100000">
                                          <p:val>
                                            <p:strVal val="#ppt_w"/>
                                          </p:val>
                                        </p:tav>
                                      </p:tavLst>
                                    </p:anim>
                                    <p:anim calcmode="lin" valueType="num">
                                      <p:cBhvr>
                                        <p:cTn id="50" dur="1000" fill="hold"/>
                                        <p:tgtEl>
                                          <p:spTgt spid="11"/>
                                        </p:tgtEl>
                                        <p:attrNameLst>
                                          <p:attrName>ppt_h</p:attrName>
                                        </p:attrNameLst>
                                      </p:cBhvr>
                                      <p:tavLst>
                                        <p:tav tm="0">
                                          <p:val>
                                            <p:fltVal val="0"/>
                                          </p:val>
                                        </p:tav>
                                        <p:tav tm="100000">
                                          <p:val>
                                            <p:strVal val="#ppt_h"/>
                                          </p:val>
                                        </p:tav>
                                      </p:tavLst>
                                    </p:anim>
                                    <p:anim calcmode="lin" valueType="num">
                                      <p:cBhvr>
                                        <p:cTn id="51" dur="1000" fill="hold"/>
                                        <p:tgtEl>
                                          <p:spTgt spid="11"/>
                                        </p:tgtEl>
                                        <p:attrNameLst>
                                          <p:attrName>style.rotation</p:attrName>
                                        </p:attrNameLst>
                                      </p:cBhvr>
                                      <p:tavLst>
                                        <p:tav tm="0">
                                          <p:val>
                                            <p:fltVal val="90"/>
                                          </p:val>
                                        </p:tav>
                                        <p:tav tm="100000">
                                          <p:val>
                                            <p:fltVal val="0"/>
                                          </p:val>
                                        </p:tav>
                                      </p:tavLst>
                                    </p:anim>
                                    <p:animEffect transition="in" filter="fade">
                                      <p:cBhvr>
                                        <p:cTn id="52" dur="1000"/>
                                        <p:tgtEl>
                                          <p:spTgt spid="1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1000" fill="hold"/>
                                        <p:tgtEl>
                                          <p:spTgt spid="21"/>
                                        </p:tgtEl>
                                        <p:attrNameLst>
                                          <p:attrName>ppt_w</p:attrName>
                                        </p:attrNameLst>
                                      </p:cBhvr>
                                      <p:tavLst>
                                        <p:tav tm="0">
                                          <p:val>
                                            <p:fltVal val="0"/>
                                          </p:val>
                                        </p:tav>
                                        <p:tav tm="100000">
                                          <p:val>
                                            <p:strVal val="#ppt_w"/>
                                          </p:val>
                                        </p:tav>
                                      </p:tavLst>
                                    </p:anim>
                                    <p:anim calcmode="lin" valueType="num">
                                      <p:cBhvr>
                                        <p:cTn id="56" dur="1000" fill="hold"/>
                                        <p:tgtEl>
                                          <p:spTgt spid="21"/>
                                        </p:tgtEl>
                                        <p:attrNameLst>
                                          <p:attrName>ppt_h</p:attrName>
                                        </p:attrNameLst>
                                      </p:cBhvr>
                                      <p:tavLst>
                                        <p:tav tm="0">
                                          <p:val>
                                            <p:fltVal val="0"/>
                                          </p:val>
                                        </p:tav>
                                        <p:tav tm="100000">
                                          <p:val>
                                            <p:strVal val="#ppt_h"/>
                                          </p:val>
                                        </p:tav>
                                      </p:tavLst>
                                    </p:anim>
                                    <p:anim calcmode="lin" valueType="num">
                                      <p:cBhvr>
                                        <p:cTn id="57" dur="1000" fill="hold"/>
                                        <p:tgtEl>
                                          <p:spTgt spid="21"/>
                                        </p:tgtEl>
                                        <p:attrNameLst>
                                          <p:attrName>style.rotation</p:attrName>
                                        </p:attrNameLst>
                                      </p:cBhvr>
                                      <p:tavLst>
                                        <p:tav tm="0">
                                          <p:val>
                                            <p:fltVal val="90"/>
                                          </p:val>
                                        </p:tav>
                                        <p:tav tm="100000">
                                          <p:val>
                                            <p:fltVal val="0"/>
                                          </p:val>
                                        </p:tav>
                                      </p:tavLst>
                                    </p:anim>
                                    <p:animEffect transition="in" filter="fade">
                                      <p:cBhvr>
                                        <p:cTn id="58" dur="1000"/>
                                        <p:tgtEl>
                                          <p:spTgt spid="21"/>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1000" fill="hold"/>
                                        <p:tgtEl>
                                          <p:spTgt spid="22"/>
                                        </p:tgtEl>
                                        <p:attrNameLst>
                                          <p:attrName>ppt_w</p:attrName>
                                        </p:attrNameLst>
                                      </p:cBhvr>
                                      <p:tavLst>
                                        <p:tav tm="0">
                                          <p:val>
                                            <p:fltVal val="0"/>
                                          </p:val>
                                        </p:tav>
                                        <p:tav tm="100000">
                                          <p:val>
                                            <p:strVal val="#ppt_w"/>
                                          </p:val>
                                        </p:tav>
                                      </p:tavLst>
                                    </p:anim>
                                    <p:anim calcmode="lin" valueType="num">
                                      <p:cBhvr>
                                        <p:cTn id="62" dur="1000" fill="hold"/>
                                        <p:tgtEl>
                                          <p:spTgt spid="22"/>
                                        </p:tgtEl>
                                        <p:attrNameLst>
                                          <p:attrName>ppt_h</p:attrName>
                                        </p:attrNameLst>
                                      </p:cBhvr>
                                      <p:tavLst>
                                        <p:tav tm="0">
                                          <p:val>
                                            <p:fltVal val="0"/>
                                          </p:val>
                                        </p:tav>
                                        <p:tav tm="100000">
                                          <p:val>
                                            <p:strVal val="#ppt_h"/>
                                          </p:val>
                                        </p:tav>
                                      </p:tavLst>
                                    </p:anim>
                                    <p:anim calcmode="lin" valueType="num">
                                      <p:cBhvr>
                                        <p:cTn id="63" dur="1000" fill="hold"/>
                                        <p:tgtEl>
                                          <p:spTgt spid="22"/>
                                        </p:tgtEl>
                                        <p:attrNameLst>
                                          <p:attrName>style.rotation</p:attrName>
                                        </p:attrNameLst>
                                      </p:cBhvr>
                                      <p:tavLst>
                                        <p:tav tm="0">
                                          <p:val>
                                            <p:fltVal val="90"/>
                                          </p:val>
                                        </p:tav>
                                        <p:tav tm="100000">
                                          <p:val>
                                            <p:fltVal val="0"/>
                                          </p:val>
                                        </p:tav>
                                      </p:tavLst>
                                    </p:anim>
                                    <p:animEffect transition="in" filter="fade">
                                      <p:cBhvr>
                                        <p:cTn id="64" dur="1000"/>
                                        <p:tgtEl>
                                          <p:spTgt spid="22"/>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p:cTn id="67" dur="1000" fill="hold"/>
                                        <p:tgtEl>
                                          <p:spTgt spid="33"/>
                                        </p:tgtEl>
                                        <p:attrNameLst>
                                          <p:attrName>ppt_w</p:attrName>
                                        </p:attrNameLst>
                                      </p:cBhvr>
                                      <p:tavLst>
                                        <p:tav tm="0">
                                          <p:val>
                                            <p:fltVal val="0"/>
                                          </p:val>
                                        </p:tav>
                                        <p:tav tm="100000">
                                          <p:val>
                                            <p:strVal val="#ppt_w"/>
                                          </p:val>
                                        </p:tav>
                                      </p:tavLst>
                                    </p:anim>
                                    <p:anim calcmode="lin" valueType="num">
                                      <p:cBhvr>
                                        <p:cTn id="68" dur="1000" fill="hold"/>
                                        <p:tgtEl>
                                          <p:spTgt spid="33"/>
                                        </p:tgtEl>
                                        <p:attrNameLst>
                                          <p:attrName>ppt_h</p:attrName>
                                        </p:attrNameLst>
                                      </p:cBhvr>
                                      <p:tavLst>
                                        <p:tav tm="0">
                                          <p:val>
                                            <p:fltVal val="0"/>
                                          </p:val>
                                        </p:tav>
                                        <p:tav tm="100000">
                                          <p:val>
                                            <p:strVal val="#ppt_h"/>
                                          </p:val>
                                        </p:tav>
                                      </p:tavLst>
                                    </p:anim>
                                    <p:anim calcmode="lin" valueType="num">
                                      <p:cBhvr>
                                        <p:cTn id="69" dur="1000" fill="hold"/>
                                        <p:tgtEl>
                                          <p:spTgt spid="33"/>
                                        </p:tgtEl>
                                        <p:attrNameLst>
                                          <p:attrName>style.rotation</p:attrName>
                                        </p:attrNameLst>
                                      </p:cBhvr>
                                      <p:tavLst>
                                        <p:tav tm="0">
                                          <p:val>
                                            <p:fltVal val="90"/>
                                          </p:val>
                                        </p:tav>
                                        <p:tav tm="100000">
                                          <p:val>
                                            <p:fltVal val="0"/>
                                          </p:val>
                                        </p:tav>
                                      </p:tavLst>
                                    </p:anim>
                                    <p:animEffect transition="in" filter="fade">
                                      <p:cBhvr>
                                        <p:cTn id="70" dur="1000"/>
                                        <p:tgtEl>
                                          <p:spTgt spid="33"/>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p:cTn id="79" dur="1000" fill="hold"/>
                                        <p:tgtEl>
                                          <p:spTgt spid="35"/>
                                        </p:tgtEl>
                                        <p:attrNameLst>
                                          <p:attrName>ppt_w</p:attrName>
                                        </p:attrNameLst>
                                      </p:cBhvr>
                                      <p:tavLst>
                                        <p:tav tm="0">
                                          <p:val>
                                            <p:fltVal val="0"/>
                                          </p:val>
                                        </p:tav>
                                        <p:tav tm="100000">
                                          <p:val>
                                            <p:strVal val="#ppt_w"/>
                                          </p:val>
                                        </p:tav>
                                      </p:tavLst>
                                    </p:anim>
                                    <p:anim calcmode="lin" valueType="num">
                                      <p:cBhvr>
                                        <p:cTn id="80" dur="1000" fill="hold"/>
                                        <p:tgtEl>
                                          <p:spTgt spid="35"/>
                                        </p:tgtEl>
                                        <p:attrNameLst>
                                          <p:attrName>ppt_h</p:attrName>
                                        </p:attrNameLst>
                                      </p:cBhvr>
                                      <p:tavLst>
                                        <p:tav tm="0">
                                          <p:val>
                                            <p:fltVal val="0"/>
                                          </p:val>
                                        </p:tav>
                                        <p:tav tm="100000">
                                          <p:val>
                                            <p:strVal val="#ppt_h"/>
                                          </p:val>
                                        </p:tav>
                                      </p:tavLst>
                                    </p:anim>
                                    <p:anim calcmode="lin" valueType="num">
                                      <p:cBhvr>
                                        <p:cTn id="81" dur="1000" fill="hold"/>
                                        <p:tgtEl>
                                          <p:spTgt spid="35"/>
                                        </p:tgtEl>
                                        <p:attrNameLst>
                                          <p:attrName>style.rotation</p:attrName>
                                        </p:attrNameLst>
                                      </p:cBhvr>
                                      <p:tavLst>
                                        <p:tav tm="0">
                                          <p:val>
                                            <p:fltVal val="90"/>
                                          </p:val>
                                        </p:tav>
                                        <p:tav tm="100000">
                                          <p:val>
                                            <p:fltVal val="0"/>
                                          </p:val>
                                        </p:tav>
                                      </p:tavLst>
                                    </p:anim>
                                    <p:animEffect transition="in" filter="fade">
                                      <p:cBhvr>
                                        <p:cTn id="82" dur="1000"/>
                                        <p:tgtEl>
                                          <p:spTgt spid="35"/>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p:cTn id="85" dur="1000" fill="hold"/>
                                        <p:tgtEl>
                                          <p:spTgt spid="36"/>
                                        </p:tgtEl>
                                        <p:attrNameLst>
                                          <p:attrName>ppt_w</p:attrName>
                                        </p:attrNameLst>
                                      </p:cBhvr>
                                      <p:tavLst>
                                        <p:tav tm="0">
                                          <p:val>
                                            <p:fltVal val="0"/>
                                          </p:val>
                                        </p:tav>
                                        <p:tav tm="100000">
                                          <p:val>
                                            <p:strVal val="#ppt_w"/>
                                          </p:val>
                                        </p:tav>
                                      </p:tavLst>
                                    </p:anim>
                                    <p:anim calcmode="lin" valueType="num">
                                      <p:cBhvr>
                                        <p:cTn id="86" dur="1000" fill="hold"/>
                                        <p:tgtEl>
                                          <p:spTgt spid="36"/>
                                        </p:tgtEl>
                                        <p:attrNameLst>
                                          <p:attrName>ppt_h</p:attrName>
                                        </p:attrNameLst>
                                      </p:cBhvr>
                                      <p:tavLst>
                                        <p:tav tm="0">
                                          <p:val>
                                            <p:fltVal val="0"/>
                                          </p:val>
                                        </p:tav>
                                        <p:tav tm="100000">
                                          <p:val>
                                            <p:strVal val="#ppt_h"/>
                                          </p:val>
                                        </p:tav>
                                      </p:tavLst>
                                    </p:anim>
                                    <p:anim calcmode="lin" valueType="num">
                                      <p:cBhvr>
                                        <p:cTn id="87" dur="1000" fill="hold"/>
                                        <p:tgtEl>
                                          <p:spTgt spid="36"/>
                                        </p:tgtEl>
                                        <p:attrNameLst>
                                          <p:attrName>style.rotation</p:attrName>
                                        </p:attrNameLst>
                                      </p:cBhvr>
                                      <p:tavLst>
                                        <p:tav tm="0">
                                          <p:val>
                                            <p:fltVal val="90"/>
                                          </p:val>
                                        </p:tav>
                                        <p:tav tm="100000">
                                          <p:val>
                                            <p:fltVal val="0"/>
                                          </p:val>
                                        </p:tav>
                                      </p:tavLst>
                                    </p:anim>
                                    <p:animEffect transition="in" filter="fade">
                                      <p:cBhvr>
                                        <p:cTn id="88" dur="1000"/>
                                        <p:tgtEl>
                                          <p:spTgt spid="36"/>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1000" fill="hold"/>
                                        <p:tgtEl>
                                          <p:spTgt spid="38"/>
                                        </p:tgtEl>
                                        <p:attrNameLst>
                                          <p:attrName>ppt_w</p:attrName>
                                        </p:attrNameLst>
                                      </p:cBhvr>
                                      <p:tavLst>
                                        <p:tav tm="0">
                                          <p:val>
                                            <p:fltVal val="0"/>
                                          </p:val>
                                        </p:tav>
                                        <p:tav tm="100000">
                                          <p:val>
                                            <p:strVal val="#ppt_w"/>
                                          </p:val>
                                        </p:tav>
                                      </p:tavLst>
                                    </p:anim>
                                    <p:anim calcmode="lin" valueType="num">
                                      <p:cBhvr>
                                        <p:cTn id="92" dur="1000" fill="hold"/>
                                        <p:tgtEl>
                                          <p:spTgt spid="38"/>
                                        </p:tgtEl>
                                        <p:attrNameLst>
                                          <p:attrName>ppt_h</p:attrName>
                                        </p:attrNameLst>
                                      </p:cBhvr>
                                      <p:tavLst>
                                        <p:tav tm="0">
                                          <p:val>
                                            <p:fltVal val="0"/>
                                          </p:val>
                                        </p:tav>
                                        <p:tav tm="100000">
                                          <p:val>
                                            <p:strVal val="#ppt_h"/>
                                          </p:val>
                                        </p:tav>
                                      </p:tavLst>
                                    </p:anim>
                                    <p:anim calcmode="lin" valueType="num">
                                      <p:cBhvr>
                                        <p:cTn id="93" dur="1000" fill="hold"/>
                                        <p:tgtEl>
                                          <p:spTgt spid="38"/>
                                        </p:tgtEl>
                                        <p:attrNameLst>
                                          <p:attrName>style.rotation</p:attrName>
                                        </p:attrNameLst>
                                      </p:cBhvr>
                                      <p:tavLst>
                                        <p:tav tm="0">
                                          <p:val>
                                            <p:fltVal val="90"/>
                                          </p:val>
                                        </p:tav>
                                        <p:tav tm="100000">
                                          <p:val>
                                            <p:fltVal val="0"/>
                                          </p:val>
                                        </p:tav>
                                      </p:tavLst>
                                    </p:anim>
                                    <p:animEffect transition="in" filter="fade">
                                      <p:cBhvr>
                                        <p:cTn id="94" dur="1000"/>
                                        <p:tgtEl>
                                          <p:spTgt spid="38"/>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p:cTn id="97" dur="1000" fill="hold"/>
                                        <p:tgtEl>
                                          <p:spTgt spid="39"/>
                                        </p:tgtEl>
                                        <p:attrNameLst>
                                          <p:attrName>ppt_w</p:attrName>
                                        </p:attrNameLst>
                                      </p:cBhvr>
                                      <p:tavLst>
                                        <p:tav tm="0">
                                          <p:val>
                                            <p:fltVal val="0"/>
                                          </p:val>
                                        </p:tav>
                                        <p:tav tm="100000">
                                          <p:val>
                                            <p:strVal val="#ppt_w"/>
                                          </p:val>
                                        </p:tav>
                                      </p:tavLst>
                                    </p:anim>
                                    <p:anim calcmode="lin" valueType="num">
                                      <p:cBhvr>
                                        <p:cTn id="98" dur="1000" fill="hold"/>
                                        <p:tgtEl>
                                          <p:spTgt spid="39"/>
                                        </p:tgtEl>
                                        <p:attrNameLst>
                                          <p:attrName>ppt_h</p:attrName>
                                        </p:attrNameLst>
                                      </p:cBhvr>
                                      <p:tavLst>
                                        <p:tav tm="0">
                                          <p:val>
                                            <p:fltVal val="0"/>
                                          </p:val>
                                        </p:tav>
                                        <p:tav tm="100000">
                                          <p:val>
                                            <p:strVal val="#ppt_h"/>
                                          </p:val>
                                        </p:tav>
                                      </p:tavLst>
                                    </p:anim>
                                    <p:anim calcmode="lin" valueType="num">
                                      <p:cBhvr>
                                        <p:cTn id="99" dur="1000" fill="hold"/>
                                        <p:tgtEl>
                                          <p:spTgt spid="39"/>
                                        </p:tgtEl>
                                        <p:attrNameLst>
                                          <p:attrName>style.rotation</p:attrName>
                                        </p:attrNameLst>
                                      </p:cBhvr>
                                      <p:tavLst>
                                        <p:tav tm="0">
                                          <p:val>
                                            <p:fltVal val="90"/>
                                          </p:val>
                                        </p:tav>
                                        <p:tav tm="100000">
                                          <p:val>
                                            <p:fltVal val="0"/>
                                          </p:val>
                                        </p:tav>
                                      </p:tavLst>
                                    </p:anim>
                                    <p:animEffect transition="in" filter="fade">
                                      <p:cBhvr>
                                        <p:cTn id="100" dur="1000"/>
                                        <p:tgtEl>
                                          <p:spTgt spid="39"/>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p:cTn id="103" dur="1000" fill="hold"/>
                                        <p:tgtEl>
                                          <p:spTgt spid="41"/>
                                        </p:tgtEl>
                                        <p:attrNameLst>
                                          <p:attrName>ppt_w</p:attrName>
                                        </p:attrNameLst>
                                      </p:cBhvr>
                                      <p:tavLst>
                                        <p:tav tm="0">
                                          <p:val>
                                            <p:fltVal val="0"/>
                                          </p:val>
                                        </p:tav>
                                        <p:tav tm="100000">
                                          <p:val>
                                            <p:strVal val="#ppt_w"/>
                                          </p:val>
                                        </p:tav>
                                      </p:tavLst>
                                    </p:anim>
                                    <p:anim calcmode="lin" valueType="num">
                                      <p:cBhvr>
                                        <p:cTn id="104" dur="1000" fill="hold"/>
                                        <p:tgtEl>
                                          <p:spTgt spid="41"/>
                                        </p:tgtEl>
                                        <p:attrNameLst>
                                          <p:attrName>ppt_h</p:attrName>
                                        </p:attrNameLst>
                                      </p:cBhvr>
                                      <p:tavLst>
                                        <p:tav tm="0">
                                          <p:val>
                                            <p:fltVal val="0"/>
                                          </p:val>
                                        </p:tav>
                                        <p:tav tm="100000">
                                          <p:val>
                                            <p:strVal val="#ppt_h"/>
                                          </p:val>
                                        </p:tav>
                                      </p:tavLst>
                                    </p:anim>
                                    <p:anim calcmode="lin" valueType="num">
                                      <p:cBhvr>
                                        <p:cTn id="105" dur="1000" fill="hold"/>
                                        <p:tgtEl>
                                          <p:spTgt spid="41"/>
                                        </p:tgtEl>
                                        <p:attrNameLst>
                                          <p:attrName>style.rotation</p:attrName>
                                        </p:attrNameLst>
                                      </p:cBhvr>
                                      <p:tavLst>
                                        <p:tav tm="0">
                                          <p:val>
                                            <p:fltVal val="90"/>
                                          </p:val>
                                        </p:tav>
                                        <p:tav tm="100000">
                                          <p:val>
                                            <p:fltVal val="0"/>
                                          </p:val>
                                        </p:tav>
                                      </p:tavLst>
                                    </p:anim>
                                    <p:animEffect transition="in" filter="fade">
                                      <p:cBhvr>
                                        <p:cTn id="106" dur="1000"/>
                                        <p:tgtEl>
                                          <p:spTgt spid="41"/>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p:cTn id="109" dur="1000" fill="hold"/>
                                        <p:tgtEl>
                                          <p:spTgt spid="42"/>
                                        </p:tgtEl>
                                        <p:attrNameLst>
                                          <p:attrName>ppt_w</p:attrName>
                                        </p:attrNameLst>
                                      </p:cBhvr>
                                      <p:tavLst>
                                        <p:tav tm="0">
                                          <p:val>
                                            <p:fltVal val="0"/>
                                          </p:val>
                                        </p:tav>
                                        <p:tav tm="100000">
                                          <p:val>
                                            <p:strVal val="#ppt_w"/>
                                          </p:val>
                                        </p:tav>
                                      </p:tavLst>
                                    </p:anim>
                                    <p:anim calcmode="lin" valueType="num">
                                      <p:cBhvr>
                                        <p:cTn id="110" dur="1000" fill="hold"/>
                                        <p:tgtEl>
                                          <p:spTgt spid="42"/>
                                        </p:tgtEl>
                                        <p:attrNameLst>
                                          <p:attrName>ppt_h</p:attrName>
                                        </p:attrNameLst>
                                      </p:cBhvr>
                                      <p:tavLst>
                                        <p:tav tm="0">
                                          <p:val>
                                            <p:fltVal val="0"/>
                                          </p:val>
                                        </p:tav>
                                        <p:tav tm="100000">
                                          <p:val>
                                            <p:strVal val="#ppt_h"/>
                                          </p:val>
                                        </p:tav>
                                      </p:tavLst>
                                    </p:anim>
                                    <p:anim calcmode="lin" valueType="num">
                                      <p:cBhvr>
                                        <p:cTn id="111" dur="1000" fill="hold"/>
                                        <p:tgtEl>
                                          <p:spTgt spid="42"/>
                                        </p:tgtEl>
                                        <p:attrNameLst>
                                          <p:attrName>style.rotation</p:attrName>
                                        </p:attrNameLst>
                                      </p:cBhvr>
                                      <p:tavLst>
                                        <p:tav tm="0">
                                          <p:val>
                                            <p:fltVal val="90"/>
                                          </p:val>
                                        </p:tav>
                                        <p:tav tm="100000">
                                          <p:val>
                                            <p:fltVal val="0"/>
                                          </p:val>
                                        </p:tav>
                                      </p:tavLst>
                                    </p:anim>
                                    <p:animEffect transition="in" filter="fade">
                                      <p:cBhvr>
                                        <p:cTn id="112" dur="1000"/>
                                        <p:tgtEl>
                                          <p:spTgt spid="42"/>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anim calcmode="lin" valueType="num">
                                      <p:cBhvr>
                                        <p:cTn id="115" dur="1000" fill="hold"/>
                                        <p:tgtEl>
                                          <p:spTgt spid="43"/>
                                        </p:tgtEl>
                                        <p:attrNameLst>
                                          <p:attrName>ppt_w</p:attrName>
                                        </p:attrNameLst>
                                      </p:cBhvr>
                                      <p:tavLst>
                                        <p:tav tm="0">
                                          <p:val>
                                            <p:fltVal val="0"/>
                                          </p:val>
                                        </p:tav>
                                        <p:tav tm="100000">
                                          <p:val>
                                            <p:strVal val="#ppt_w"/>
                                          </p:val>
                                        </p:tav>
                                      </p:tavLst>
                                    </p:anim>
                                    <p:anim calcmode="lin" valueType="num">
                                      <p:cBhvr>
                                        <p:cTn id="116" dur="1000" fill="hold"/>
                                        <p:tgtEl>
                                          <p:spTgt spid="43"/>
                                        </p:tgtEl>
                                        <p:attrNameLst>
                                          <p:attrName>ppt_h</p:attrName>
                                        </p:attrNameLst>
                                      </p:cBhvr>
                                      <p:tavLst>
                                        <p:tav tm="0">
                                          <p:val>
                                            <p:fltVal val="0"/>
                                          </p:val>
                                        </p:tav>
                                        <p:tav tm="100000">
                                          <p:val>
                                            <p:strVal val="#ppt_h"/>
                                          </p:val>
                                        </p:tav>
                                      </p:tavLst>
                                    </p:anim>
                                    <p:anim calcmode="lin" valueType="num">
                                      <p:cBhvr>
                                        <p:cTn id="117" dur="1000" fill="hold"/>
                                        <p:tgtEl>
                                          <p:spTgt spid="43"/>
                                        </p:tgtEl>
                                        <p:attrNameLst>
                                          <p:attrName>style.rotation</p:attrName>
                                        </p:attrNameLst>
                                      </p:cBhvr>
                                      <p:tavLst>
                                        <p:tav tm="0">
                                          <p:val>
                                            <p:fltVal val="90"/>
                                          </p:val>
                                        </p:tav>
                                        <p:tav tm="100000">
                                          <p:val>
                                            <p:fltVal val="0"/>
                                          </p:val>
                                        </p:tav>
                                      </p:tavLst>
                                    </p:anim>
                                    <p:animEffect transition="in" filter="fade">
                                      <p:cBhvr>
                                        <p:cTn id="118" dur="1000"/>
                                        <p:tgtEl>
                                          <p:spTgt spid="43"/>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 calcmode="lin" valueType="num">
                                      <p:cBhvr>
                                        <p:cTn id="121" dur="1000" fill="hold"/>
                                        <p:tgtEl>
                                          <p:spTgt spid="67"/>
                                        </p:tgtEl>
                                        <p:attrNameLst>
                                          <p:attrName>ppt_w</p:attrName>
                                        </p:attrNameLst>
                                      </p:cBhvr>
                                      <p:tavLst>
                                        <p:tav tm="0">
                                          <p:val>
                                            <p:fltVal val="0"/>
                                          </p:val>
                                        </p:tav>
                                        <p:tav tm="100000">
                                          <p:val>
                                            <p:strVal val="#ppt_w"/>
                                          </p:val>
                                        </p:tav>
                                      </p:tavLst>
                                    </p:anim>
                                    <p:anim calcmode="lin" valueType="num">
                                      <p:cBhvr>
                                        <p:cTn id="122" dur="1000" fill="hold"/>
                                        <p:tgtEl>
                                          <p:spTgt spid="67"/>
                                        </p:tgtEl>
                                        <p:attrNameLst>
                                          <p:attrName>ppt_h</p:attrName>
                                        </p:attrNameLst>
                                      </p:cBhvr>
                                      <p:tavLst>
                                        <p:tav tm="0">
                                          <p:val>
                                            <p:fltVal val="0"/>
                                          </p:val>
                                        </p:tav>
                                        <p:tav tm="100000">
                                          <p:val>
                                            <p:strVal val="#ppt_h"/>
                                          </p:val>
                                        </p:tav>
                                      </p:tavLst>
                                    </p:anim>
                                    <p:anim calcmode="lin" valueType="num">
                                      <p:cBhvr>
                                        <p:cTn id="123" dur="1000" fill="hold"/>
                                        <p:tgtEl>
                                          <p:spTgt spid="67"/>
                                        </p:tgtEl>
                                        <p:attrNameLst>
                                          <p:attrName>style.rotation</p:attrName>
                                        </p:attrNameLst>
                                      </p:cBhvr>
                                      <p:tavLst>
                                        <p:tav tm="0">
                                          <p:val>
                                            <p:fltVal val="90"/>
                                          </p:val>
                                        </p:tav>
                                        <p:tav tm="100000">
                                          <p:val>
                                            <p:fltVal val="0"/>
                                          </p:val>
                                        </p:tav>
                                      </p:tavLst>
                                    </p:anim>
                                    <p:animEffect transition="in" filter="fade">
                                      <p:cBhvr>
                                        <p:cTn id="124" dur="1000"/>
                                        <p:tgtEl>
                                          <p:spTgt spid="67"/>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anim calcmode="lin" valueType="num">
                                      <p:cBhvr>
                                        <p:cTn id="127" dur="1000" fill="hold"/>
                                        <p:tgtEl>
                                          <p:spTgt spid="68"/>
                                        </p:tgtEl>
                                        <p:attrNameLst>
                                          <p:attrName>ppt_w</p:attrName>
                                        </p:attrNameLst>
                                      </p:cBhvr>
                                      <p:tavLst>
                                        <p:tav tm="0">
                                          <p:val>
                                            <p:fltVal val="0"/>
                                          </p:val>
                                        </p:tav>
                                        <p:tav tm="100000">
                                          <p:val>
                                            <p:strVal val="#ppt_w"/>
                                          </p:val>
                                        </p:tav>
                                      </p:tavLst>
                                    </p:anim>
                                    <p:anim calcmode="lin" valueType="num">
                                      <p:cBhvr>
                                        <p:cTn id="128" dur="1000" fill="hold"/>
                                        <p:tgtEl>
                                          <p:spTgt spid="68"/>
                                        </p:tgtEl>
                                        <p:attrNameLst>
                                          <p:attrName>ppt_h</p:attrName>
                                        </p:attrNameLst>
                                      </p:cBhvr>
                                      <p:tavLst>
                                        <p:tav tm="0">
                                          <p:val>
                                            <p:fltVal val="0"/>
                                          </p:val>
                                        </p:tav>
                                        <p:tav tm="100000">
                                          <p:val>
                                            <p:strVal val="#ppt_h"/>
                                          </p:val>
                                        </p:tav>
                                      </p:tavLst>
                                    </p:anim>
                                    <p:anim calcmode="lin" valueType="num">
                                      <p:cBhvr>
                                        <p:cTn id="129" dur="1000" fill="hold"/>
                                        <p:tgtEl>
                                          <p:spTgt spid="68"/>
                                        </p:tgtEl>
                                        <p:attrNameLst>
                                          <p:attrName>style.rotation</p:attrName>
                                        </p:attrNameLst>
                                      </p:cBhvr>
                                      <p:tavLst>
                                        <p:tav tm="0">
                                          <p:val>
                                            <p:fltVal val="90"/>
                                          </p:val>
                                        </p:tav>
                                        <p:tav tm="100000">
                                          <p:val>
                                            <p:fltVal val="0"/>
                                          </p:val>
                                        </p:tav>
                                      </p:tavLst>
                                    </p:anim>
                                    <p:animEffect transition="in" filter="fade">
                                      <p:cBhvr>
                                        <p:cTn id="130" dur="1000"/>
                                        <p:tgtEl>
                                          <p:spTgt spid="68"/>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69"/>
                                        </p:tgtEl>
                                        <p:attrNameLst>
                                          <p:attrName>style.visibility</p:attrName>
                                        </p:attrNameLst>
                                      </p:cBhvr>
                                      <p:to>
                                        <p:strVal val="visible"/>
                                      </p:to>
                                    </p:set>
                                    <p:anim calcmode="lin" valueType="num">
                                      <p:cBhvr>
                                        <p:cTn id="133" dur="1000" fill="hold"/>
                                        <p:tgtEl>
                                          <p:spTgt spid="69"/>
                                        </p:tgtEl>
                                        <p:attrNameLst>
                                          <p:attrName>ppt_w</p:attrName>
                                        </p:attrNameLst>
                                      </p:cBhvr>
                                      <p:tavLst>
                                        <p:tav tm="0">
                                          <p:val>
                                            <p:fltVal val="0"/>
                                          </p:val>
                                        </p:tav>
                                        <p:tav tm="100000">
                                          <p:val>
                                            <p:strVal val="#ppt_w"/>
                                          </p:val>
                                        </p:tav>
                                      </p:tavLst>
                                    </p:anim>
                                    <p:anim calcmode="lin" valueType="num">
                                      <p:cBhvr>
                                        <p:cTn id="134" dur="1000" fill="hold"/>
                                        <p:tgtEl>
                                          <p:spTgt spid="69"/>
                                        </p:tgtEl>
                                        <p:attrNameLst>
                                          <p:attrName>ppt_h</p:attrName>
                                        </p:attrNameLst>
                                      </p:cBhvr>
                                      <p:tavLst>
                                        <p:tav tm="0">
                                          <p:val>
                                            <p:fltVal val="0"/>
                                          </p:val>
                                        </p:tav>
                                        <p:tav tm="100000">
                                          <p:val>
                                            <p:strVal val="#ppt_h"/>
                                          </p:val>
                                        </p:tav>
                                      </p:tavLst>
                                    </p:anim>
                                    <p:anim calcmode="lin" valueType="num">
                                      <p:cBhvr>
                                        <p:cTn id="135" dur="1000" fill="hold"/>
                                        <p:tgtEl>
                                          <p:spTgt spid="69"/>
                                        </p:tgtEl>
                                        <p:attrNameLst>
                                          <p:attrName>style.rotation</p:attrName>
                                        </p:attrNameLst>
                                      </p:cBhvr>
                                      <p:tavLst>
                                        <p:tav tm="0">
                                          <p:val>
                                            <p:fltVal val="90"/>
                                          </p:val>
                                        </p:tav>
                                        <p:tav tm="100000">
                                          <p:val>
                                            <p:fltVal val="0"/>
                                          </p:val>
                                        </p:tav>
                                      </p:tavLst>
                                    </p:anim>
                                    <p:animEffect transition="in" filter="fade">
                                      <p:cBhvr>
                                        <p:cTn id="136" dur="1000"/>
                                        <p:tgtEl>
                                          <p:spTgt spid="69"/>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70"/>
                                        </p:tgtEl>
                                        <p:attrNameLst>
                                          <p:attrName>style.visibility</p:attrName>
                                        </p:attrNameLst>
                                      </p:cBhvr>
                                      <p:to>
                                        <p:strVal val="visible"/>
                                      </p:to>
                                    </p:set>
                                    <p:anim calcmode="lin" valueType="num">
                                      <p:cBhvr>
                                        <p:cTn id="139" dur="1000" fill="hold"/>
                                        <p:tgtEl>
                                          <p:spTgt spid="70"/>
                                        </p:tgtEl>
                                        <p:attrNameLst>
                                          <p:attrName>ppt_w</p:attrName>
                                        </p:attrNameLst>
                                      </p:cBhvr>
                                      <p:tavLst>
                                        <p:tav tm="0">
                                          <p:val>
                                            <p:fltVal val="0"/>
                                          </p:val>
                                        </p:tav>
                                        <p:tav tm="100000">
                                          <p:val>
                                            <p:strVal val="#ppt_w"/>
                                          </p:val>
                                        </p:tav>
                                      </p:tavLst>
                                    </p:anim>
                                    <p:anim calcmode="lin" valueType="num">
                                      <p:cBhvr>
                                        <p:cTn id="140" dur="1000" fill="hold"/>
                                        <p:tgtEl>
                                          <p:spTgt spid="70"/>
                                        </p:tgtEl>
                                        <p:attrNameLst>
                                          <p:attrName>ppt_h</p:attrName>
                                        </p:attrNameLst>
                                      </p:cBhvr>
                                      <p:tavLst>
                                        <p:tav tm="0">
                                          <p:val>
                                            <p:fltVal val="0"/>
                                          </p:val>
                                        </p:tav>
                                        <p:tav tm="100000">
                                          <p:val>
                                            <p:strVal val="#ppt_h"/>
                                          </p:val>
                                        </p:tav>
                                      </p:tavLst>
                                    </p:anim>
                                    <p:anim calcmode="lin" valueType="num">
                                      <p:cBhvr>
                                        <p:cTn id="141" dur="1000" fill="hold"/>
                                        <p:tgtEl>
                                          <p:spTgt spid="70"/>
                                        </p:tgtEl>
                                        <p:attrNameLst>
                                          <p:attrName>style.rotation</p:attrName>
                                        </p:attrNameLst>
                                      </p:cBhvr>
                                      <p:tavLst>
                                        <p:tav tm="0">
                                          <p:val>
                                            <p:fltVal val="90"/>
                                          </p:val>
                                        </p:tav>
                                        <p:tav tm="100000">
                                          <p:val>
                                            <p:fltVal val="0"/>
                                          </p:val>
                                        </p:tav>
                                      </p:tavLst>
                                    </p:anim>
                                    <p:animEffect transition="in" filter="fade">
                                      <p:cBhvr>
                                        <p:cTn id="142" dur="1000"/>
                                        <p:tgtEl>
                                          <p:spTgt spid="70"/>
                                        </p:tgtEl>
                                      </p:cBhvr>
                                    </p:animEffect>
                                  </p:childTnLst>
                                </p:cTn>
                              </p:par>
                              <p:par>
                                <p:cTn id="143" presetID="31" presetClass="entr" presetSubtype="0" fill="hold" grpId="0" nodeType="withEffect">
                                  <p:stCondLst>
                                    <p:cond delay="0"/>
                                  </p:stCondLst>
                                  <p:childTnLst>
                                    <p:set>
                                      <p:cBhvr>
                                        <p:cTn id="144" dur="1" fill="hold">
                                          <p:stCondLst>
                                            <p:cond delay="0"/>
                                          </p:stCondLst>
                                        </p:cTn>
                                        <p:tgtEl>
                                          <p:spTgt spid="85"/>
                                        </p:tgtEl>
                                        <p:attrNameLst>
                                          <p:attrName>style.visibility</p:attrName>
                                        </p:attrNameLst>
                                      </p:cBhvr>
                                      <p:to>
                                        <p:strVal val="visible"/>
                                      </p:to>
                                    </p:set>
                                    <p:anim calcmode="lin" valueType="num">
                                      <p:cBhvr>
                                        <p:cTn id="145" dur="1000" fill="hold"/>
                                        <p:tgtEl>
                                          <p:spTgt spid="85"/>
                                        </p:tgtEl>
                                        <p:attrNameLst>
                                          <p:attrName>ppt_w</p:attrName>
                                        </p:attrNameLst>
                                      </p:cBhvr>
                                      <p:tavLst>
                                        <p:tav tm="0">
                                          <p:val>
                                            <p:fltVal val="0"/>
                                          </p:val>
                                        </p:tav>
                                        <p:tav tm="100000">
                                          <p:val>
                                            <p:strVal val="#ppt_w"/>
                                          </p:val>
                                        </p:tav>
                                      </p:tavLst>
                                    </p:anim>
                                    <p:anim calcmode="lin" valueType="num">
                                      <p:cBhvr>
                                        <p:cTn id="146" dur="1000" fill="hold"/>
                                        <p:tgtEl>
                                          <p:spTgt spid="85"/>
                                        </p:tgtEl>
                                        <p:attrNameLst>
                                          <p:attrName>ppt_h</p:attrName>
                                        </p:attrNameLst>
                                      </p:cBhvr>
                                      <p:tavLst>
                                        <p:tav tm="0">
                                          <p:val>
                                            <p:fltVal val="0"/>
                                          </p:val>
                                        </p:tav>
                                        <p:tav tm="100000">
                                          <p:val>
                                            <p:strVal val="#ppt_h"/>
                                          </p:val>
                                        </p:tav>
                                      </p:tavLst>
                                    </p:anim>
                                    <p:anim calcmode="lin" valueType="num">
                                      <p:cBhvr>
                                        <p:cTn id="147" dur="1000" fill="hold"/>
                                        <p:tgtEl>
                                          <p:spTgt spid="85"/>
                                        </p:tgtEl>
                                        <p:attrNameLst>
                                          <p:attrName>style.rotation</p:attrName>
                                        </p:attrNameLst>
                                      </p:cBhvr>
                                      <p:tavLst>
                                        <p:tav tm="0">
                                          <p:val>
                                            <p:fltVal val="90"/>
                                          </p:val>
                                        </p:tav>
                                        <p:tav tm="100000">
                                          <p:val>
                                            <p:fltVal val="0"/>
                                          </p:val>
                                        </p:tav>
                                      </p:tavLst>
                                    </p:anim>
                                    <p:animEffect transition="in" filter="fade">
                                      <p:cBhvr>
                                        <p:cTn id="148" dur="1000"/>
                                        <p:tgtEl>
                                          <p:spTgt spid="85"/>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87"/>
                                        </p:tgtEl>
                                        <p:attrNameLst>
                                          <p:attrName>style.visibility</p:attrName>
                                        </p:attrNameLst>
                                      </p:cBhvr>
                                      <p:to>
                                        <p:strVal val="visible"/>
                                      </p:to>
                                    </p:set>
                                    <p:anim calcmode="lin" valueType="num">
                                      <p:cBhvr>
                                        <p:cTn id="151" dur="1000" fill="hold"/>
                                        <p:tgtEl>
                                          <p:spTgt spid="87"/>
                                        </p:tgtEl>
                                        <p:attrNameLst>
                                          <p:attrName>ppt_w</p:attrName>
                                        </p:attrNameLst>
                                      </p:cBhvr>
                                      <p:tavLst>
                                        <p:tav tm="0">
                                          <p:val>
                                            <p:fltVal val="0"/>
                                          </p:val>
                                        </p:tav>
                                        <p:tav tm="100000">
                                          <p:val>
                                            <p:strVal val="#ppt_w"/>
                                          </p:val>
                                        </p:tav>
                                      </p:tavLst>
                                    </p:anim>
                                    <p:anim calcmode="lin" valueType="num">
                                      <p:cBhvr>
                                        <p:cTn id="152" dur="1000" fill="hold"/>
                                        <p:tgtEl>
                                          <p:spTgt spid="87"/>
                                        </p:tgtEl>
                                        <p:attrNameLst>
                                          <p:attrName>ppt_h</p:attrName>
                                        </p:attrNameLst>
                                      </p:cBhvr>
                                      <p:tavLst>
                                        <p:tav tm="0">
                                          <p:val>
                                            <p:fltVal val="0"/>
                                          </p:val>
                                        </p:tav>
                                        <p:tav tm="100000">
                                          <p:val>
                                            <p:strVal val="#ppt_h"/>
                                          </p:val>
                                        </p:tav>
                                      </p:tavLst>
                                    </p:anim>
                                    <p:anim calcmode="lin" valueType="num">
                                      <p:cBhvr>
                                        <p:cTn id="153" dur="1000" fill="hold"/>
                                        <p:tgtEl>
                                          <p:spTgt spid="87"/>
                                        </p:tgtEl>
                                        <p:attrNameLst>
                                          <p:attrName>style.rotation</p:attrName>
                                        </p:attrNameLst>
                                      </p:cBhvr>
                                      <p:tavLst>
                                        <p:tav tm="0">
                                          <p:val>
                                            <p:fltVal val="90"/>
                                          </p:val>
                                        </p:tav>
                                        <p:tav tm="100000">
                                          <p:val>
                                            <p:fltVal val="0"/>
                                          </p:val>
                                        </p:tav>
                                      </p:tavLst>
                                    </p:anim>
                                    <p:animEffect transition="in" filter="fade">
                                      <p:cBhvr>
                                        <p:cTn id="154" dur="1000"/>
                                        <p:tgtEl>
                                          <p:spTgt spid="87"/>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88"/>
                                        </p:tgtEl>
                                        <p:attrNameLst>
                                          <p:attrName>style.visibility</p:attrName>
                                        </p:attrNameLst>
                                      </p:cBhvr>
                                      <p:to>
                                        <p:strVal val="visible"/>
                                      </p:to>
                                    </p:set>
                                    <p:anim calcmode="lin" valueType="num">
                                      <p:cBhvr>
                                        <p:cTn id="157" dur="1000" fill="hold"/>
                                        <p:tgtEl>
                                          <p:spTgt spid="88"/>
                                        </p:tgtEl>
                                        <p:attrNameLst>
                                          <p:attrName>ppt_w</p:attrName>
                                        </p:attrNameLst>
                                      </p:cBhvr>
                                      <p:tavLst>
                                        <p:tav tm="0">
                                          <p:val>
                                            <p:fltVal val="0"/>
                                          </p:val>
                                        </p:tav>
                                        <p:tav tm="100000">
                                          <p:val>
                                            <p:strVal val="#ppt_w"/>
                                          </p:val>
                                        </p:tav>
                                      </p:tavLst>
                                    </p:anim>
                                    <p:anim calcmode="lin" valueType="num">
                                      <p:cBhvr>
                                        <p:cTn id="158" dur="1000" fill="hold"/>
                                        <p:tgtEl>
                                          <p:spTgt spid="88"/>
                                        </p:tgtEl>
                                        <p:attrNameLst>
                                          <p:attrName>ppt_h</p:attrName>
                                        </p:attrNameLst>
                                      </p:cBhvr>
                                      <p:tavLst>
                                        <p:tav tm="0">
                                          <p:val>
                                            <p:fltVal val="0"/>
                                          </p:val>
                                        </p:tav>
                                        <p:tav tm="100000">
                                          <p:val>
                                            <p:strVal val="#ppt_h"/>
                                          </p:val>
                                        </p:tav>
                                      </p:tavLst>
                                    </p:anim>
                                    <p:anim calcmode="lin" valueType="num">
                                      <p:cBhvr>
                                        <p:cTn id="159" dur="1000" fill="hold"/>
                                        <p:tgtEl>
                                          <p:spTgt spid="88"/>
                                        </p:tgtEl>
                                        <p:attrNameLst>
                                          <p:attrName>style.rotation</p:attrName>
                                        </p:attrNameLst>
                                      </p:cBhvr>
                                      <p:tavLst>
                                        <p:tav tm="0">
                                          <p:val>
                                            <p:fltVal val="90"/>
                                          </p:val>
                                        </p:tav>
                                        <p:tav tm="100000">
                                          <p:val>
                                            <p:fltVal val="0"/>
                                          </p:val>
                                        </p:tav>
                                      </p:tavLst>
                                    </p:anim>
                                    <p:animEffect transition="in" filter="fade">
                                      <p:cBhvr>
                                        <p:cTn id="160" dur="1000"/>
                                        <p:tgtEl>
                                          <p:spTgt spid="88"/>
                                        </p:tgtEl>
                                      </p:cBhvr>
                                    </p:animEffect>
                                  </p:childTnLst>
                                </p:cTn>
                              </p:par>
                              <p:par>
                                <p:cTn id="161" presetID="31" presetClass="entr" presetSubtype="0" fill="hold" grpId="0" nodeType="withEffect">
                                  <p:stCondLst>
                                    <p:cond delay="0"/>
                                  </p:stCondLst>
                                  <p:childTnLst>
                                    <p:set>
                                      <p:cBhvr>
                                        <p:cTn id="162" dur="1" fill="hold">
                                          <p:stCondLst>
                                            <p:cond delay="0"/>
                                          </p:stCondLst>
                                        </p:cTn>
                                        <p:tgtEl>
                                          <p:spTgt spid="89"/>
                                        </p:tgtEl>
                                        <p:attrNameLst>
                                          <p:attrName>style.visibility</p:attrName>
                                        </p:attrNameLst>
                                      </p:cBhvr>
                                      <p:to>
                                        <p:strVal val="visible"/>
                                      </p:to>
                                    </p:set>
                                    <p:anim calcmode="lin" valueType="num">
                                      <p:cBhvr>
                                        <p:cTn id="163" dur="1000" fill="hold"/>
                                        <p:tgtEl>
                                          <p:spTgt spid="89"/>
                                        </p:tgtEl>
                                        <p:attrNameLst>
                                          <p:attrName>ppt_w</p:attrName>
                                        </p:attrNameLst>
                                      </p:cBhvr>
                                      <p:tavLst>
                                        <p:tav tm="0">
                                          <p:val>
                                            <p:fltVal val="0"/>
                                          </p:val>
                                        </p:tav>
                                        <p:tav tm="100000">
                                          <p:val>
                                            <p:strVal val="#ppt_w"/>
                                          </p:val>
                                        </p:tav>
                                      </p:tavLst>
                                    </p:anim>
                                    <p:anim calcmode="lin" valueType="num">
                                      <p:cBhvr>
                                        <p:cTn id="164" dur="1000" fill="hold"/>
                                        <p:tgtEl>
                                          <p:spTgt spid="89"/>
                                        </p:tgtEl>
                                        <p:attrNameLst>
                                          <p:attrName>ppt_h</p:attrName>
                                        </p:attrNameLst>
                                      </p:cBhvr>
                                      <p:tavLst>
                                        <p:tav tm="0">
                                          <p:val>
                                            <p:fltVal val="0"/>
                                          </p:val>
                                        </p:tav>
                                        <p:tav tm="100000">
                                          <p:val>
                                            <p:strVal val="#ppt_h"/>
                                          </p:val>
                                        </p:tav>
                                      </p:tavLst>
                                    </p:anim>
                                    <p:anim calcmode="lin" valueType="num">
                                      <p:cBhvr>
                                        <p:cTn id="165" dur="1000" fill="hold"/>
                                        <p:tgtEl>
                                          <p:spTgt spid="89"/>
                                        </p:tgtEl>
                                        <p:attrNameLst>
                                          <p:attrName>style.rotation</p:attrName>
                                        </p:attrNameLst>
                                      </p:cBhvr>
                                      <p:tavLst>
                                        <p:tav tm="0">
                                          <p:val>
                                            <p:fltVal val="90"/>
                                          </p:val>
                                        </p:tav>
                                        <p:tav tm="100000">
                                          <p:val>
                                            <p:fltVal val="0"/>
                                          </p:val>
                                        </p:tav>
                                      </p:tavLst>
                                    </p:anim>
                                    <p:animEffect transition="in" filter="fade">
                                      <p:cBhvr>
                                        <p:cTn id="166" dur="1000"/>
                                        <p:tgtEl>
                                          <p:spTgt spid="89"/>
                                        </p:tgtEl>
                                      </p:cBhvr>
                                    </p:animEffect>
                                  </p:childTnLst>
                                </p:cTn>
                              </p:par>
                              <p:par>
                                <p:cTn id="167" presetID="31" presetClass="entr" presetSubtype="0" fill="hold" grpId="0" nodeType="withEffect">
                                  <p:stCondLst>
                                    <p:cond delay="0"/>
                                  </p:stCondLst>
                                  <p:childTnLst>
                                    <p:set>
                                      <p:cBhvr>
                                        <p:cTn id="168" dur="1" fill="hold">
                                          <p:stCondLst>
                                            <p:cond delay="0"/>
                                          </p:stCondLst>
                                        </p:cTn>
                                        <p:tgtEl>
                                          <p:spTgt spid="90"/>
                                        </p:tgtEl>
                                        <p:attrNameLst>
                                          <p:attrName>style.visibility</p:attrName>
                                        </p:attrNameLst>
                                      </p:cBhvr>
                                      <p:to>
                                        <p:strVal val="visible"/>
                                      </p:to>
                                    </p:set>
                                    <p:anim calcmode="lin" valueType="num">
                                      <p:cBhvr>
                                        <p:cTn id="169" dur="1000" fill="hold"/>
                                        <p:tgtEl>
                                          <p:spTgt spid="90"/>
                                        </p:tgtEl>
                                        <p:attrNameLst>
                                          <p:attrName>ppt_w</p:attrName>
                                        </p:attrNameLst>
                                      </p:cBhvr>
                                      <p:tavLst>
                                        <p:tav tm="0">
                                          <p:val>
                                            <p:fltVal val="0"/>
                                          </p:val>
                                        </p:tav>
                                        <p:tav tm="100000">
                                          <p:val>
                                            <p:strVal val="#ppt_w"/>
                                          </p:val>
                                        </p:tav>
                                      </p:tavLst>
                                    </p:anim>
                                    <p:anim calcmode="lin" valueType="num">
                                      <p:cBhvr>
                                        <p:cTn id="170" dur="1000" fill="hold"/>
                                        <p:tgtEl>
                                          <p:spTgt spid="90"/>
                                        </p:tgtEl>
                                        <p:attrNameLst>
                                          <p:attrName>ppt_h</p:attrName>
                                        </p:attrNameLst>
                                      </p:cBhvr>
                                      <p:tavLst>
                                        <p:tav tm="0">
                                          <p:val>
                                            <p:fltVal val="0"/>
                                          </p:val>
                                        </p:tav>
                                        <p:tav tm="100000">
                                          <p:val>
                                            <p:strVal val="#ppt_h"/>
                                          </p:val>
                                        </p:tav>
                                      </p:tavLst>
                                    </p:anim>
                                    <p:anim calcmode="lin" valueType="num">
                                      <p:cBhvr>
                                        <p:cTn id="171" dur="1000" fill="hold"/>
                                        <p:tgtEl>
                                          <p:spTgt spid="90"/>
                                        </p:tgtEl>
                                        <p:attrNameLst>
                                          <p:attrName>style.rotation</p:attrName>
                                        </p:attrNameLst>
                                      </p:cBhvr>
                                      <p:tavLst>
                                        <p:tav tm="0">
                                          <p:val>
                                            <p:fltVal val="90"/>
                                          </p:val>
                                        </p:tav>
                                        <p:tav tm="100000">
                                          <p:val>
                                            <p:fltVal val="0"/>
                                          </p:val>
                                        </p:tav>
                                      </p:tavLst>
                                    </p:anim>
                                    <p:animEffect transition="in" filter="fade">
                                      <p:cBhvr>
                                        <p:cTn id="172"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2" grpId="0"/>
      <p:bldP spid="64" grpId="0"/>
      <p:bldP spid="17" grpId="0"/>
      <p:bldP spid="18" grpId="0"/>
      <p:bldP spid="5" grpId="0"/>
      <p:bldP spid="11" grpId="0"/>
      <p:bldP spid="21" grpId="0"/>
      <p:bldP spid="22" grpId="0"/>
      <p:bldP spid="33" grpId="0"/>
      <p:bldP spid="34" grpId="0"/>
      <p:bldP spid="35" grpId="0"/>
      <p:bldP spid="36" grpId="0"/>
      <p:bldP spid="38" grpId="0"/>
      <p:bldP spid="39" grpId="0"/>
      <p:bldP spid="41" grpId="0"/>
      <p:bldP spid="42" grpId="0"/>
      <p:bldP spid="43" grpId="0"/>
      <p:bldP spid="67" grpId="0"/>
      <p:bldP spid="68" grpId="0"/>
      <p:bldP spid="69" grpId="0"/>
      <p:bldP spid="70" grpId="0"/>
      <p:bldP spid="85" grpId="0"/>
      <p:bldP spid="87" grpId="0"/>
      <p:bldP spid="88" grpId="0"/>
      <p:bldP spid="89"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google-n-os-smartphone-android-n-android-icon-multiColor-283731"/>
          <p:cNvGrpSpPr/>
          <p:nvPr>
            <p:custDataLst>
              <p:tags r:id="rId1"/>
            </p:custDataLst>
          </p:nvPr>
        </p:nvGrpSpPr>
        <p:grpSpPr bwMode="auto">
          <a:xfrm>
            <a:off x="5559108" y="4300263"/>
            <a:ext cx="1526970" cy="1620000"/>
            <a:chOff x="2298" y="890"/>
            <a:chExt cx="3084" cy="2540"/>
          </a:xfrm>
        </p:grpSpPr>
        <p:sp>
          <p:nvSpPr>
            <p:cNvPr id="3" name="PA-任意多边形 640"/>
            <p:cNvSpPr/>
            <p:nvPr>
              <p:custDataLst>
                <p:tags r:id="rId2"/>
              </p:custDataLst>
            </p:nvPr>
          </p:nvSpPr>
          <p:spPr bwMode="auto">
            <a:xfrm>
              <a:off x="4464" y="890"/>
              <a:ext cx="918" cy="2540"/>
            </a:xfrm>
            <a:custGeom>
              <a:avLst/>
              <a:gdLst>
                <a:gd name="T0" fmla="*/ 0 w 918"/>
                <a:gd name="T1" fmla="*/ 387 h 2540"/>
                <a:gd name="T2" fmla="*/ 918 w 918"/>
                <a:gd name="T3" fmla="*/ 0 h 2540"/>
                <a:gd name="T4" fmla="*/ 918 w 918"/>
                <a:gd name="T5" fmla="*/ 2157 h 2540"/>
                <a:gd name="T6" fmla="*/ 0 w 918"/>
                <a:gd name="T7" fmla="*/ 2540 h 2540"/>
                <a:gd name="T8" fmla="*/ 0 w 918"/>
                <a:gd name="T9" fmla="*/ 387 h 2540"/>
              </a:gdLst>
              <a:ahLst/>
              <a:cxnLst>
                <a:cxn ang="0">
                  <a:pos x="T0" y="T1"/>
                </a:cxn>
                <a:cxn ang="0">
                  <a:pos x="T2" y="T3"/>
                </a:cxn>
                <a:cxn ang="0">
                  <a:pos x="T4" y="T5"/>
                </a:cxn>
                <a:cxn ang="0">
                  <a:pos x="T6" y="T7"/>
                </a:cxn>
                <a:cxn ang="0">
                  <a:pos x="T8" y="T9"/>
                </a:cxn>
              </a:cxnLst>
              <a:rect l="0" t="0" r="r" b="b"/>
              <a:pathLst>
                <a:path w="918" h="2540">
                  <a:moveTo>
                    <a:pt x="0" y="387"/>
                  </a:moveTo>
                  <a:lnTo>
                    <a:pt x="918" y="0"/>
                  </a:lnTo>
                  <a:lnTo>
                    <a:pt x="918" y="2157"/>
                  </a:lnTo>
                  <a:lnTo>
                    <a:pt x="0" y="2540"/>
                  </a:lnTo>
                  <a:lnTo>
                    <a:pt x="0" y="387"/>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4" name="PA-任意多边形 641"/>
            <p:cNvSpPr/>
            <p:nvPr>
              <p:custDataLst>
                <p:tags r:id="rId3"/>
              </p:custDataLst>
            </p:nvPr>
          </p:nvSpPr>
          <p:spPr bwMode="auto">
            <a:xfrm>
              <a:off x="2298" y="890"/>
              <a:ext cx="919" cy="2540"/>
            </a:xfrm>
            <a:custGeom>
              <a:avLst/>
              <a:gdLst>
                <a:gd name="T0" fmla="*/ 0 w 919"/>
                <a:gd name="T1" fmla="*/ 387 h 2540"/>
                <a:gd name="T2" fmla="*/ 919 w 919"/>
                <a:gd name="T3" fmla="*/ 0 h 2540"/>
                <a:gd name="T4" fmla="*/ 919 w 919"/>
                <a:gd name="T5" fmla="*/ 2157 h 2540"/>
                <a:gd name="T6" fmla="*/ 0 w 919"/>
                <a:gd name="T7" fmla="*/ 2540 h 2540"/>
                <a:gd name="T8" fmla="*/ 0 w 919"/>
                <a:gd name="T9" fmla="*/ 387 h 2540"/>
              </a:gdLst>
              <a:ahLst/>
              <a:cxnLst>
                <a:cxn ang="0">
                  <a:pos x="T0" y="T1"/>
                </a:cxn>
                <a:cxn ang="0">
                  <a:pos x="T2" y="T3"/>
                </a:cxn>
                <a:cxn ang="0">
                  <a:pos x="T4" y="T5"/>
                </a:cxn>
                <a:cxn ang="0">
                  <a:pos x="T6" y="T7"/>
                </a:cxn>
                <a:cxn ang="0">
                  <a:pos x="T8" y="T9"/>
                </a:cxn>
              </a:cxnLst>
              <a:rect l="0" t="0" r="r" b="b"/>
              <a:pathLst>
                <a:path w="919" h="2540">
                  <a:moveTo>
                    <a:pt x="0" y="387"/>
                  </a:moveTo>
                  <a:lnTo>
                    <a:pt x="919" y="0"/>
                  </a:lnTo>
                  <a:lnTo>
                    <a:pt x="919" y="2157"/>
                  </a:lnTo>
                  <a:lnTo>
                    <a:pt x="0" y="2540"/>
                  </a:lnTo>
                  <a:lnTo>
                    <a:pt x="0" y="387"/>
                  </a:lnTo>
                  <a:close/>
                </a:path>
              </a:pathLst>
            </a:custGeom>
            <a:gradFill>
              <a:gsLst>
                <a:gs pos="0">
                  <a:srgbClr val="9C4BB9"/>
                </a:gs>
                <a:gs pos="48000">
                  <a:srgbClr val="C493D5"/>
                </a:gs>
                <a:gs pos="100000">
                  <a:srgbClr val="9C4BB9"/>
                </a:gs>
              </a:gsLst>
              <a:lin ang="162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5" name="PA-任意多边形 642"/>
            <p:cNvSpPr/>
            <p:nvPr>
              <p:custDataLst>
                <p:tags r:id="rId4"/>
              </p:custDataLst>
            </p:nvPr>
          </p:nvSpPr>
          <p:spPr bwMode="auto">
            <a:xfrm>
              <a:off x="2298" y="890"/>
              <a:ext cx="3084" cy="2540"/>
            </a:xfrm>
            <a:custGeom>
              <a:avLst/>
              <a:gdLst>
                <a:gd name="T0" fmla="*/ 0 w 3084"/>
                <a:gd name="T1" fmla="*/ 387 h 2540"/>
                <a:gd name="T2" fmla="*/ 919 w 3084"/>
                <a:gd name="T3" fmla="*/ 0 h 2540"/>
                <a:gd name="T4" fmla="*/ 3084 w 3084"/>
                <a:gd name="T5" fmla="*/ 2157 h 2540"/>
                <a:gd name="T6" fmla="*/ 2166 w 3084"/>
                <a:gd name="T7" fmla="*/ 2540 h 2540"/>
                <a:gd name="T8" fmla="*/ 0 w 3084"/>
                <a:gd name="T9" fmla="*/ 387 h 2540"/>
              </a:gdLst>
              <a:ahLst/>
              <a:cxnLst>
                <a:cxn ang="0">
                  <a:pos x="T0" y="T1"/>
                </a:cxn>
                <a:cxn ang="0">
                  <a:pos x="T2" y="T3"/>
                </a:cxn>
                <a:cxn ang="0">
                  <a:pos x="T4" y="T5"/>
                </a:cxn>
                <a:cxn ang="0">
                  <a:pos x="T6" y="T7"/>
                </a:cxn>
                <a:cxn ang="0">
                  <a:pos x="T8" y="T9"/>
                </a:cxn>
              </a:cxnLst>
              <a:rect l="0" t="0" r="r" b="b"/>
              <a:pathLst>
                <a:path w="3084" h="2540">
                  <a:moveTo>
                    <a:pt x="0" y="387"/>
                  </a:moveTo>
                  <a:lnTo>
                    <a:pt x="919" y="0"/>
                  </a:lnTo>
                  <a:lnTo>
                    <a:pt x="3084" y="2157"/>
                  </a:lnTo>
                  <a:lnTo>
                    <a:pt x="2166" y="2540"/>
                  </a:lnTo>
                  <a:lnTo>
                    <a:pt x="0" y="387"/>
                  </a:lnTo>
                  <a:close/>
                </a:path>
              </a:pathLst>
            </a:custGeom>
            <a:gradFill>
              <a:gsLst>
                <a:gs pos="0">
                  <a:srgbClr val="007DA4"/>
                </a:gs>
                <a:gs pos="48000">
                  <a:srgbClr val="00A6DA"/>
                </a:gs>
                <a:gs pos="100000">
                  <a:srgbClr val="00C0FA"/>
                </a:gs>
              </a:gsLst>
              <a:lin ang="162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6" name="PA-任意多边形 643"/>
            <p:cNvSpPr/>
            <p:nvPr>
              <p:custDataLst>
                <p:tags r:id="rId5"/>
              </p:custDataLst>
            </p:nvPr>
          </p:nvSpPr>
          <p:spPr bwMode="auto">
            <a:xfrm>
              <a:off x="4464" y="1827"/>
              <a:ext cx="918" cy="1220"/>
            </a:xfrm>
            <a:custGeom>
              <a:avLst/>
              <a:gdLst>
                <a:gd name="T0" fmla="*/ 0 w 918"/>
                <a:gd name="T1" fmla="*/ 306 h 1220"/>
                <a:gd name="T2" fmla="*/ 0 w 918"/>
                <a:gd name="T3" fmla="*/ 0 h 1220"/>
                <a:gd name="T4" fmla="*/ 918 w 918"/>
                <a:gd name="T5" fmla="*/ 1220 h 1220"/>
                <a:gd name="T6" fmla="*/ 0 w 918"/>
                <a:gd name="T7" fmla="*/ 306 h 1220"/>
              </a:gdLst>
              <a:ahLst/>
              <a:cxnLst>
                <a:cxn ang="0">
                  <a:pos x="T0" y="T1"/>
                </a:cxn>
                <a:cxn ang="0">
                  <a:pos x="T2" y="T3"/>
                </a:cxn>
                <a:cxn ang="0">
                  <a:pos x="T4" y="T5"/>
                </a:cxn>
                <a:cxn ang="0">
                  <a:pos x="T6" y="T7"/>
                </a:cxn>
              </a:cxnLst>
              <a:rect l="0" t="0" r="r" b="b"/>
              <a:pathLst>
                <a:path w="918" h="1220">
                  <a:moveTo>
                    <a:pt x="0" y="306"/>
                  </a:moveTo>
                  <a:lnTo>
                    <a:pt x="0" y="0"/>
                  </a:lnTo>
                  <a:lnTo>
                    <a:pt x="918" y="1220"/>
                  </a:lnTo>
                  <a:lnTo>
                    <a:pt x="0" y="306"/>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7" name="PA-任意多边形 644"/>
            <p:cNvSpPr/>
            <p:nvPr>
              <p:custDataLst>
                <p:tags r:id="rId6"/>
              </p:custDataLst>
            </p:nvPr>
          </p:nvSpPr>
          <p:spPr bwMode="auto">
            <a:xfrm>
              <a:off x="2298" y="1277"/>
              <a:ext cx="919" cy="1219"/>
            </a:xfrm>
            <a:custGeom>
              <a:avLst/>
              <a:gdLst>
                <a:gd name="T0" fmla="*/ 919 w 919"/>
                <a:gd name="T1" fmla="*/ 913 h 1219"/>
                <a:gd name="T2" fmla="*/ 919 w 919"/>
                <a:gd name="T3" fmla="*/ 1219 h 1219"/>
                <a:gd name="T4" fmla="*/ 0 w 919"/>
                <a:gd name="T5" fmla="*/ 0 h 1219"/>
                <a:gd name="T6" fmla="*/ 919 w 919"/>
                <a:gd name="T7" fmla="*/ 913 h 1219"/>
              </a:gdLst>
              <a:ahLst/>
              <a:cxnLst>
                <a:cxn ang="0">
                  <a:pos x="T0" y="T1"/>
                </a:cxn>
                <a:cxn ang="0">
                  <a:pos x="T2" y="T3"/>
                </a:cxn>
                <a:cxn ang="0">
                  <a:pos x="T4" y="T5"/>
                </a:cxn>
                <a:cxn ang="0">
                  <a:pos x="T6" y="T7"/>
                </a:cxn>
              </a:cxnLst>
              <a:rect l="0" t="0" r="r" b="b"/>
              <a:pathLst>
                <a:path w="919" h="1219">
                  <a:moveTo>
                    <a:pt x="919" y="913"/>
                  </a:moveTo>
                  <a:lnTo>
                    <a:pt x="919" y="1219"/>
                  </a:lnTo>
                  <a:lnTo>
                    <a:pt x="0" y="0"/>
                  </a:lnTo>
                  <a:lnTo>
                    <a:pt x="919" y="913"/>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grpSp>
      <p:sp>
        <p:nvSpPr>
          <p:cNvPr id="8" name="文本框 7"/>
          <p:cNvSpPr txBox="1"/>
          <p:nvPr/>
        </p:nvSpPr>
        <p:spPr>
          <a:xfrm>
            <a:off x="506814" y="840341"/>
            <a:ext cx="1605280" cy="521970"/>
          </a:xfrm>
          <a:prstGeom prst="rect">
            <a:avLst/>
          </a:prstGeom>
          <a:noFill/>
        </p:spPr>
        <p:txBody>
          <a:bodyPr wrap="none" rtlCol="0">
            <a:spAutoFit/>
          </a:bodyPr>
          <a:lstStyle/>
          <a:p>
            <a:r>
              <a:rPr lang="zh-CN" altLang="en-US" sz="2800" dirty="0">
                <a:solidFill>
                  <a:srgbClr val="FFFFFF"/>
                </a:solidFill>
                <a:latin typeface="Noto Sans S Chinese Medium" panose="020B0600000000000000" pitchFamily="34" charset="-122"/>
                <a:ea typeface="Noto Sans S Chinese Medium" panose="020B0600000000000000" pitchFamily="34" charset="-122"/>
              </a:rPr>
              <a:t>人岗匹配</a:t>
            </a:r>
            <a:endParaRPr lang="zh-CN" altLang="en-US" sz="2800" dirty="0">
              <a:solidFill>
                <a:srgbClr val="FFFFFF"/>
              </a:solidFill>
              <a:latin typeface="Noto Sans S Chinese Medium" panose="020B0600000000000000" pitchFamily="34" charset="-122"/>
              <a:ea typeface="Noto Sans S Chinese Medium" panose="020B0600000000000000" pitchFamily="34" charset="-122"/>
            </a:endParaRPr>
          </a:p>
        </p:txBody>
      </p:sp>
      <p:grpSp>
        <p:nvGrpSpPr>
          <p:cNvPr id="27" name="PA-google-n-os-smartphone-android-n-android-icon-multiColor-283731"/>
          <p:cNvGrpSpPr/>
          <p:nvPr>
            <p:custDataLst>
              <p:tags r:id="rId7"/>
            </p:custDataLst>
          </p:nvPr>
        </p:nvGrpSpPr>
        <p:grpSpPr bwMode="auto">
          <a:xfrm>
            <a:off x="6622045" y="3078267"/>
            <a:ext cx="1526970" cy="1620000"/>
            <a:chOff x="2298" y="890"/>
            <a:chExt cx="3084" cy="2540"/>
          </a:xfrm>
        </p:grpSpPr>
        <p:sp>
          <p:nvSpPr>
            <p:cNvPr id="28" name="PA-任意多边形 640"/>
            <p:cNvSpPr/>
            <p:nvPr>
              <p:custDataLst>
                <p:tags r:id="rId8"/>
              </p:custDataLst>
            </p:nvPr>
          </p:nvSpPr>
          <p:spPr bwMode="auto">
            <a:xfrm>
              <a:off x="4464" y="890"/>
              <a:ext cx="918" cy="2540"/>
            </a:xfrm>
            <a:custGeom>
              <a:avLst/>
              <a:gdLst>
                <a:gd name="T0" fmla="*/ 0 w 918"/>
                <a:gd name="T1" fmla="*/ 387 h 2540"/>
                <a:gd name="T2" fmla="*/ 918 w 918"/>
                <a:gd name="T3" fmla="*/ 0 h 2540"/>
                <a:gd name="T4" fmla="*/ 918 w 918"/>
                <a:gd name="T5" fmla="*/ 2157 h 2540"/>
                <a:gd name="T6" fmla="*/ 0 w 918"/>
                <a:gd name="T7" fmla="*/ 2540 h 2540"/>
                <a:gd name="T8" fmla="*/ 0 w 918"/>
                <a:gd name="T9" fmla="*/ 387 h 2540"/>
              </a:gdLst>
              <a:ahLst/>
              <a:cxnLst>
                <a:cxn ang="0">
                  <a:pos x="T0" y="T1"/>
                </a:cxn>
                <a:cxn ang="0">
                  <a:pos x="T2" y="T3"/>
                </a:cxn>
                <a:cxn ang="0">
                  <a:pos x="T4" y="T5"/>
                </a:cxn>
                <a:cxn ang="0">
                  <a:pos x="T6" y="T7"/>
                </a:cxn>
                <a:cxn ang="0">
                  <a:pos x="T8" y="T9"/>
                </a:cxn>
              </a:cxnLst>
              <a:rect l="0" t="0" r="r" b="b"/>
              <a:pathLst>
                <a:path w="918" h="2540">
                  <a:moveTo>
                    <a:pt x="0" y="387"/>
                  </a:moveTo>
                  <a:lnTo>
                    <a:pt x="918" y="0"/>
                  </a:lnTo>
                  <a:lnTo>
                    <a:pt x="918" y="2157"/>
                  </a:lnTo>
                  <a:lnTo>
                    <a:pt x="0" y="2540"/>
                  </a:lnTo>
                  <a:lnTo>
                    <a:pt x="0" y="387"/>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29" name="PA-任意多边形 641"/>
            <p:cNvSpPr/>
            <p:nvPr>
              <p:custDataLst>
                <p:tags r:id="rId9"/>
              </p:custDataLst>
            </p:nvPr>
          </p:nvSpPr>
          <p:spPr bwMode="auto">
            <a:xfrm>
              <a:off x="2298" y="890"/>
              <a:ext cx="919" cy="2540"/>
            </a:xfrm>
            <a:custGeom>
              <a:avLst/>
              <a:gdLst>
                <a:gd name="T0" fmla="*/ 0 w 919"/>
                <a:gd name="T1" fmla="*/ 387 h 2540"/>
                <a:gd name="T2" fmla="*/ 919 w 919"/>
                <a:gd name="T3" fmla="*/ 0 h 2540"/>
                <a:gd name="T4" fmla="*/ 919 w 919"/>
                <a:gd name="T5" fmla="*/ 2157 h 2540"/>
                <a:gd name="T6" fmla="*/ 0 w 919"/>
                <a:gd name="T7" fmla="*/ 2540 h 2540"/>
                <a:gd name="T8" fmla="*/ 0 w 919"/>
                <a:gd name="T9" fmla="*/ 387 h 2540"/>
              </a:gdLst>
              <a:ahLst/>
              <a:cxnLst>
                <a:cxn ang="0">
                  <a:pos x="T0" y="T1"/>
                </a:cxn>
                <a:cxn ang="0">
                  <a:pos x="T2" y="T3"/>
                </a:cxn>
                <a:cxn ang="0">
                  <a:pos x="T4" y="T5"/>
                </a:cxn>
                <a:cxn ang="0">
                  <a:pos x="T6" y="T7"/>
                </a:cxn>
                <a:cxn ang="0">
                  <a:pos x="T8" y="T9"/>
                </a:cxn>
              </a:cxnLst>
              <a:rect l="0" t="0" r="r" b="b"/>
              <a:pathLst>
                <a:path w="919" h="2540">
                  <a:moveTo>
                    <a:pt x="0" y="387"/>
                  </a:moveTo>
                  <a:lnTo>
                    <a:pt x="919" y="0"/>
                  </a:lnTo>
                  <a:lnTo>
                    <a:pt x="919" y="2157"/>
                  </a:lnTo>
                  <a:lnTo>
                    <a:pt x="0" y="2540"/>
                  </a:lnTo>
                  <a:lnTo>
                    <a:pt x="0" y="387"/>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0" name="PA-任意多边形 642"/>
            <p:cNvSpPr/>
            <p:nvPr>
              <p:custDataLst>
                <p:tags r:id="rId10"/>
              </p:custDataLst>
            </p:nvPr>
          </p:nvSpPr>
          <p:spPr bwMode="auto">
            <a:xfrm>
              <a:off x="2298" y="890"/>
              <a:ext cx="3084" cy="2540"/>
            </a:xfrm>
            <a:custGeom>
              <a:avLst/>
              <a:gdLst>
                <a:gd name="T0" fmla="*/ 0 w 3084"/>
                <a:gd name="T1" fmla="*/ 387 h 2540"/>
                <a:gd name="T2" fmla="*/ 919 w 3084"/>
                <a:gd name="T3" fmla="*/ 0 h 2540"/>
                <a:gd name="T4" fmla="*/ 3084 w 3084"/>
                <a:gd name="T5" fmla="*/ 2157 h 2540"/>
                <a:gd name="T6" fmla="*/ 2166 w 3084"/>
                <a:gd name="T7" fmla="*/ 2540 h 2540"/>
                <a:gd name="T8" fmla="*/ 0 w 3084"/>
                <a:gd name="T9" fmla="*/ 387 h 2540"/>
              </a:gdLst>
              <a:ahLst/>
              <a:cxnLst>
                <a:cxn ang="0">
                  <a:pos x="T0" y="T1"/>
                </a:cxn>
                <a:cxn ang="0">
                  <a:pos x="T2" y="T3"/>
                </a:cxn>
                <a:cxn ang="0">
                  <a:pos x="T4" y="T5"/>
                </a:cxn>
                <a:cxn ang="0">
                  <a:pos x="T6" y="T7"/>
                </a:cxn>
                <a:cxn ang="0">
                  <a:pos x="T8" y="T9"/>
                </a:cxn>
              </a:cxnLst>
              <a:rect l="0" t="0" r="r" b="b"/>
              <a:pathLst>
                <a:path w="3084" h="2540">
                  <a:moveTo>
                    <a:pt x="0" y="387"/>
                  </a:moveTo>
                  <a:lnTo>
                    <a:pt x="919" y="0"/>
                  </a:lnTo>
                  <a:lnTo>
                    <a:pt x="3084" y="2157"/>
                  </a:lnTo>
                  <a:lnTo>
                    <a:pt x="2166" y="2540"/>
                  </a:lnTo>
                  <a:lnTo>
                    <a:pt x="0" y="387"/>
                  </a:lnTo>
                  <a:close/>
                </a:path>
              </a:pathLst>
            </a:custGeom>
            <a:gradFill>
              <a:gsLst>
                <a:gs pos="0">
                  <a:srgbClr val="007DA4"/>
                </a:gs>
                <a:gs pos="48000">
                  <a:srgbClr val="00A6DA"/>
                </a:gs>
                <a:gs pos="100000">
                  <a:srgbClr val="00C0FA"/>
                </a:gs>
              </a:gsLst>
              <a:lin ang="162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1" name="PA-任意多边形 643"/>
            <p:cNvSpPr/>
            <p:nvPr>
              <p:custDataLst>
                <p:tags r:id="rId11"/>
              </p:custDataLst>
            </p:nvPr>
          </p:nvSpPr>
          <p:spPr bwMode="auto">
            <a:xfrm>
              <a:off x="4464" y="1827"/>
              <a:ext cx="918" cy="1220"/>
            </a:xfrm>
            <a:custGeom>
              <a:avLst/>
              <a:gdLst>
                <a:gd name="T0" fmla="*/ 0 w 918"/>
                <a:gd name="T1" fmla="*/ 306 h 1220"/>
                <a:gd name="T2" fmla="*/ 0 w 918"/>
                <a:gd name="T3" fmla="*/ 0 h 1220"/>
                <a:gd name="T4" fmla="*/ 918 w 918"/>
                <a:gd name="T5" fmla="*/ 1220 h 1220"/>
                <a:gd name="T6" fmla="*/ 0 w 918"/>
                <a:gd name="T7" fmla="*/ 306 h 1220"/>
              </a:gdLst>
              <a:ahLst/>
              <a:cxnLst>
                <a:cxn ang="0">
                  <a:pos x="T0" y="T1"/>
                </a:cxn>
                <a:cxn ang="0">
                  <a:pos x="T2" y="T3"/>
                </a:cxn>
                <a:cxn ang="0">
                  <a:pos x="T4" y="T5"/>
                </a:cxn>
                <a:cxn ang="0">
                  <a:pos x="T6" y="T7"/>
                </a:cxn>
              </a:cxnLst>
              <a:rect l="0" t="0" r="r" b="b"/>
              <a:pathLst>
                <a:path w="918" h="1220">
                  <a:moveTo>
                    <a:pt x="0" y="306"/>
                  </a:moveTo>
                  <a:lnTo>
                    <a:pt x="0" y="0"/>
                  </a:lnTo>
                  <a:lnTo>
                    <a:pt x="918" y="1220"/>
                  </a:lnTo>
                  <a:lnTo>
                    <a:pt x="0" y="306"/>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2" name="PA-任意多边形 644"/>
            <p:cNvSpPr/>
            <p:nvPr>
              <p:custDataLst>
                <p:tags r:id="rId12"/>
              </p:custDataLst>
            </p:nvPr>
          </p:nvSpPr>
          <p:spPr bwMode="auto">
            <a:xfrm>
              <a:off x="2298" y="1277"/>
              <a:ext cx="919" cy="1219"/>
            </a:xfrm>
            <a:custGeom>
              <a:avLst/>
              <a:gdLst>
                <a:gd name="T0" fmla="*/ 919 w 919"/>
                <a:gd name="T1" fmla="*/ 913 h 1219"/>
                <a:gd name="T2" fmla="*/ 919 w 919"/>
                <a:gd name="T3" fmla="*/ 1219 h 1219"/>
                <a:gd name="T4" fmla="*/ 0 w 919"/>
                <a:gd name="T5" fmla="*/ 0 h 1219"/>
                <a:gd name="T6" fmla="*/ 919 w 919"/>
                <a:gd name="T7" fmla="*/ 913 h 1219"/>
              </a:gdLst>
              <a:ahLst/>
              <a:cxnLst>
                <a:cxn ang="0">
                  <a:pos x="T0" y="T1"/>
                </a:cxn>
                <a:cxn ang="0">
                  <a:pos x="T2" y="T3"/>
                </a:cxn>
                <a:cxn ang="0">
                  <a:pos x="T4" y="T5"/>
                </a:cxn>
                <a:cxn ang="0">
                  <a:pos x="T6" y="T7"/>
                </a:cxn>
              </a:cxnLst>
              <a:rect l="0" t="0" r="r" b="b"/>
              <a:pathLst>
                <a:path w="919" h="1219">
                  <a:moveTo>
                    <a:pt x="919" y="913"/>
                  </a:moveTo>
                  <a:lnTo>
                    <a:pt x="919" y="1219"/>
                  </a:lnTo>
                  <a:lnTo>
                    <a:pt x="0" y="0"/>
                  </a:lnTo>
                  <a:lnTo>
                    <a:pt x="919" y="913"/>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grpSp>
      <p:grpSp>
        <p:nvGrpSpPr>
          <p:cNvPr id="33" name="PA-google-n-os-smartphone-android-n-android-icon-multiColor-283731"/>
          <p:cNvGrpSpPr/>
          <p:nvPr>
            <p:custDataLst>
              <p:tags r:id="rId13"/>
            </p:custDataLst>
          </p:nvPr>
        </p:nvGrpSpPr>
        <p:grpSpPr bwMode="auto">
          <a:xfrm>
            <a:off x="7695237" y="1864350"/>
            <a:ext cx="1526970" cy="1620000"/>
            <a:chOff x="2298" y="890"/>
            <a:chExt cx="3084" cy="2540"/>
          </a:xfrm>
        </p:grpSpPr>
        <p:sp>
          <p:nvSpPr>
            <p:cNvPr id="34" name="PA-任意多边形 640"/>
            <p:cNvSpPr/>
            <p:nvPr>
              <p:custDataLst>
                <p:tags r:id="rId14"/>
              </p:custDataLst>
            </p:nvPr>
          </p:nvSpPr>
          <p:spPr bwMode="auto">
            <a:xfrm>
              <a:off x="4464" y="890"/>
              <a:ext cx="918" cy="2540"/>
            </a:xfrm>
            <a:custGeom>
              <a:avLst/>
              <a:gdLst>
                <a:gd name="T0" fmla="*/ 0 w 918"/>
                <a:gd name="T1" fmla="*/ 387 h 2540"/>
                <a:gd name="T2" fmla="*/ 918 w 918"/>
                <a:gd name="T3" fmla="*/ 0 h 2540"/>
                <a:gd name="T4" fmla="*/ 918 w 918"/>
                <a:gd name="T5" fmla="*/ 2157 h 2540"/>
                <a:gd name="T6" fmla="*/ 0 w 918"/>
                <a:gd name="T7" fmla="*/ 2540 h 2540"/>
                <a:gd name="T8" fmla="*/ 0 w 918"/>
                <a:gd name="T9" fmla="*/ 387 h 2540"/>
              </a:gdLst>
              <a:ahLst/>
              <a:cxnLst>
                <a:cxn ang="0">
                  <a:pos x="T0" y="T1"/>
                </a:cxn>
                <a:cxn ang="0">
                  <a:pos x="T2" y="T3"/>
                </a:cxn>
                <a:cxn ang="0">
                  <a:pos x="T4" y="T5"/>
                </a:cxn>
                <a:cxn ang="0">
                  <a:pos x="T6" y="T7"/>
                </a:cxn>
                <a:cxn ang="0">
                  <a:pos x="T8" y="T9"/>
                </a:cxn>
              </a:cxnLst>
              <a:rect l="0" t="0" r="r" b="b"/>
              <a:pathLst>
                <a:path w="918" h="2540">
                  <a:moveTo>
                    <a:pt x="0" y="387"/>
                  </a:moveTo>
                  <a:lnTo>
                    <a:pt x="918" y="0"/>
                  </a:lnTo>
                  <a:lnTo>
                    <a:pt x="918" y="2157"/>
                  </a:lnTo>
                  <a:lnTo>
                    <a:pt x="0" y="2540"/>
                  </a:lnTo>
                  <a:lnTo>
                    <a:pt x="0" y="387"/>
                  </a:lnTo>
                  <a:close/>
                </a:path>
              </a:pathLst>
            </a:custGeom>
            <a:gradFill>
              <a:gsLst>
                <a:gs pos="0">
                  <a:srgbClr val="9C4BB9"/>
                </a:gs>
                <a:gs pos="48000">
                  <a:srgbClr val="C493D5"/>
                </a:gs>
                <a:gs pos="100000">
                  <a:srgbClr val="9C4BB9"/>
                </a:gs>
              </a:gsLst>
              <a:lin ang="162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5" name="PA-任意多边形 641"/>
            <p:cNvSpPr/>
            <p:nvPr>
              <p:custDataLst>
                <p:tags r:id="rId15"/>
              </p:custDataLst>
            </p:nvPr>
          </p:nvSpPr>
          <p:spPr bwMode="auto">
            <a:xfrm>
              <a:off x="2298" y="890"/>
              <a:ext cx="919" cy="2540"/>
            </a:xfrm>
            <a:custGeom>
              <a:avLst/>
              <a:gdLst>
                <a:gd name="T0" fmla="*/ 0 w 919"/>
                <a:gd name="T1" fmla="*/ 387 h 2540"/>
                <a:gd name="T2" fmla="*/ 919 w 919"/>
                <a:gd name="T3" fmla="*/ 0 h 2540"/>
                <a:gd name="T4" fmla="*/ 919 w 919"/>
                <a:gd name="T5" fmla="*/ 2157 h 2540"/>
                <a:gd name="T6" fmla="*/ 0 w 919"/>
                <a:gd name="T7" fmla="*/ 2540 h 2540"/>
                <a:gd name="T8" fmla="*/ 0 w 919"/>
                <a:gd name="T9" fmla="*/ 387 h 2540"/>
              </a:gdLst>
              <a:ahLst/>
              <a:cxnLst>
                <a:cxn ang="0">
                  <a:pos x="T0" y="T1"/>
                </a:cxn>
                <a:cxn ang="0">
                  <a:pos x="T2" y="T3"/>
                </a:cxn>
                <a:cxn ang="0">
                  <a:pos x="T4" y="T5"/>
                </a:cxn>
                <a:cxn ang="0">
                  <a:pos x="T6" y="T7"/>
                </a:cxn>
                <a:cxn ang="0">
                  <a:pos x="T8" y="T9"/>
                </a:cxn>
              </a:cxnLst>
              <a:rect l="0" t="0" r="r" b="b"/>
              <a:pathLst>
                <a:path w="919" h="2540">
                  <a:moveTo>
                    <a:pt x="0" y="387"/>
                  </a:moveTo>
                  <a:lnTo>
                    <a:pt x="919" y="0"/>
                  </a:lnTo>
                  <a:lnTo>
                    <a:pt x="919" y="2157"/>
                  </a:lnTo>
                  <a:lnTo>
                    <a:pt x="0" y="2540"/>
                  </a:lnTo>
                  <a:lnTo>
                    <a:pt x="0" y="387"/>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6" name="PA-任意多边形 642"/>
            <p:cNvSpPr/>
            <p:nvPr>
              <p:custDataLst>
                <p:tags r:id="rId16"/>
              </p:custDataLst>
            </p:nvPr>
          </p:nvSpPr>
          <p:spPr bwMode="auto">
            <a:xfrm>
              <a:off x="2298" y="890"/>
              <a:ext cx="3084" cy="2540"/>
            </a:xfrm>
            <a:custGeom>
              <a:avLst/>
              <a:gdLst>
                <a:gd name="T0" fmla="*/ 0 w 3084"/>
                <a:gd name="T1" fmla="*/ 387 h 2540"/>
                <a:gd name="T2" fmla="*/ 919 w 3084"/>
                <a:gd name="T3" fmla="*/ 0 h 2540"/>
                <a:gd name="T4" fmla="*/ 3084 w 3084"/>
                <a:gd name="T5" fmla="*/ 2157 h 2540"/>
                <a:gd name="T6" fmla="*/ 2166 w 3084"/>
                <a:gd name="T7" fmla="*/ 2540 h 2540"/>
                <a:gd name="T8" fmla="*/ 0 w 3084"/>
                <a:gd name="T9" fmla="*/ 387 h 2540"/>
              </a:gdLst>
              <a:ahLst/>
              <a:cxnLst>
                <a:cxn ang="0">
                  <a:pos x="T0" y="T1"/>
                </a:cxn>
                <a:cxn ang="0">
                  <a:pos x="T2" y="T3"/>
                </a:cxn>
                <a:cxn ang="0">
                  <a:pos x="T4" y="T5"/>
                </a:cxn>
                <a:cxn ang="0">
                  <a:pos x="T6" y="T7"/>
                </a:cxn>
                <a:cxn ang="0">
                  <a:pos x="T8" y="T9"/>
                </a:cxn>
              </a:cxnLst>
              <a:rect l="0" t="0" r="r" b="b"/>
              <a:pathLst>
                <a:path w="3084" h="2540">
                  <a:moveTo>
                    <a:pt x="0" y="387"/>
                  </a:moveTo>
                  <a:lnTo>
                    <a:pt x="919" y="0"/>
                  </a:lnTo>
                  <a:lnTo>
                    <a:pt x="3084" y="2157"/>
                  </a:lnTo>
                  <a:lnTo>
                    <a:pt x="2166" y="2540"/>
                  </a:lnTo>
                  <a:lnTo>
                    <a:pt x="0" y="387"/>
                  </a:lnTo>
                  <a:close/>
                </a:path>
              </a:pathLst>
            </a:custGeom>
            <a:gradFill>
              <a:gsLst>
                <a:gs pos="0">
                  <a:srgbClr val="007DA4"/>
                </a:gs>
                <a:gs pos="48000">
                  <a:srgbClr val="00A6DA"/>
                </a:gs>
                <a:gs pos="100000">
                  <a:srgbClr val="00C0FA"/>
                </a:gs>
              </a:gsLst>
              <a:lin ang="162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7" name="PA-任意多边形 643"/>
            <p:cNvSpPr/>
            <p:nvPr>
              <p:custDataLst>
                <p:tags r:id="rId17"/>
              </p:custDataLst>
            </p:nvPr>
          </p:nvSpPr>
          <p:spPr bwMode="auto">
            <a:xfrm>
              <a:off x="4464" y="1827"/>
              <a:ext cx="918" cy="1220"/>
            </a:xfrm>
            <a:custGeom>
              <a:avLst/>
              <a:gdLst>
                <a:gd name="T0" fmla="*/ 0 w 918"/>
                <a:gd name="T1" fmla="*/ 306 h 1220"/>
                <a:gd name="T2" fmla="*/ 0 w 918"/>
                <a:gd name="T3" fmla="*/ 0 h 1220"/>
                <a:gd name="T4" fmla="*/ 918 w 918"/>
                <a:gd name="T5" fmla="*/ 1220 h 1220"/>
                <a:gd name="T6" fmla="*/ 0 w 918"/>
                <a:gd name="T7" fmla="*/ 306 h 1220"/>
              </a:gdLst>
              <a:ahLst/>
              <a:cxnLst>
                <a:cxn ang="0">
                  <a:pos x="T0" y="T1"/>
                </a:cxn>
                <a:cxn ang="0">
                  <a:pos x="T2" y="T3"/>
                </a:cxn>
                <a:cxn ang="0">
                  <a:pos x="T4" y="T5"/>
                </a:cxn>
                <a:cxn ang="0">
                  <a:pos x="T6" y="T7"/>
                </a:cxn>
              </a:cxnLst>
              <a:rect l="0" t="0" r="r" b="b"/>
              <a:pathLst>
                <a:path w="918" h="1220">
                  <a:moveTo>
                    <a:pt x="0" y="306"/>
                  </a:moveTo>
                  <a:lnTo>
                    <a:pt x="0" y="0"/>
                  </a:lnTo>
                  <a:lnTo>
                    <a:pt x="918" y="1220"/>
                  </a:lnTo>
                  <a:lnTo>
                    <a:pt x="0" y="306"/>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8" name="PA-任意多边形 644"/>
            <p:cNvSpPr/>
            <p:nvPr>
              <p:custDataLst>
                <p:tags r:id="rId18"/>
              </p:custDataLst>
            </p:nvPr>
          </p:nvSpPr>
          <p:spPr bwMode="auto">
            <a:xfrm>
              <a:off x="2298" y="1277"/>
              <a:ext cx="919" cy="1219"/>
            </a:xfrm>
            <a:custGeom>
              <a:avLst/>
              <a:gdLst>
                <a:gd name="T0" fmla="*/ 919 w 919"/>
                <a:gd name="T1" fmla="*/ 913 h 1219"/>
                <a:gd name="T2" fmla="*/ 919 w 919"/>
                <a:gd name="T3" fmla="*/ 1219 h 1219"/>
                <a:gd name="T4" fmla="*/ 0 w 919"/>
                <a:gd name="T5" fmla="*/ 0 h 1219"/>
                <a:gd name="T6" fmla="*/ 919 w 919"/>
                <a:gd name="T7" fmla="*/ 913 h 1219"/>
              </a:gdLst>
              <a:ahLst/>
              <a:cxnLst>
                <a:cxn ang="0">
                  <a:pos x="T0" y="T1"/>
                </a:cxn>
                <a:cxn ang="0">
                  <a:pos x="T2" y="T3"/>
                </a:cxn>
                <a:cxn ang="0">
                  <a:pos x="T4" y="T5"/>
                </a:cxn>
                <a:cxn ang="0">
                  <a:pos x="T6" y="T7"/>
                </a:cxn>
              </a:cxnLst>
              <a:rect l="0" t="0" r="r" b="b"/>
              <a:pathLst>
                <a:path w="919" h="1219">
                  <a:moveTo>
                    <a:pt x="919" y="913"/>
                  </a:moveTo>
                  <a:lnTo>
                    <a:pt x="919" y="1219"/>
                  </a:lnTo>
                  <a:lnTo>
                    <a:pt x="0" y="0"/>
                  </a:lnTo>
                  <a:lnTo>
                    <a:pt x="919" y="913"/>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grpSp>
      <p:pic>
        <p:nvPicPr>
          <p:cNvPr id="52" name="图片 5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91407" y="885741"/>
            <a:ext cx="881447" cy="720000"/>
          </a:xfrm>
          <a:prstGeom prst="rect">
            <a:avLst/>
          </a:prstGeom>
        </p:spPr>
      </p:pic>
      <p:pic>
        <p:nvPicPr>
          <p:cNvPr id="53" name="图片 5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0425" y="2866620"/>
            <a:ext cx="881447" cy="720000"/>
          </a:xfrm>
          <a:prstGeom prst="rect">
            <a:avLst/>
          </a:prstGeom>
        </p:spPr>
      </p:pic>
      <p:sp>
        <p:nvSpPr>
          <p:cNvPr id="9" name="文本框 8"/>
          <p:cNvSpPr txBox="1"/>
          <p:nvPr>
            <p:custDataLst>
              <p:tags r:id="rId20"/>
            </p:custDataLst>
          </p:nvPr>
        </p:nvSpPr>
        <p:spPr>
          <a:xfrm>
            <a:off x="3447287" y="2866559"/>
            <a:ext cx="2773680" cy="1198880"/>
          </a:xfrm>
          <a:prstGeom prst="rect">
            <a:avLst/>
          </a:prstGeom>
          <a:noFill/>
        </p:spPr>
        <p:txBody>
          <a:bodyPr wrap="none" rtlCol="0">
            <a:spAutoFit/>
          </a:bodyPr>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人岗匹配分数</a:t>
            </a:r>
            <a:r>
              <a:rPr lang="en-US" altLang="zh-CN" sz="2400" dirty="0">
                <a:solidFill>
                  <a:srgbClr val="FFFFFF"/>
                </a:solidFill>
                <a:latin typeface="Noto Sans S Chinese Medium" panose="020B0600000000000000" pitchFamily="34" charset="-122"/>
                <a:ea typeface="Noto Sans S Chinese Medium" panose="020B0600000000000000" pitchFamily="34" charset="-122"/>
              </a:rPr>
              <a:t>+</a:t>
            </a:r>
            <a:r>
              <a:rPr lang="zh-CN" altLang="en-US" sz="2400" dirty="0">
                <a:solidFill>
                  <a:srgbClr val="FFFFFF"/>
                </a:solidFill>
                <a:latin typeface="Noto Sans S Chinese Medium" panose="020B0600000000000000" pitchFamily="34" charset="-122"/>
                <a:ea typeface="Noto Sans S Chinese Medium" panose="020B0600000000000000" pitchFamily="34" charset="-122"/>
              </a:rPr>
              <a:t>理由</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a:p>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工作稳定性分析</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67457" y="1313415"/>
            <a:ext cx="3276818" cy="3240000"/>
          </a:xfrm>
          <a:prstGeom prst="rect">
            <a:avLst/>
          </a:prstGeom>
        </p:spPr>
      </p:pic>
      <p:sp>
        <p:nvSpPr>
          <p:cNvPr id="3" name="KSO_Shape"/>
          <p:cNvSpPr>
            <a:spLocks noChangeAspect="1"/>
          </p:cNvSpPr>
          <p:nvPr/>
        </p:nvSpPr>
        <p:spPr>
          <a:xfrm>
            <a:off x="8394616" y="2265875"/>
            <a:ext cx="1260000" cy="1260000"/>
          </a:xfrm>
          <a:prstGeom prst="heptagon">
            <a:avLst/>
          </a:prstGeom>
          <a:gradFill flip="none" rotWithShape="1">
            <a:gsLst>
              <a:gs pos="0">
                <a:srgbClr val="007DA4"/>
              </a:gs>
              <a:gs pos="48000">
                <a:srgbClr val="00A6DA"/>
              </a:gs>
              <a:gs pos="100000">
                <a:srgbClr val="00C0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8634354" y="2595618"/>
            <a:ext cx="797013" cy="707886"/>
          </a:xfrm>
          <a:prstGeom prst="rect">
            <a:avLst/>
          </a:prstGeom>
          <a:noFill/>
        </p:spPr>
        <p:txBody>
          <a:bodyPr wrap="none" rtlCol="0">
            <a:spAutoFit/>
          </a:bodyPr>
          <a:lstStyle/>
          <a:p>
            <a:r>
              <a:rPr lang="en-US" altLang="zh-CN" sz="4000" b="1" dirty="0">
                <a:solidFill>
                  <a:srgbClr val="FFFFFF"/>
                </a:solidFill>
                <a:latin typeface="Noto Sans S Chinese Medium" panose="020B0600000000000000" pitchFamily="34" charset="-122"/>
                <a:ea typeface="Noto Sans S Chinese Medium" panose="020B0600000000000000" pitchFamily="34" charset="-122"/>
              </a:rPr>
              <a:t>04</a:t>
            </a:r>
            <a:endParaRPr lang="en-US" altLang="zh-CN" sz="40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8" name="文本框 7"/>
          <p:cNvSpPr txBox="1"/>
          <p:nvPr/>
        </p:nvSpPr>
        <p:spPr>
          <a:xfrm>
            <a:off x="2049145" y="2663825"/>
            <a:ext cx="4318635" cy="860425"/>
          </a:xfrm>
          <a:prstGeom prst="rect">
            <a:avLst/>
          </a:prstGeom>
          <a:noFill/>
        </p:spPr>
        <p:txBody>
          <a:bodyPr wrap="square" rtlCol="0">
            <a:spAutoFit/>
          </a:bodyPr>
          <a:lstStyle/>
          <a:p>
            <a:pPr algn="l"/>
            <a:r>
              <a:rPr lang="zh-CN" altLang="en-US" sz="5000" dirty="0">
                <a:solidFill>
                  <a:schemeClr val="lt1"/>
                </a:solidFill>
                <a:latin typeface="Noto Sans S Chinese Medium" panose="020B0600000000000000" pitchFamily="34" charset="-122"/>
                <a:ea typeface="Noto Sans S Chinese Medium" panose="020B0600000000000000" pitchFamily="34" charset="-122"/>
                <a:sym typeface="+mn-ea"/>
              </a:rPr>
              <a:t>创新点及特色</a:t>
            </a:r>
            <a:endParaRPr lang="zh-CN" altLang="en-US" sz="5000" dirty="0">
              <a:solidFill>
                <a:schemeClr val="lt1"/>
              </a:solidFill>
              <a:latin typeface="Noto Sans S Chinese Medium" panose="020B0600000000000000" pitchFamily="34" charset="-122"/>
              <a:ea typeface="Noto Sans S Chinese Medium" panose="020B0600000000000000"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MH_SubTitle_1"/>
          <p:cNvSpPr>
            <a:spLocks noChangeArrowheads="1"/>
          </p:cNvSpPr>
          <p:nvPr>
            <p:custDataLst>
              <p:tags r:id="rId1"/>
            </p:custDataLst>
          </p:nvPr>
        </p:nvSpPr>
        <p:spPr bwMode="auto">
          <a:xfrm>
            <a:off x="1003618" y="1134429"/>
            <a:ext cx="281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3" name="MH_Other_1"/>
          <p:cNvSpPr/>
          <p:nvPr>
            <p:custDataLst>
              <p:tags r:id="rId2"/>
            </p:custDataLst>
          </p:nvPr>
        </p:nvSpPr>
        <p:spPr>
          <a:xfrm>
            <a:off x="4688205" y="2240280"/>
            <a:ext cx="1962150" cy="1246188"/>
          </a:xfrm>
          <a:custGeom>
            <a:avLst/>
            <a:gdLst>
              <a:gd name="connsiteX0" fmla="*/ 539750 w 1079500"/>
              <a:gd name="connsiteY0" fmla="*/ 0 h 685800"/>
              <a:gd name="connsiteX1" fmla="*/ 648529 w 1079500"/>
              <a:gd name="connsiteY1" fmla="*/ 10966 h 685800"/>
              <a:gd name="connsiteX2" fmla="*/ 685800 w 1079500"/>
              <a:gd name="connsiteY2" fmla="*/ 22536 h 685800"/>
              <a:gd name="connsiteX3" fmla="*/ 680818 w 1079500"/>
              <a:gd name="connsiteY3" fmla="*/ 24083 h 685800"/>
              <a:gd name="connsiteX4" fmla="*/ 680820 w 1079500"/>
              <a:gd name="connsiteY4" fmla="*/ 24083 h 685800"/>
              <a:gd name="connsiteX5" fmla="*/ 685801 w 1079500"/>
              <a:gd name="connsiteY5" fmla="*/ 22537 h 685800"/>
              <a:gd name="connsiteX6" fmla="*/ 749846 w 1079500"/>
              <a:gd name="connsiteY6" fmla="*/ 42417 h 685800"/>
              <a:gd name="connsiteX7" fmla="*/ 1037085 w 1079500"/>
              <a:gd name="connsiteY7" fmla="*/ 329656 h 685800"/>
              <a:gd name="connsiteX8" fmla="*/ 1038237 w 1079500"/>
              <a:gd name="connsiteY8" fmla="*/ 333366 h 685800"/>
              <a:gd name="connsiteX9" fmla="*/ 1038236 w 1079500"/>
              <a:gd name="connsiteY9" fmla="*/ 333366 h 685800"/>
              <a:gd name="connsiteX10" fmla="*/ 1068534 w 1079500"/>
              <a:gd name="connsiteY10" fmla="*/ 430971 h 685800"/>
              <a:gd name="connsiteX11" fmla="*/ 1079500 w 1079500"/>
              <a:gd name="connsiteY11" fmla="*/ 539750 h 685800"/>
              <a:gd name="connsiteX12" fmla="*/ 1068534 w 1079500"/>
              <a:gd name="connsiteY12" fmla="*/ 648529 h 685800"/>
              <a:gd name="connsiteX13" fmla="*/ 1056965 w 1079500"/>
              <a:gd name="connsiteY13" fmla="*/ 685800 h 685800"/>
              <a:gd name="connsiteX14" fmla="*/ 1037084 w 1079500"/>
              <a:gd name="connsiteY14" fmla="*/ 621755 h 685800"/>
              <a:gd name="connsiteX15" fmla="*/ 749845 w 1079500"/>
              <a:gd name="connsiteY15" fmla="*/ 334516 h 685800"/>
              <a:gd name="connsiteX16" fmla="*/ 685802 w 1079500"/>
              <a:gd name="connsiteY16" fmla="*/ 314637 h 685800"/>
              <a:gd name="connsiteX17" fmla="*/ 685801 w 1079500"/>
              <a:gd name="connsiteY17" fmla="*/ 314637 h 685800"/>
              <a:gd name="connsiteX18" fmla="*/ 648530 w 1079500"/>
              <a:gd name="connsiteY18" fmla="*/ 303067 h 685800"/>
              <a:gd name="connsiteX19" fmla="*/ 539751 w 1079500"/>
              <a:gd name="connsiteY19" fmla="*/ 292101 h 685800"/>
              <a:gd name="connsiteX20" fmla="*/ 430972 w 1079500"/>
              <a:gd name="connsiteY20" fmla="*/ 303067 h 685800"/>
              <a:gd name="connsiteX21" fmla="*/ 333366 w 1079500"/>
              <a:gd name="connsiteY21" fmla="*/ 333366 h 685800"/>
              <a:gd name="connsiteX22" fmla="*/ 334517 w 1079500"/>
              <a:gd name="connsiteY22" fmla="*/ 329656 h 685800"/>
              <a:gd name="connsiteX23" fmla="*/ 357326 w 1079500"/>
              <a:gd name="connsiteY23" fmla="*/ 287635 h 685800"/>
              <a:gd name="connsiteX24" fmla="*/ 357324 w 1079500"/>
              <a:gd name="connsiteY24" fmla="*/ 287635 h 685800"/>
              <a:gd name="connsiteX25" fmla="*/ 334516 w 1079500"/>
              <a:gd name="connsiteY25" fmla="*/ 329655 h 685800"/>
              <a:gd name="connsiteX26" fmla="*/ 333365 w 1079500"/>
              <a:gd name="connsiteY26" fmla="*/ 333365 h 685800"/>
              <a:gd name="connsiteX27" fmla="*/ 329655 w 1079500"/>
              <a:gd name="connsiteY27" fmla="*/ 334516 h 685800"/>
              <a:gd name="connsiteX28" fmla="*/ 42416 w 1079500"/>
              <a:gd name="connsiteY28" fmla="*/ 621755 h 685800"/>
              <a:gd name="connsiteX29" fmla="*/ 22536 w 1079500"/>
              <a:gd name="connsiteY29" fmla="*/ 685800 h 685800"/>
              <a:gd name="connsiteX30" fmla="*/ 10966 w 1079500"/>
              <a:gd name="connsiteY30" fmla="*/ 648529 h 685800"/>
              <a:gd name="connsiteX31" fmla="*/ 0 w 1079500"/>
              <a:gd name="connsiteY31" fmla="*/ 539750 h 685800"/>
              <a:gd name="connsiteX32" fmla="*/ 539750 w 1079500"/>
              <a:gd name="connsiteY32" fmla="*/ 0 h 685800"/>
              <a:gd name="connsiteX0-1" fmla="*/ 539750 w 1079500"/>
              <a:gd name="connsiteY0-2" fmla="*/ 0 h 685800"/>
              <a:gd name="connsiteX1-3" fmla="*/ 648529 w 1079500"/>
              <a:gd name="connsiteY1-4" fmla="*/ 10966 h 685800"/>
              <a:gd name="connsiteX2-5" fmla="*/ 685800 w 1079500"/>
              <a:gd name="connsiteY2-6" fmla="*/ 22536 h 685800"/>
              <a:gd name="connsiteX3-7" fmla="*/ 680818 w 1079500"/>
              <a:gd name="connsiteY3-8" fmla="*/ 24083 h 685800"/>
              <a:gd name="connsiteX4-9" fmla="*/ 680820 w 1079500"/>
              <a:gd name="connsiteY4-10" fmla="*/ 24083 h 685800"/>
              <a:gd name="connsiteX5-11" fmla="*/ 685801 w 1079500"/>
              <a:gd name="connsiteY5-12" fmla="*/ 22537 h 685800"/>
              <a:gd name="connsiteX6-13" fmla="*/ 749846 w 1079500"/>
              <a:gd name="connsiteY6-14" fmla="*/ 42417 h 685800"/>
              <a:gd name="connsiteX7-15" fmla="*/ 1037085 w 1079500"/>
              <a:gd name="connsiteY7-16" fmla="*/ 329656 h 685800"/>
              <a:gd name="connsiteX8-17" fmla="*/ 1038237 w 1079500"/>
              <a:gd name="connsiteY8-18" fmla="*/ 333366 h 685800"/>
              <a:gd name="connsiteX9-19" fmla="*/ 1038236 w 1079500"/>
              <a:gd name="connsiteY9-20" fmla="*/ 333366 h 685800"/>
              <a:gd name="connsiteX10-21" fmla="*/ 1068534 w 1079500"/>
              <a:gd name="connsiteY10-22" fmla="*/ 430971 h 685800"/>
              <a:gd name="connsiteX11-23" fmla="*/ 1079500 w 1079500"/>
              <a:gd name="connsiteY11-24" fmla="*/ 539750 h 685800"/>
              <a:gd name="connsiteX12-25" fmla="*/ 1068534 w 1079500"/>
              <a:gd name="connsiteY12-26" fmla="*/ 648529 h 685800"/>
              <a:gd name="connsiteX13-27" fmla="*/ 1056965 w 1079500"/>
              <a:gd name="connsiteY13-28" fmla="*/ 685800 h 685800"/>
              <a:gd name="connsiteX14-29" fmla="*/ 1037084 w 1079500"/>
              <a:gd name="connsiteY14-30" fmla="*/ 621755 h 685800"/>
              <a:gd name="connsiteX15-31" fmla="*/ 749845 w 1079500"/>
              <a:gd name="connsiteY15-32" fmla="*/ 334516 h 685800"/>
              <a:gd name="connsiteX16-33" fmla="*/ 685802 w 1079500"/>
              <a:gd name="connsiteY16-34" fmla="*/ 314637 h 685800"/>
              <a:gd name="connsiteX17-35" fmla="*/ 685801 w 1079500"/>
              <a:gd name="connsiteY17-36" fmla="*/ 314637 h 685800"/>
              <a:gd name="connsiteX18-37" fmla="*/ 648530 w 1079500"/>
              <a:gd name="connsiteY18-38" fmla="*/ 303067 h 685800"/>
              <a:gd name="connsiteX19-39" fmla="*/ 539751 w 1079500"/>
              <a:gd name="connsiteY19-40" fmla="*/ 292101 h 685800"/>
              <a:gd name="connsiteX20-41" fmla="*/ 430972 w 1079500"/>
              <a:gd name="connsiteY20-42" fmla="*/ 303067 h 685800"/>
              <a:gd name="connsiteX21-43" fmla="*/ 333366 w 1079500"/>
              <a:gd name="connsiteY21-44" fmla="*/ 333366 h 685800"/>
              <a:gd name="connsiteX22-45" fmla="*/ 334517 w 1079500"/>
              <a:gd name="connsiteY22-46" fmla="*/ 329656 h 685800"/>
              <a:gd name="connsiteX23-47" fmla="*/ 357326 w 1079500"/>
              <a:gd name="connsiteY23-48" fmla="*/ 287635 h 685800"/>
              <a:gd name="connsiteX24-49" fmla="*/ 334516 w 1079500"/>
              <a:gd name="connsiteY24-50" fmla="*/ 329655 h 685800"/>
              <a:gd name="connsiteX25-51" fmla="*/ 333365 w 1079500"/>
              <a:gd name="connsiteY25-52" fmla="*/ 333365 h 685800"/>
              <a:gd name="connsiteX26-53" fmla="*/ 329655 w 1079500"/>
              <a:gd name="connsiteY26-54" fmla="*/ 334516 h 685800"/>
              <a:gd name="connsiteX27-55" fmla="*/ 42416 w 1079500"/>
              <a:gd name="connsiteY27-56" fmla="*/ 621755 h 685800"/>
              <a:gd name="connsiteX28-57" fmla="*/ 22536 w 1079500"/>
              <a:gd name="connsiteY28-58" fmla="*/ 685800 h 685800"/>
              <a:gd name="connsiteX29-59" fmla="*/ 10966 w 1079500"/>
              <a:gd name="connsiteY29-60" fmla="*/ 648529 h 685800"/>
              <a:gd name="connsiteX30-61" fmla="*/ 0 w 1079500"/>
              <a:gd name="connsiteY30-62" fmla="*/ 539750 h 685800"/>
              <a:gd name="connsiteX31-63" fmla="*/ 539750 w 1079500"/>
              <a:gd name="connsiteY31-64" fmla="*/ 0 h 685800"/>
              <a:gd name="connsiteX0-65" fmla="*/ 539750 w 1079500"/>
              <a:gd name="connsiteY0-66" fmla="*/ 0 h 685800"/>
              <a:gd name="connsiteX1-67" fmla="*/ 648529 w 1079500"/>
              <a:gd name="connsiteY1-68" fmla="*/ 10966 h 685800"/>
              <a:gd name="connsiteX2-69" fmla="*/ 685800 w 1079500"/>
              <a:gd name="connsiteY2-70" fmla="*/ 22536 h 685800"/>
              <a:gd name="connsiteX3-71" fmla="*/ 680818 w 1079500"/>
              <a:gd name="connsiteY3-72" fmla="*/ 24083 h 685800"/>
              <a:gd name="connsiteX4-73" fmla="*/ 680820 w 1079500"/>
              <a:gd name="connsiteY4-74" fmla="*/ 24083 h 685800"/>
              <a:gd name="connsiteX5-75" fmla="*/ 685801 w 1079500"/>
              <a:gd name="connsiteY5-76" fmla="*/ 22537 h 685800"/>
              <a:gd name="connsiteX6-77" fmla="*/ 749846 w 1079500"/>
              <a:gd name="connsiteY6-78" fmla="*/ 42417 h 685800"/>
              <a:gd name="connsiteX7-79" fmla="*/ 1037085 w 1079500"/>
              <a:gd name="connsiteY7-80" fmla="*/ 329656 h 685800"/>
              <a:gd name="connsiteX8-81" fmla="*/ 1038237 w 1079500"/>
              <a:gd name="connsiteY8-82" fmla="*/ 333366 h 685800"/>
              <a:gd name="connsiteX9-83" fmla="*/ 1038236 w 1079500"/>
              <a:gd name="connsiteY9-84" fmla="*/ 333366 h 685800"/>
              <a:gd name="connsiteX10-85" fmla="*/ 1068534 w 1079500"/>
              <a:gd name="connsiteY10-86" fmla="*/ 430971 h 685800"/>
              <a:gd name="connsiteX11-87" fmla="*/ 1079500 w 1079500"/>
              <a:gd name="connsiteY11-88" fmla="*/ 539750 h 685800"/>
              <a:gd name="connsiteX12-89" fmla="*/ 1068534 w 1079500"/>
              <a:gd name="connsiteY12-90" fmla="*/ 648529 h 685800"/>
              <a:gd name="connsiteX13-91" fmla="*/ 1056965 w 1079500"/>
              <a:gd name="connsiteY13-92" fmla="*/ 685800 h 685800"/>
              <a:gd name="connsiteX14-93" fmla="*/ 1037084 w 1079500"/>
              <a:gd name="connsiteY14-94" fmla="*/ 621755 h 685800"/>
              <a:gd name="connsiteX15-95" fmla="*/ 749845 w 1079500"/>
              <a:gd name="connsiteY15-96" fmla="*/ 334516 h 685800"/>
              <a:gd name="connsiteX16-97" fmla="*/ 685802 w 1079500"/>
              <a:gd name="connsiteY16-98" fmla="*/ 314637 h 685800"/>
              <a:gd name="connsiteX17-99" fmla="*/ 685801 w 1079500"/>
              <a:gd name="connsiteY17-100" fmla="*/ 314637 h 685800"/>
              <a:gd name="connsiteX18-101" fmla="*/ 648530 w 1079500"/>
              <a:gd name="connsiteY18-102" fmla="*/ 303067 h 685800"/>
              <a:gd name="connsiteX19-103" fmla="*/ 539751 w 1079500"/>
              <a:gd name="connsiteY19-104" fmla="*/ 292101 h 685800"/>
              <a:gd name="connsiteX20-105" fmla="*/ 430972 w 1079500"/>
              <a:gd name="connsiteY20-106" fmla="*/ 303067 h 685800"/>
              <a:gd name="connsiteX21-107" fmla="*/ 333366 w 1079500"/>
              <a:gd name="connsiteY21-108" fmla="*/ 333366 h 685800"/>
              <a:gd name="connsiteX22-109" fmla="*/ 334517 w 1079500"/>
              <a:gd name="connsiteY22-110" fmla="*/ 329656 h 685800"/>
              <a:gd name="connsiteX23-111" fmla="*/ 334516 w 1079500"/>
              <a:gd name="connsiteY23-112" fmla="*/ 329655 h 685800"/>
              <a:gd name="connsiteX24-113" fmla="*/ 333365 w 1079500"/>
              <a:gd name="connsiteY24-114" fmla="*/ 333365 h 685800"/>
              <a:gd name="connsiteX25-115" fmla="*/ 329655 w 1079500"/>
              <a:gd name="connsiteY25-116" fmla="*/ 334516 h 685800"/>
              <a:gd name="connsiteX26-117" fmla="*/ 42416 w 1079500"/>
              <a:gd name="connsiteY26-118" fmla="*/ 621755 h 685800"/>
              <a:gd name="connsiteX27-119" fmla="*/ 22536 w 1079500"/>
              <a:gd name="connsiteY27-120" fmla="*/ 685800 h 685800"/>
              <a:gd name="connsiteX28-121" fmla="*/ 10966 w 1079500"/>
              <a:gd name="connsiteY28-122" fmla="*/ 648529 h 685800"/>
              <a:gd name="connsiteX29-123" fmla="*/ 0 w 1079500"/>
              <a:gd name="connsiteY29-124" fmla="*/ 539750 h 685800"/>
              <a:gd name="connsiteX30-125" fmla="*/ 539750 w 1079500"/>
              <a:gd name="connsiteY30-126" fmla="*/ 0 h 685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1079500" h="685800">
                <a:moveTo>
                  <a:pt x="539750" y="0"/>
                </a:moveTo>
                <a:cubicBezTo>
                  <a:pt x="577012" y="0"/>
                  <a:pt x="613392" y="3776"/>
                  <a:pt x="648529" y="10966"/>
                </a:cubicBezTo>
                <a:lnTo>
                  <a:pt x="685800" y="22536"/>
                </a:lnTo>
                <a:lnTo>
                  <a:pt x="680818" y="24083"/>
                </a:lnTo>
                <a:lnTo>
                  <a:pt x="680820" y="24083"/>
                </a:lnTo>
                <a:lnTo>
                  <a:pt x="685801" y="22537"/>
                </a:lnTo>
                <a:lnTo>
                  <a:pt x="749846" y="42417"/>
                </a:lnTo>
                <a:cubicBezTo>
                  <a:pt x="878996" y="97043"/>
                  <a:pt x="982459" y="200506"/>
                  <a:pt x="1037085" y="329656"/>
                </a:cubicBezTo>
                <a:lnTo>
                  <a:pt x="1038237" y="333366"/>
                </a:lnTo>
                <a:lnTo>
                  <a:pt x="1038236" y="333366"/>
                </a:lnTo>
                <a:lnTo>
                  <a:pt x="1068534" y="430971"/>
                </a:lnTo>
                <a:cubicBezTo>
                  <a:pt x="1075724" y="466108"/>
                  <a:pt x="1079500" y="502488"/>
                  <a:pt x="1079500" y="539750"/>
                </a:cubicBezTo>
                <a:cubicBezTo>
                  <a:pt x="1079500" y="577012"/>
                  <a:pt x="1075724" y="613392"/>
                  <a:pt x="1068534" y="648529"/>
                </a:cubicBezTo>
                <a:lnTo>
                  <a:pt x="1056965" y="685800"/>
                </a:lnTo>
                <a:lnTo>
                  <a:pt x="1037084" y="621755"/>
                </a:lnTo>
                <a:cubicBezTo>
                  <a:pt x="982458" y="492605"/>
                  <a:pt x="878995" y="389142"/>
                  <a:pt x="749845" y="334516"/>
                </a:cubicBezTo>
                <a:lnTo>
                  <a:pt x="685802" y="314637"/>
                </a:lnTo>
                <a:lnTo>
                  <a:pt x="685801" y="314637"/>
                </a:lnTo>
                <a:lnTo>
                  <a:pt x="648530" y="303067"/>
                </a:lnTo>
                <a:cubicBezTo>
                  <a:pt x="613393" y="295877"/>
                  <a:pt x="577013" y="292101"/>
                  <a:pt x="539751" y="292101"/>
                </a:cubicBezTo>
                <a:cubicBezTo>
                  <a:pt x="502489" y="292101"/>
                  <a:pt x="466109" y="295877"/>
                  <a:pt x="430972" y="303067"/>
                </a:cubicBezTo>
                <a:lnTo>
                  <a:pt x="333366" y="333366"/>
                </a:lnTo>
                <a:lnTo>
                  <a:pt x="334517" y="329656"/>
                </a:lnTo>
                <a:lnTo>
                  <a:pt x="334516" y="329655"/>
                </a:lnTo>
                <a:lnTo>
                  <a:pt x="333365" y="333365"/>
                </a:lnTo>
                <a:lnTo>
                  <a:pt x="329655" y="334516"/>
                </a:lnTo>
                <a:cubicBezTo>
                  <a:pt x="200505" y="389142"/>
                  <a:pt x="97042" y="492605"/>
                  <a:pt x="42416" y="621755"/>
                </a:cubicBezTo>
                <a:lnTo>
                  <a:pt x="22536" y="685800"/>
                </a:lnTo>
                <a:lnTo>
                  <a:pt x="10966" y="648529"/>
                </a:lnTo>
                <a:cubicBezTo>
                  <a:pt x="3776" y="613392"/>
                  <a:pt x="0" y="577012"/>
                  <a:pt x="0" y="539750"/>
                </a:cubicBezTo>
                <a:cubicBezTo>
                  <a:pt x="0" y="241654"/>
                  <a:pt x="241654" y="0"/>
                  <a:pt x="539750" y="0"/>
                </a:cubicBezTo>
                <a:close/>
              </a:path>
            </a:pathLst>
          </a:custGeom>
          <a:gradFill flip="none" rotWithShape="1">
            <a:gsLst>
              <a:gs pos="0">
                <a:srgbClr val="00C0FA"/>
              </a:gs>
              <a:gs pos="35000">
                <a:srgbClr val="00A6DA"/>
              </a:gs>
              <a:gs pos="100000">
                <a:srgbClr val="007DA4"/>
              </a:gs>
            </a:gsLst>
            <a:path path="circle">
              <a:fillToRect l="50000" t="-80000" r="50000" b="18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4" name="MH_Other_2"/>
          <p:cNvSpPr/>
          <p:nvPr>
            <p:custDataLst>
              <p:tags r:id="rId3"/>
            </p:custDataLst>
          </p:nvPr>
        </p:nvSpPr>
        <p:spPr>
          <a:xfrm>
            <a:off x="5934394" y="2240280"/>
            <a:ext cx="1246187" cy="1962150"/>
          </a:xfrm>
          <a:custGeom>
            <a:avLst/>
            <a:gdLst>
              <a:gd name="connsiteX0" fmla="*/ 146050 w 685800"/>
              <a:gd name="connsiteY0" fmla="*/ 0 h 1079500"/>
              <a:gd name="connsiteX1" fmla="*/ 685800 w 685800"/>
              <a:gd name="connsiteY1" fmla="*/ 539750 h 1079500"/>
              <a:gd name="connsiteX2" fmla="*/ 674834 w 685800"/>
              <a:gd name="connsiteY2" fmla="*/ 648529 h 1079500"/>
              <a:gd name="connsiteX3" fmla="*/ 663265 w 685800"/>
              <a:gd name="connsiteY3" fmla="*/ 685799 h 1079500"/>
              <a:gd name="connsiteX4" fmla="*/ 663266 w 685800"/>
              <a:gd name="connsiteY4" fmla="*/ 685801 h 1079500"/>
              <a:gd name="connsiteX5" fmla="*/ 643385 w 685800"/>
              <a:gd name="connsiteY5" fmla="*/ 749846 h 1079500"/>
              <a:gd name="connsiteX6" fmla="*/ 356146 w 685800"/>
              <a:gd name="connsiteY6" fmla="*/ 1037085 h 1079500"/>
              <a:gd name="connsiteX7" fmla="*/ 352437 w 685800"/>
              <a:gd name="connsiteY7" fmla="*/ 1038237 h 1079500"/>
              <a:gd name="connsiteX8" fmla="*/ 359518 w 685800"/>
              <a:gd name="connsiteY8" fmla="*/ 1015427 h 1079500"/>
              <a:gd name="connsiteX9" fmla="*/ 359516 w 685800"/>
              <a:gd name="connsiteY9" fmla="*/ 1015428 h 1079500"/>
              <a:gd name="connsiteX10" fmla="*/ 352436 w 685800"/>
              <a:gd name="connsiteY10" fmla="*/ 1038236 h 1079500"/>
              <a:gd name="connsiteX11" fmla="*/ 254829 w 685800"/>
              <a:gd name="connsiteY11" fmla="*/ 1068534 h 1079500"/>
              <a:gd name="connsiteX12" fmla="*/ 146050 w 685800"/>
              <a:gd name="connsiteY12" fmla="*/ 1079500 h 1079500"/>
              <a:gd name="connsiteX13" fmla="*/ 37271 w 685800"/>
              <a:gd name="connsiteY13" fmla="*/ 1068534 h 1079500"/>
              <a:gd name="connsiteX14" fmla="*/ 0 w 685800"/>
              <a:gd name="connsiteY14" fmla="*/ 1056965 h 1079500"/>
              <a:gd name="connsiteX15" fmla="*/ 64045 w 685800"/>
              <a:gd name="connsiteY15" fmla="*/ 1037084 h 1079500"/>
              <a:gd name="connsiteX16" fmla="*/ 351284 w 685800"/>
              <a:gd name="connsiteY16" fmla="*/ 749845 h 1079500"/>
              <a:gd name="connsiteX17" fmla="*/ 371165 w 685800"/>
              <a:gd name="connsiteY17" fmla="*/ 685800 h 1079500"/>
              <a:gd name="connsiteX18" fmla="*/ 380846 w 685800"/>
              <a:gd name="connsiteY18" fmla="*/ 716988 h 1079500"/>
              <a:gd name="connsiteX19" fmla="*/ 380846 w 685800"/>
              <a:gd name="connsiteY19" fmla="*/ 716987 h 1079500"/>
              <a:gd name="connsiteX20" fmla="*/ 371166 w 685800"/>
              <a:gd name="connsiteY20" fmla="*/ 685801 h 1079500"/>
              <a:gd name="connsiteX21" fmla="*/ 382735 w 685800"/>
              <a:gd name="connsiteY21" fmla="*/ 648530 h 1079500"/>
              <a:gd name="connsiteX22" fmla="*/ 393701 w 685800"/>
              <a:gd name="connsiteY22" fmla="*/ 539751 h 1079500"/>
              <a:gd name="connsiteX23" fmla="*/ 382735 w 685800"/>
              <a:gd name="connsiteY23" fmla="*/ 430972 h 1079500"/>
              <a:gd name="connsiteX24" fmla="*/ 352437 w 685800"/>
              <a:gd name="connsiteY24" fmla="*/ 333366 h 1079500"/>
              <a:gd name="connsiteX25" fmla="*/ 356146 w 685800"/>
              <a:gd name="connsiteY25" fmla="*/ 334517 h 1079500"/>
              <a:gd name="connsiteX26" fmla="*/ 361544 w 685800"/>
              <a:gd name="connsiteY26" fmla="*/ 337447 h 1079500"/>
              <a:gd name="connsiteX27" fmla="*/ 361543 w 685800"/>
              <a:gd name="connsiteY27" fmla="*/ 337446 h 1079500"/>
              <a:gd name="connsiteX28" fmla="*/ 356145 w 685800"/>
              <a:gd name="connsiteY28" fmla="*/ 334516 h 1079500"/>
              <a:gd name="connsiteX29" fmla="*/ 352436 w 685800"/>
              <a:gd name="connsiteY29" fmla="*/ 333365 h 1079500"/>
              <a:gd name="connsiteX30" fmla="*/ 351284 w 685800"/>
              <a:gd name="connsiteY30" fmla="*/ 329655 h 1079500"/>
              <a:gd name="connsiteX31" fmla="*/ 64045 w 685800"/>
              <a:gd name="connsiteY31" fmla="*/ 42416 h 1079500"/>
              <a:gd name="connsiteX32" fmla="*/ 0 w 685800"/>
              <a:gd name="connsiteY32" fmla="*/ 22536 h 1079500"/>
              <a:gd name="connsiteX33" fmla="*/ 37271 w 685800"/>
              <a:gd name="connsiteY33" fmla="*/ 10966 h 1079500"/>
              <a:gd name="connsiteX34" fmla="*/ 146050 w 685800"/>
              <a:gd name="connsiteY34" fmla="*/ 0 h 1079500"/>
              <a:gd name="connsiteX0-1" fmla="*/ 146050 w 685800"/>
              <a:gd name="connsiteY0-2" fmla="*/ 0 h 1079500"/>
              <a:gd name="connsiteX1-3" fmla="*/ 685800 w 685800"/>
              <a:gd name="connsiteY1-4" fmla="*/ 539750 h 1079500"/>
              <a:gd name="connsiteX2-5" fmla="*/ 674834 w 685800"/>
              <a:gd name="connsiteY2-6" fmla="*/ 648529 h 1079500"/>
              <a:gd name="connsiteX3-7" fmla="*/ 663265 w 685800"/>
              <a:gd name="connsiteY3-8" fmla="*/ 685799 h 1079500"/>
              <a:gd name="connsiteX4-9" fmla="*/ 663266 w 685800"/>
              <a:gd name="connsiteY4-10" fmla="*/ 685801 h 1079500"/>
              <a:gd name="connsiteX5-11" fmla="*/ 643385 w 685800"/>
              <a:gd name="connsiteY5-12" fmla="*/ 749846 h 1079500"/>
              <a:gd name="connsiteX6-13" fmla="*/ 356146 w 685800"/>
              <a:gd name="connsiteY6-14" fmla="*/ 1037085 h 1079500"/>
              <a:gd name="connsiteX7-15" fmla="*/ 352437 w 685800"/>
              <a:gd name="connsiteY7-16" fmla="*/ 1038237 h 1079500"/>
              <a:gd name="connsiteX8-17" fmla="*/ 359518 w 685800"/>
              <a:gd name="connsiteY8-18" fmla="*/ 1015427 h 1079500"/>
              <a:gd name="connsiteX9-19" fmla="*/ 359516 w 685800"/>
              <a:gd name="connsiteY9-20" fmla="*/ 1015428 h 1079500"/>
              <a:gd name="connsiteX10-21" fmla="*/ 352436 w 685800"/>
              <a:gd name="connsiteY10-22" fmla="*/ 1038236 h 1079500"/>
              <a:gd name="connsiteX11-23" fmla="*/ 254829 w 685800"/>
              <a:gd name="connsiteY11-24" fmla="*/ 1068534 h 1079500"/>
              <a:gd name="connsiteX12-25" fmla="*/ 146050 w 685800"/>
              <a:gd name="connsiteY12-26" fmla="*/ 1079500 h 1079500"/>
              <a:gd name="connsiteX13-27" fmla="*/ 37271 w 685800"/>
              <a:gd name="connsiteY13-28" fmla="*/ 1068534 h 1079500"/>
              <a:gd name="connsiteX14-29" fmla="*/ 0 w 685800"/>
              <a:gd name="connsiteY14-30" fmla="*/ 1056965 h 1079500"/>
              <a:gd name="connsiteX15-31" fmla="*/ 64045 w 685800"/>
              <a:gd name="connsiteY15-32" fmla="*/ 1037084 h 1079500"/>
              <a:gd name="connsiteX16-33" fmla="*/ 351284 w 685800"/>
              <a:gd name="connsiteY16-34" fmla="*/ 749845 h 1079500"/>
              <a:gd name="connsiteX17-35" fmla="*/ 371165 w 685800"/>
              <a:gd name="connsiteY17-36" fmla="*/ 685800 h 1079500"/>
              <a:gd name="connsiteX18-37" fmla="*/ 380846 w 685800"/>
              <a:gd name="connsiteY18-38" fmla="*/ 716988 h 1079500"/>
              <a:gd name="connsiteX19-39" fmla="*/ 371166 w 685800"/>
              <a:gd name="connsiteY19-40" fmla="*/ 685801 h 1079500"/>
              <a:gd name="connsiteX20-41" fmla="*/ 382735 w 685800"/>
              <a:gd name="connsiteY20-42" fmla="*/ 648530 h 1079500"/>
              <a:gd name="connsiteX21-43" fmla="*/ 393701 w 685800"/>
              <a:gd name="connsiteY21-44" fmla="*/ 539751 h 1079500"/>
              <a:gd name="connsiteX22-45" fmla="*/ 382735 w 685800"/>
              <a:gd name="connsiteY22-46" fmla="*/ 430972 h 1079500"/>
              <a:gd name="connsiteX23-47" fmla="*/ 352437 w 685800"/>
              <a:gd name="connsiteY23-48" fmla="*/ 333366 h 1079500"/>
              <a:gd name="connsiteX24-49" fmla="*/ 356146 w 685800"/>
              <a:gd name="connsiteY24-50" fmla="*/ 334517 h 1079500"/>
              <a:gd name="connsiteX25-51" fmla="*/ 361544 w 685800"/>
              <a:gd name="connsiteY25-52" fmla="*/ 337447 h 1079500"/>
              <a:gd name="connsiteX26-53" fmla="*/ 361543 w 685800"/>
              <a:gd name="connsiteY26-54" fmla="*/ 337446 h 1079500"/>
              <a:gd name="connsiteX27-55" fmla="*/ 356145 w 685800"/>
              <a:gd name="connsiteY27-56" fmla="*/ 334516 h 1079500"/>
              <a:gd name="connsiteX28-57" fmla="*/ 352436 w 685800"/>
              <a:gd name="connsiteY28-58" fmla="*/ 333365 h 1079500"/>
              <a:gd name="connsiteX29-59" fmla="*/ 351284 w 685800"/>
              <a:gd name="connsiteY29-60" fmla="*/ 329655 h 1079500"/>
              <a:gd name="connsiteX30-61" fmla="*/ 64045 w 685800"/>
              <a:gd name="connsiteY30-62" fmla="*/ 42416 h 1079500"/>
              <a:gd name="connsiteX31-63" fmla="*/ 0 w 685800"/>
              <a:gd name="connsiteY31-64" fmla="*/ 22536 h 1079500"/>
              <a:gd name="connsiteX32-65" fmla="*/ 37271 w 685800"/>
              <a:gd name="connsiteY32-66" fmla="*/ 10966 h 1079500"/>
              <a:gd name="connsiteX33-67" fmla="*/ 146050 w 685800"/>
              <a:gd name="connsiteY33-68" fmla="*/ 0 h 1079500"/>
              <a:gd name="connsiteX0-69" fmla="*/ 146050 w 685800"/>
              <a:gd name="connsiteY0-70" fmla="*/ 0 h 1079500"/>
              <a:gd name="connsiteX1-71" fmla="*/ 685800 w 685800"/>
              <a:gd name="connsiteY1-72" fmla="*/ 539750 h 1079500"/>
              <a:gd name="connsiteX2-73" fmla="*/ 674834 w 685800"/>
              <a:gd name="connsiteY2-74" fmla="*/ 648529 h 1079500"/>
              <a:gd name="connsiteX3-75" fmla="*/ 663265 w 685800"/>
              <a:gd name="connsiteY3-76" fmla="*/ 685799 h 1079500"/>
              <a:gd name="connsiteX4-77" fmla="*/ 663266 w 685800"/>
              <a:gd name="connsiteY4-78" fmla="*/ 685801 h 1079500"/>
              <a:gd name="connsiteX5-79" fmla="*/ 643385 w 685800"/>
              <a:gd name="connsiteY5-80" fmla="*/ 749846 h 1079500"/>
              <a:gd name="connsiteX6-81" fmla="*/ 356146 w 685800"/>
              <a:gd name="connsiteY6-82" fmla="*/ 1037085 h 1079500"/>
              <a:gd name="connsiteX7-83" fmla="*/ 352437 w 685800"/>
              <a:gd name="connsiteY7-84" fmla="*/ 1038237 h 1079500"/>
              <a:gd name="connsiteX8-85" fmla="*/ 359518 w 685800"/>
              <a:gd name="connsiteY8-86" fmla="*/ 1015427 h 1079500"/>
              <a:gd name="connsiteX9-87" fmla="*/ 359516 w 685800"/>
              <a:gd name="connsiteY9-88" fmla="*/ 1015428 h 1079500"/>
              <a:gd name="connsiteX10-89" fmla="*/ 352436 w 685800"/>
              <a:gd name="connsiteY10-90" fmla="*/ 1038236 h 1079500"/>
              <a:gd name="connsiteX11-91" fmla="*/ 254829 w 685800"/>
              <a:gd name="connsiteY11-92" fmla="*/ 1068534 h 1079500"/>
              <a:gd name="connsiteX12-93" fmla="*/ 146050 w 685800"/>
              <a:gd name="connsiteY12-94" fmla="*/ 1079500 h 1079500"/>
              <a:gd name="connsiteX13-95" fmla="*/ 37271 w 685800"/>
              <a:gd name="connsiteY13-96" fmla="*/ 1068534 h 1079500"/>
              <a:gd name="connsiteX14-97" fmla="*/ 0 w 685800"/>
              <a:gd name="connsiteY14-98" fmla="*/ 1056965 h 1079500"/>
              <a:gd name="connsiteX15-99" fmla="*/ 64045 w 685800"/>
              <a:gd name="connsiteY15-100" fmla="*/ 1037084 h 1079500"/>
              <a:gd name="connsiteX16-101" fmla="*/ 351284 w 685800"/>
              <a:gd name="connsiteY16-102" fmla="*/ 749845 h 1079500"/>
              <a:gd name="connsiteX17-103" fmla="*/ 371165 w 685800"/>
              <a:gd name="connsiteY17-104" fmla="*/ 685800 h 1079500"/>
              <a:gd name="connsiteX18-105" fmla="*/ 371166 w 685800"/>
              <a:gd name="connsiteY18-106" fmla="*/ 685801 h 1079500"/>
              <a:gd name="connsiteX19-107" fmla="*/ 382735 w 685800"/>
              <a:gd name="connsiteY19-108" fmla="*/ 648530 h 1079500"/>
              <a:gd name="connsiteX20-109" fmla="*/ 393701 w 685800"/>
              <a:gd name="connsiteY20-110" fmla="*/ 539751 h 1079500"/>
              <a:gd name="connsiteX21-111" fmla="*/ 382735 w 685800"/>
              <a:gd name="connsiteY21-112" fmla="*/ 430972 h 1079500"/>
              <a:gd name="connsiteX22-113" fmla="*/ 352437 w 685800"/>
              <a:gd name="connsiteY22-114" fmla="*/ 333366 h 1079500"/>
              <a:gd name="connsiteX23-115" fmla="*/ 356146 w 685800"/>
              <a:gd name="connsiteY23-116" fmla="*/ 334517 h 1079500"/>
              <a:gd name="connsiteX24-117" fmla="*/ 361544 w 685800"/>
              <a:gd name="connsiteY24-118" fmla="*/ 337447 h 1079500"/>
              <a:gd name="connsiteX25-119" fmla="*/ 361543 w 685800"/>
              <a:gd name="connsiteY25-120" fmla="*/ 337446 h 1079500"/>
              <a:gd name="connsiteX26-121" fmla="*/ 356145 w 685800"/>
              <a:gd name="connsiteY26-122" fmla="*/ 334516 h 1079500"/>
              <a:gd name="connsiteX27-123" fmla="*/ 352436 w 685800"/>
              <a:gd name="connsiteY27-124" fmla="*/ 333365 h 1079500"/>
              <a:gd name="connsiteX28-125" fmla="*/ 351284 w 685800"/>
              <a:gd name="connsiteY28-126" fmla="*/ 329655 h 1079500"/>
              <a:gd name="connsiteX29-127" fmla="*/ 64045 w 685800"/>
              <a:gd name="connsiteY29-128" fmla="*/ 42416 h 1079500"/>
              <a:gd name="connsiteX30-129" fmla="*/ 0 w 685800"/>
              <a:gd name="connsiteY30-130" fmla="*/ 22536 h 1079500"/>
              <a:gd name="connsiteX31-131" fmla="*/ 37271 w 685800"/>
              <a:gd name="connsiteY31-132" fmla="*/ 10966 h 1079500"/>
              <a:gd name="connsiteX32-133" fmla="*/ 146050 w 685800"/>
              <a:gd name="connsiteY32-134" fmla="*/ 0 h 1079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Lst>
            <a:rect l="l" t="t" r="r" b="b"/>
            <a:pathLst>
              <a:path w="685800" h="1079500">
                <a:moveTo>
                  <a:pt x="146050" y="0"/>
                </a:moveTo>
                <a:cubicBezTo>
                  <a:pt x="444146" y="0"/>
                  <a:pt x="685800" y="241654"/>
                  <a:pt x="685800" y="539750"/>
                </a:cubicBezTo>
                <a:cubicBezTo>
                  <a:pt x="685800" y="577012"/>
                  <a:pt x="682024" y="613392"/>
                  <a:pt x="674834" y="648529"/>
                </a:cubicBezTo>
                <a:lnTo>
                  <a:pt x="663265" y="685799"/>
                </a:lnTo>
                <a:cubicBezTo>
                  <a:pt x="663265" y="685800"/>
                  <a:pt x="663266" y="685800"/>
                  <a:pt x="663266" y="685801"/>
                </a:cubicBezTo>
                <a:lnTo>
                  <a:pt x="643385" y="749846"/>
                </a:lnTo>
                <a:cubicBezTo>
                  <a:pt x="588759" y="878996"/>
                  <a:pt x="485296" y="982459"/>
                  <a:pt x="356146" y="1037085"/>
                </a:cubicBezTo>
                <a:lnTo>
                  <a:pt x="352437" y="1038237"/>
                </a:lnTo>
                <a:lnTo>
                  <a:pt x="359518" y="1015427"/>
                </a:lnTo>
                <a:cubicBezTo>
                  <a:pt x="359517" y="1015427"/>
                  <a:pt x="359517" y="1015428"/>
                  <a:pt x="359516" y="1015428"/>
                </a:cubicBezTo>
                <a:lnTo>
                  <a:pt x="352436" y="1038236"/>
                </a:lnTo>
                <a:lnTo>
                  <a:pt x="254829" y="1068534"/>
                </a:lnTo>
                <a:cubicBezTo>
                  <a:pt x="219692" y="1075724"/>
                  <a:pt x="183312" y="1079500"/>
                  <a:pt x="146050" y="1079500"/>
                </a:cubicBezTo>
                <a:cubicBezTo>
                  <a:pt x="108788" y="1079500"/>
                  <a:pt x="72408" y="1075724"/>
                  <a:pt x="37271" y="1068534"/>
                </a:cubicBezTo>
                <a:lnTo>
                  <a:pt x="0" y="1056965"/>
                </a:lnTo>
                <a:lnTo>
                  <a:pt x="64045" y="1037084"/>
                </a:lnTo>
                <a:cubicBezTo>
                  <a:pt x="193195" y="982458"/>
                  <a:pt x="296658" y="878995"/>
                  <a:pt x="351284" y="749845"/>
                </a:cubicBezTo>
                <a:lnTo>
                  <a:pt x="371165" y="685800"/>
                </a:lnTo>
                <a:lnTo>
                  <a:pt x="371166" y="685801"/>
                </a:lnTo>
                <a:lnTo>
                  <a:pt x="382735" y="648530"/>
                </a:lnTo>
                <a:cubicBezTo>
                  <a:pt x="389925" y="613393"/>
                  <a:pt x="393701" y="577013"/>
                  <a:pt x="393701" y="539751"/>
                </a:cubicBezTo>
                <a:cubicBezTo>
                  <a:pt x="393701" y="502489"/>
                  <a:pt x="389925" y="466109"/>
                  <a:pt x="382735" y="430972"/>
                </a:cubicBezTo>
                <a:lnTo>
                  <a:pt x="352437" y="333366"/>
                </a:lnTo>
                <a:lnTo>
                  <a:pt x="356146" y="334517"/>
                </a:lnTo>
                <a:lnTo>
                  <a:pt x="361544" y="337447"/>
                </a:lnTo>
                <a:lnTo>
                  <a:pt x="361543" y="337446"/>
                </a:lnTo>
                <a:lnTo>
                  <a:pt x="356145" y="334516"/>
                </a:lnTo>
                <a:lnTo>
                  <a:pt x="352436" y="333365"/>
                </a:lnTo>
                <a:lnTo>
                  <a:pt x="351284" y="329655"/>
                </a:lnTo>
                <a:cubicBezTo>
                  <a:pt x="296658" y="200505"/>
                  <a:pt x="193195" y="97042"/>
                  <a:pt x="64045" y="42416"/>
                </a:cubicBezTo>
                <a:lnTo>
                  <a:pt x="0" y="22536"/>
                </a:lnTo>
                <a:lnTo>
                  <a:pt x="37271" y="10966"/>
                </a:lnTo>
                <a:cubicBezTo>
                  <a:pt x="72408" y="3776"/>
                  <a:pt x="108788" y="0"/>
                  <a:pt x="146050" y="0"/>
                </a:cubicBezTo>
                <a:close/>
              </a:path>
            </a:pathLst>
          </a:custGeom>
          <a:gradFill>
            <a:gsLst>
              <a:gs pos="0">
                <a:srgbClr val="843D9D"/>
              </a:gs>
              <a:gs pos="76000">
                <a:srgbClr val="AE6CC6"/>
              </a:gs>
            </a:gsLst>
            <a:path path="shape">
              <a:fillToRect l="50000" t="50000" r="50000" b="50000"/>
            </a:path>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5" name="MH_Other_3"/>
          <p:cNvSpPr/>
          <p:nvPr>
            <p:custDataLst>
              <p:tags r:id="rId4"/>
            </p:custDataLst>
          </p:nvPr>
        </p:nvSpPr>
        <p:spPr>
          <a:xfrm>
            <a:off x="4688205" y="2770505"/>
            <a:ext cx="1246188" cy="1962150"/>
          </a:xfrm>
          <a:custGeom>
            <a:avLst/>
            <a:gdLst>
              <a:gd name="connsiteX0" fmla="*/ 539750 w 685800"/>
              <a:gd name="connsiteY0" fmla="*/ 0 h 1079500"/>
              <a:gd name="connsiteX1" fmla="*/ 648529 w 685800"/>
              <a:gd name="connsiteY1" fmla="*/ 10966 h 1079500"/>
              <a:gd name="connsiteX2" fmla="*/ 685800 w 685800"/>
              <a:gd name="connsiteY2" fmla="*/ 22536 h 1079500"/>
              <a:gd name="connsiteX3" fmla="*/ 621755 w 685800"/>
              <a:gd name="connsiteY3" fmla="*/ 42416 h 1079500"/>
              <a:gd name="connsiteX4" fmla="*/ 334516 w 685800"/>
              <a:gd name="connsiteY4" fmla="*/ 329655 h 1079500"/>
              <a:gd name="connsiteX5" fmla="*/ 314636 w 685800"/>
              <a:gd name="connsiteY5" fmla="*/ 393699 h 1079500"/>
              <a:gd name="connsiteX6" fmla="*/ 314637 w 685800"/>
              <a:gd name="connsiteY6" fmla="*/ 393701 h 1079500"/>
              <a:gd name="connsiteX7" fmla="*/ 303067 w 685800"/>
              <a:gd name="connsiteY7" fmla="*/ 430972 h 1079500"/>
              <a:gd name="connsiteX8" fmla="*/ 292101 w 685800"/>
              <a:gd name="connsiteY8" fmla="*/ 539751 h 1079500"/>
              <a:gd name="connsiteX9" fmla="*/ 303067 w 685800"/>
              <a:gd name="connsiteY9" fmla="*/ 648530 h 1079500"/>
              <a:gd name="connsiteX10" fmla="*/ 333366 w 685800"/>
              <a:gd name="connsiteY10" fmla="*/ 746137 h 1079500"/>
              <a:gd name="connsiteX11" fmla="*/ 333365 w 685800"/>
              <a:gd name="connsiteY11" fmla="*/ 746137 h 1079500"/>
              <a:gd name="connsiteX12" fmla="*/ 334516 w 685800"/>
              <a:gd name="connsiteY12" fmla="*/ 749845 h 1079500"/>
              <a:gd name="connsiteX13" fmla="*/ 621755 w 685800"/>
              <a:gd name="connsiteY13" fmla="*/ 1037084 h 1079500"/>
              <a:gd name="connsiteX14" fmla="*/ 685800 w 685800"/>
              <a:gd name="connsiteY14" fmla="*/ 1056965 h 1079500"/>
              <a:gd name="connsiteX15" fmla="*/ 648529 w 685800"/>
              <a:gd name="connsiteY15" fmla="*/ 1068534 h 1079500"/>
              <a:gd name="connsiteX16" fmla="*/ 539750 w 685800"/>
              <a:gd name="connsiteY16" fmla="*/ 1079500 h 1079500"/>
              <a:gd name="connsiteX17" fmla="*/ 0 w 685800"/>
              <a:gd name="connsiteY17" fmla="*/ 539750 h 1079500"/>
              <a:gd name="connsiteX18" fmla="*/ 10966 w 685800"/>
              <a:gd name="connsiteY18" fmla="*/ 430971 h 1079500"/>
              <a:gd name="connsiteX19" fmla="*/ 22536 w 685800"/>
              <a:gd name="connsiteY19" fmla="*/ 393700 h 1079500"/>
              <a:gd name="connsiteX20" fmla="*/ 26577 w 685800"/>
              <a:gd name="connsiteY20" fmla="*/ 406720 h 1079500"/>
              <a:gd name="connsiteX21" fmla="*/ 26578 w 685800"/>
              <a:gd name="connsiteY21" fmla="*/ 406718 h 1079500"/>
              <a:gd name="connsiteX22" fmla="*/ 22537 w 685800"/>
              <a:gd name="connsiteY22" fmla="*/ 393701 h 1079500"/>
              <a:gd name="connsiteX23" fmla="*/ 42417 w 685800"/>
              <a:gd name="connsiteY23" fmla="*/ 329656 h 1079500"/>
              <a:gd name="connsiteX24" fmla="*/ 329656 w 685800"/>
              <a:gd name="connsiteY24" fmla="*/ 42417 h 1079500"/>
              <a:gd name="connsiteX25" fmla="*/ 333365 w 685800"/>
              <a:gd name="connsiteY25" fmla="*/ 41266 h 1079500"/>
              <a:gd name="connsiteX26" fmla="*/ 333365 w 685800"/>
              <a:gd name="connsiteY26" fmla="*/ 41265 h 1079500"/>
              <a:gd name="connsiteX27" fmla="*/ 430971 w 685800"/>
              <a:gd name="connsiteY27" fmla="*/ 10966 h 1079500"/>
              <a:gd name="connsiteX28" fmla="*/ 539750 w 685800"/>
              <a:gd name="connsiteY28" fmla="*/ 0 h 107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85800" h="1079500">
                <a:moveTo>
                  <a:pt x="539750" y="0"/>
                </a:moveTo>
                <a:cubicBezTo>
                  <a:pt x="577012" y="0"/>
                  <a:pt x="613392" y="3776"/>
                  <a:pt x="648529" y="10966"/>
                </a:cubicBezTo>
                <a:lnTo>
                  <a:pt x="685800" y="22536"/>
                </a:lnTo>
                <a:lnTo>
                  <a:pt x="621755" y="42416"/>
                </a:lnTo>
                <a:cubicBezTo>
                  <a:pt x="492605" y="97042"/>
                  <a:pt x="389142" y="200505"/>
                  <a:pt x="334516" y="329655"/>
                </a:cubicBezTo>
                <a:lnTo>
                  <a:pt x="314636" y="393699"/>
                </a:lnTo>
                <a:lnTo>
                  <a:pt x="314637" y="393701"/>
                </a:lnTo>
                <a:lnTo>
                  <a:pt x="303067" y="430972"/>
                </a:lnTo>
                <a:cubicBezTo>
                  <a:pt x="295877" y="466109"/>
                  <a:pt x="292101" y="502489"/>
                  <a:pt x="292101" y="539751"/>
                </a:cubicBezTo>
                <a:cubicBezTo>
                  <a:pt x="292101" y="577013"/>
                  <a:pt x="295877" y="613393"/>
                  <a:pt x="303067" y="648530"/>
                </a:cubicBezTo>
                <a:lnTo>
                  <a:pt x="333366" y="746137"/>
                </a:lnTo>
                <a:lnTo>
                  <a:pt x="333365" y="746137"/>
                </a:lnTo>
                <a:lnTo>
                  <a:pt x="334516" y="749845"/>
                </a:lnTo>
                <a:cubicBezTo>
                  <a:pt x="389142" y="878995"/>
                  <a:pt x="492605" y="982458"/>
                  <a:pt x="621755" y="1037084"/>
                </a:cubicBezTo>
                <a:lnTo>
                  <a:pt x="685800" y="1056965"/>
                </a:lnTo>
                <a:lnTo>
                  <a:pt x="648529" y="1068534"/>
                </a:lnTo>
                <a:cubicBezTo>
                  <a:pt x="613392" y="1075724"/>
                  <a:pt x="577012" y="1079500"/>
                  <a:pt x="539750" y="1079500"/>
                </a:cubicBezTo>
                <a:cubicBezTo>
                  <a:pt x="241654" y="1079500"/>
                  <a:pt x="0" y="837846"/>
                  <a:pt x="0" y="539750"/>
                </a:cubicBezTo>
                <a:cubicBezTo>
                  <a:pt x="0" y="502488"/>
                  <a:pt x="3776" y="466108"/>
                  <a:pt x="10966" y="430971"/>
                </a:cubicBezTo>
                <a:lnTo>
                  <a:pt x="22536" y="393700"/>
                </a:lnTo>
                <a:lnTo>
                  <a:pt x="26577" y="406720"/>
                </a:lnTo>
                <a:lnTo>
                  <a:pt x="26578" y="406718"/>
                </a:lnTo>
                <a:lnTo>
                  <a:pt x="22537" y="393701"/>
                </a:lnTo>
                <a:lnTo>
                  <a:pt x="42417" y="329656"/>
                </a:lnTo>
                <a:cubicBezTo>
                  <a:pt x="97043" y="200506"/>
                  <a:pt x="200506" y="97043"/>
                  <a:pt x="329656" y="42417"/>
                </a:cubicBezTo>
                <a:lnTo>
                  <a:pt x="333365" y="41266"/>
                </a:lnTo>
                <a:lnTo>
                  <a:pt x="333365" y="41265"/>
                </a:lnTo>
                <a:lnTo>
                  <a:pt x="430971" y="10966"/>
                </a:lnTo>
                <a:cubicBezTo>
                  <a:pt x="466108" y="3776"/>
                  <a:pt x="502488" y="0"/>
                  <a:pt x="539750" y="0"/>
                </a:cubicBezTo>
                <a:close/>
              </a:path>
            </a:pathLst>
          </a:custGeom>
          <a:gradFill>
            <a:gsLst>
              <a:gs pos="0">
                <a:srgbClr val="843D9D"/>
              </a:gs>
              <a:gs pos="76000">
                <a:srgbClr val="AE6CC6"/>
              </a:gs>
            </a:gsLst>
            <a:path path="shape">
              <a:fillToRect l="50000" t="50000" r="50000" b="50000"/>
            </a:path>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6" name="MH_Other_4"/>
          <p:cNvSpPr/>
          <p:nvPr>
            <p:custDataLst>
              <p:tags r:id="rId5"/>
            </p:custDataLst>
          </p:nvPr>
        </p:nvSpPr>
        <p:spPr>
          <a:xfrm>
            <a:off x="5220018" y="3486469"/>
            <a:ext cx="1960562" cy="1246187"/>
          </a:xfrm>
          <a:custGeom>
            <a:avLst/>
            <a:gdLst>
              <a:gd name="connsiteX0" fmla="*/ 22536 w 1079500"/>
              <a:gd name="connsiteY0" fmla="*/ 0 h 685800"/>
              <a:gd name="connsiteX1" fmla="*/ 42416 w 1079500"/>
              <a:gd name="connsiteY1" fmla="*/ 64045 h 685800"/>
              <a:gd name="connsiteX2" fmla="*/ 329655 w 1079500"/>
              <a:gd name="connsiteY2" fmla="*/ 351284 h 685800"/>
              <a:gd name="connsiteX3" fmla="*/ 393700 w 1079500"/>
              <a:gd name="connsiteY3" fmla="*/ 371165 h 685800"/>
              <a:gd name="connsiteX4" fmla="*/ 363348 w 1079500"/>
              <a:gd name="connsiteY4" fmla="*/ 380587 h 685800"/>
              <a:gd name="connsiteX5" fmla="*/ 363349 w 1079500"/>
              <a:gd name="connsiteY5" fmla="*/ 380588 h 685800"/>
              <a:gd name="connsiteX6" fmla="*/ 393701 w 1079500"/>
              <a:gd name="connsiteY6" fmla="*/ 371166 h 685800"/>
              <a:gd name="connsiteX7" fmla="*/ 430972 w 1079500"/>
              <a:gd name="connsiteY7" fmla="*/ 382735 h 685800"/>
              <a:gd name="connsiteX8" fmla="*/ 539751 w 1079500"/>
              <a:gd name="connsiteY8" fmla="*/ 393701 h 685800"/>
              <a:gd name="connsiteX9" fmla="*/ 648530 w 1079500"/>
              <a:gd name="connsiteY9" fmla="*/ 382735 h 685800"/>
              <a:gd name="connsiteX10" fmla="*/ 746136 w 1079500"/>
              <a:gd name="connsiteY10" fmla="*/ 352438 h 685800"/>
              <a:gd name="connsiteX11" fmla="*/ 746136 w 1079500"/>
              <a:gd name="connsiteY11" fmla="*/ 352436 h 685800"/>
              <a:gd name="connsiteX12" fmla="*/ 749845 w 1079500"/>
              <a:gd name="connsiteY12" fmla="*/ 351284 h 685800"/>
              <a:gd name="connsiteX13" fmla="*/ 1037084 w 1079500"/>
              <a:gd name="connsiteY13" fmla="*/ 64045 h 685800"/>
              <a:gd name="connsiteX14" fmla="*/ 1056965 w 1079500"/>
              <a:gd name="connsiteY14" fmla="*/ 0 h 685800"/>
              <a:gd name="connsiteX15" fmla="*/ 1068534 w 1079500"/>
              <a:gd name="connsiteY15" fmla="*/ 37271 h 685800"/>
              <a:gd name="connsiteX16" fmla="*/ 1079500 w 1079500"/>
              <a:gd name="connsiteY16" fmla="*/ 146050 h 685800"/>
              <a:gd name="connsiteX17" fmla="*/ 539750 w 1079500"/>
              <a:gd name="connsiteY17" fmla="*/ 685800 h 685800"/>
              <a:gd name="connsiteX18" fmla="*/ 430971 w 1079500"/>
              <a:gd name="connsiteY18" fmla="*/ 674834 h 685800"/>
              <a:gd name="connsiteX19" fmla="*/ 393702 w 1079500"/>
              <a:gd name="connsiteY19" fmla="*/ 663266 h 685800"/>
              <a:gd name="connsiteX20" fmla="*/ 393701 w 1079500"/>
              <a:gd name="connsiteY20" fmla="*/ 663266 h 685800"/>
              <a:gd name="connsiteX21" fmla="*/ 329656 w 1079500"/>
              <a:gd name="connsiteY21" fmla="*/ 643385 h 685800"/>
              <a:gd name="connsiteX22" fmla="*/ 42417 w 1079500"/>
              <a:gd name="connsiteY22" fmla="*/ 356146 h 685800"/>
              <a:gd name="connsiteX23" fmla="*/ 41266 w 1079500"/>
              <a:gd name="connsiteY23" fmla="*/ 352437 h 685800"/>
              <a:gd name="connsiteX24" fmla="*/ 87611 w 1079500"/>
              <a:gd name="connsiteY24" fmla="*/ 366823 h 685800"/>
              <a:gd name="connsiteX25" fmla="*/ 87612 w 1079500"/>
              <a:gd name="connsiteY25" fmla="*/ 366823 h 685800"/>
              <a:gd name="connsiteX26" fmla="*/ 41265 w 1079500"/>
              <a:gd name="connsiteY26" fmla="*/ 352436 h 685800"/>
              <a:gd name="connsiteX27" fmla="*/ 10966 w 1079500"/>
              <a:gd name="connsiteY27" fmla="*/ 254829 h 685800"/>
              <a:gd name="connsiteX28" fmla="*/ 0 w 1079500"/>
              <a:gd name="connsiteY28" fmla="*/ 146050 h 685800"/>
              <a:gd name="connsiteX29" fmla="*/ 10966 w 1079500"/>
              <a:gd name="connsiteY29" fmla="*/ 37271 h 685800"/>
              <a:gd name="connsiteX0-1" fmla="*/ 22536 w 1079500"/>
              <a:gd name="connsiteY0-2" fmla="*/ 0 h 685800"/>
              <a:gd name="connsiteX1-3" fmla="*/ 42416 w 1079500"/>
              <a:gd name="connsiteY1-4" fmla="*/ 64045 h 685800"/>
              <a:gd name="connsiteX2-5" fmla="*/ 329655 w 1079500"/>
              <a:gd name="connsiteY2-6" fmla="*/ 351284 h 685800"/>
              <a:gd name="connsiteX3-7" fmla="*/ 393700 w 1079500"/>
              <a:gd name="connsiteY3-8" fmla="*/ 371165 h 685800"/>
              <a:gd name="connsiteX4-9" fmla="*/ 363348 w 1079500"/>
              <a:gd name="connsiteY4-10" fmla="*/ 380587 h 685800"/>
              <a:gd name="connsiteX5-11" fmla="*/ 363349 w 1079500"/>
              <a:gd name="connsiteY5-12" fmla="*/ 380588 h 685800"/>
              <a:gd name="connsiteX6-13" fmla="*/ 393701 w 1079500"/>
              <a:gd name="connsiteY6-14" fmla="*/ 371166 h 685800"/>
              <a:gd name="connsiteX7-15" fmla="*/ 430972 w 1079500"/>
              <a:gd name="connsiteY7-16" fmla="*/ 382735 h 685800"/>
              <a:gd name="connsiteX8-17" fmla="*/ 539751 w 1079500"/>
              <a:gd name="connsiteY8-18" fmla="*/ 393701 h 685800"/>
              <a:gd name="connsiteX9-19" fmla="*/ 648530 w 1079500"/>
              <a:gd name="connsiteY9-20" fmla="*/ 382735 h 685800"/>
              <a:gd name="connsiteX10-21" fmla="*/ 746136 w 1079500"/>
              <a:gd name="connsiteY10-22" fmla="*/ 352438 h 685800"/>
              <a:gd name="connsiteX11-23" fmla="*/ 746136 w 1079500"/>
              <a:gd name="connsiteY11-24" fmla="*/ 352436 h 685800"/>
              <a:gd name="connsiteX12-25" fmla="*/ 749845 w 1079500"/>
              <a:gd name="connsiteY12-26" fmla="*/ 351284 h 685800"/>
              <a:gd name="connsiteX13-27" fmla="*/ 1037084 w 1079500"/>
              <a:gd name="connsiteY13-28" fmla="*/ 64045 h 685800"/>
              <a:gd name="connsiteX14-29" fmla="*/ 1056965 w 1079500"/>
              <a:gd name="connsiteY14-30" fmla="*/ 0 h 685800"/>
              <a:gd name="connsiteX15-31" fmla="*/ 1068534 w 1079500"/>
              <a:gd name="connsiteY15-32" fmla="*/ 37271 h 685800"/>
              <a:gd name="connsiteX16-33" fmla="*/ 1079500 w 1079500"/>
              <a:gd name="connsiteY16-34" fmla="*/ 146050 h 685800"/>
              <a:gd name="connsiteX17-35" fmla="*/ 539750 w 1079500"/>
              <a:gd name="connsiteY17-36" fmla="*/ 685800 h 685800"/>
              <a:gd name="connsiteX18-37" fmla="*/ 430971 w 1079500"/>
              <a:gd name="connsiteY18-38" fmla="*/ 674834 h 685800"/>
              <a:gd name="connsiteX19-39" fmla="*/ 393702 w 1079500"/>
              <a:gd name="connsiteY19-40" fmla="*/ 663266 h 685800"/>
              <a:gd name="connsiteX20-41" fmla="*/ 393701 w 1079500"/>
              <a:gd name="connsiteY20-42" fmla="*/ 663266 h 685800"/>
              <a:gd name="connsiteX21-43" fmla="*/ 329656 w 1079500"/>
              <a:gd name="connsiteY21-44" fmla="*/ 643385 h 685800"/>
              <a:gd name="connsiteX22-45" fmla="*/ 42417 w 1079500"/>
              <a:gd name="connsiteY22-46" fmla="*/ 356146 h 685800"/>
              <a:gd name="connsiteX23-47" fmla="*/ 41266 w 1079500"/>
              <a:gd name="connsiteY23-48" fmla="*/ 352437 h 685800"/>
              <a:gd name="connsiteX24-49" fmla="*/ 87611 w 1079500"/>
              <a:gd name="connsiteY24-50" fmla="*/ 366823 h 685800"/>
              <a:gd name="connsiteX25-51" fmla="*/ 41265 w 1079500"/>
              <a:gd name="connsiteY25-52" fmla="*/ 352436 h 685800"/>
              <a:gd name="connsiteX26-53" fmla="*/ 10966 w 1079500"/>
              <a:gd name="connsiteY26-54" fmla="*/ 254829 h 685800"/>
              <a:gd name="connsiteX27-55" fmla="*/ 0 w 1079500"/>
              <a:gd name="connsiteY27-56" fmla="*/ 146050 h 685800"/>
              <a:gd name="connsiteX28-57" fmla="*/ 10966 w 1079500"/>
              <a:gd name="connsiteY28-58" fmla="*/ 37271 h 685800"/>
              <a:gd name="connsiteX29-59" fmla="*/ 22536 w 1079500"/>
              <a:gd name="connsiteY29-60" fmla="*/ 0 h 685800"/>
              <a:gd name="connsiteX0-61" fmla="*/ 22536 w 1079500"/>
              <a:gd name="connsiteY0-62" fmla="*/ 0 h 685800"/>
              <a:gd name="connsiteX1-63" fmla="*/ 42416 w 1079500"/>
              <a:gd name="connsiteY1-64" fmla="*/ 64045 h 685800"/>
              <a:gd name="connsiteX2-65" fmla="*/ 329655 w 1079500"/>
              <a:gd name="connsiteY2-66" fmla="*/ 351284 h 685800"/>
              <a:gd name="connsiteX3-67" fmla="*/ 393700 w 1079500"/>
              <a:gd name="connsiteY3-68" fmla="*/ 371165 h 685800"/>
              <a:gd name="connsiteX4-69" fmla="*/ 363348 w 1079500"/>
              <a:gd name="connsiteY4-70" fmla="*/ 380587 h 685800"/>
              <a:gd name="connsiteX5-71" fmla="*/ 363349 w 1079500"/>
              <a:gd name="connsiteY5-72" fmla="*/ 380588 h 685800"/>
              <a:gd name="connsiteX6-73" fmla="*/ 393701 w 1079500"/>
              <a:gd name="connsiteY6-74" fmla="*/ 371166 h 685800"/>
              <a:gd name="connsiteX7-75" fmla="*/ 430972 w 1079500"/>
              <a:gd name="connsiteY7-76" fmla="*/ 382735 h 685800"/>
              <a:gd name="connsiteX8-77" fmla="*/ 539751 w 1079500"/>
              <a:gd name="connsiteY8-78" fmla="*/ 393701 h 685800"/>
              <a:gd name="connsiteX9-79" fmla="*/ 648530 w 1079500"/>
              <a:gd name="connsiteY9-80" fmla="*/ 382735 h 685800"/>
              <a:gd name="connsiteX10-81" fmla="*/ 746136 w 1079500"/>
              <a:gd name="connsiteY10-82" fmla="*/ 352438 h 685800"/>
              <a:gd name="connsiteX11-83" fmla="*/ 746136 w 1079500"/>
              <a:gd name="connsiteY11-84" fmla="*/ 352436 h 685800"/>
              <a:gd name="connsiteX12-85" fmla="*/ 749845 w 1079500"/>
              <a:gd name="connsiteY12-86" fmla="*/ 351284 h 685800"/>
              <a:gd name="connsiteX13-87" fmla="*/ 1037084 w 1079500"/>
              <a:gd name="connsiteY13-88" fmla="*/ 64045 h 685800"/>
              <a:gd name="connsiteX14-89" fmla="*/ 1056965 w 1079500"/>
              <a:gd name="connsiteY14-90" fmla="*/ 0 h 685800"/>
              <a:gd name="connsiteX15-91" fmla="*/ 1068534 w 1079500"/>
              <a:gd name="connsiteY15-92" fmla="*/ 37271 h 685800"/>
              <a:gd name="connsiteX16-93" fmla="*/ 1079500 w 1079500"/>
              <a:gd name="connsiteY16-94" fmla="*/ 146050 h 685800"/>
              <a:gd name="connsiteX17-95" fmla="*/ 539750 w 1079500"/>
              <a:gd name="connsiteY17-96" fmla="*/ 685800 h 685800"/>
              <a:gd name="connsiteX18-97" fmla="*/ 430971 w 1079500"/>
              <a:gd name="connsiteY18-98" fmla="*/ 674834 h 685800"/>
              <a:gd name="connsiteX19-99" fmla="*/ 393702 w 1079500"/>
              <a:gd name="connsiteY19-100" fmla="*/ 663266 h 685800"/>
              <a:gd name="connsiteX20-101" fmla="*/ 393701 w 1079500"/>
              <a:gd name="connsiteY20-102" fmla="*/ 663266 h 685800"/>
              <a:gd name="connsiteX21-103" fmla="*/ 329656 w 1079500"/>
              <a:gd name="connsiteY21-104" fmla="*/ 643385 h 685800"/>
              <a:gd name="connsiteX22-105" fmla="*/ 42417 w 1079500"/>
              <a:gd name="connsiteY22-106" fmla="*/ 356146 h 685800"/>
              <a:gd name="connsiteX23-107" fmla="*/ 41266 w 1079500"/>
              <a:gd name="connsiteY23-108" fmla="*/ 352437 h 685800"/>
              <a:gd name="connsiteX24-109" fmla="*/ 41265 w 1079500"/>
              <a:gd name="connsiteY24-110" fmla="*/ 352436 h 685800"/>
              <a:gd name="connsiteX25-111" fmla="*/ 10966 w 1079500"/>
              <a:gd name="connsiteY25-112" fmla="*/ 254829 h 685800"/>
              <a:gd name="connsiteX26-113" fmla="*/ 0 w 1079500"/>
              <a:gd name="connsiteY26-114" fmla="*/ 146050 h 685800"/>
              <a:gd name="connsiteX27-115" fmla="*/ 10966 w 1079500"/>
              <a:gd name="connsiteY27-116" fmla="*/ 37271 h 685800"/>
              <a:gd name="connsiteX28-117" fmla="*/ 22536 w 1079500"/>
              <a:gd name="connsiteY28-118" fmla="*/ 0 h 685800"/>
              <a:gd name="connsiteX0-119" fmla="*/ 22536 w 1079500"/>
              <a:gd name="connsiteY0-120" fmla="*/ 0 h 685800"/>
              <a:gd name="connsiteX1-121" fmla="*/ 42416 w 1079500"/>
              <a:gd name="connsiteY1-122" fmla="*/ 64045 h 685800"/>
              <a:gd name="connsiteX2-123" fmla="*/ 329655 w 1079500"/>
              <a:gd name="connsiteY2-124" fmla="*/ 351284 h 685800"/>
              <a:gd name="connsiteX3-125" fmla="*/ 393700 w 1079500"/>
              <a:gd name="connsiteY3-126" fmla="*/ 371165 h 685800"/>
              <a:gd name="connsiteX4-127" fmla="*/ 363348 w 1079500"/>
              <a:gd name="connsiteY4-128" fmla="*/ 380587 h 685800"/>
              <a:gd name="connsiteX5-129" fmla="*/ 393701 w 1079500"/>
              <a:gd name="connsiteY5-130" fmla="*/ 371166 h 685800"/>
              <a:gd name="connsiteX6-131" fmla="*/ 430972 w 1079500"/>
              <a:gd name="connsiteY6-132" fmla="*/ 382735 h 685800"/>
              <a:gd name="connsiteX7-133" fmla="*/ 539751 w 1079500"/>
              <a:gd name="connsiteY7-134" fmla="*/ 393701 h 685800"/>
              <a:gd name="connsiteX8-135" fmla="*/ 648530 w 1079500"/>
              <a:gd name="connsiteY8-136" fmla="*/ 382735 h 685800"/>
              <a:gd name="connsiteX9-137" fmla="*/ 746136 w 1079500"/>
              <a:gd name="connsiteY9-138" fmla="*/ 352438 h 685800"/>
              <a:gd name="connsiteX10-139" fmla="*/ 746136 w 1079500"/>
              <a:gd name="connsiteY10-140" fmla="*/ 352436 h 685800"/>
              <a:gd name="connsiteX11-141" fmla="*/ 749845 w 1079500"/>
              <a:gd name="connsiteY11-142" fmla="*/ 351284 h 685800"/>
              <a:gd name="connsiteX12-143" fmla="*/ 1037084 w 1079500"/>
              <a:gd name="connsiteY12-144" fmla="*/ 64045 h 685800"/>
              <a:gd name="connsiteX13-145" fmla="*/ 1056965 w 1079500"/>
              <a:gd name="connsiteY13-146" fmla="*/ 0 h 685800"/>
              <a:gd name="connsiteX14-147" fmla="*/ 1068534 w 1079500"/>
              <a:gd name="connsiteY14-148" fmla="*/ 37271 h 685800"/>
              <a:gd name="connsiteX15-149" fmla="*/ 1079500 w 1079500"/>
              <a:gd name="connsiteY15-150" fmla="*/ 146050 h 685800"/>
              <a:gd name="connsiteX16-151" fmla="*/ 539750 w 1079500"/>
              <a:gd name="connsiteY16-152" fmla="*/ 685800 h 685800"/>
              <a:gd name="connsiteX17-153" fmla="*/ 430971 w 1079500"/>
              <a:gd name="connsiteY17-154" fmla="*/ 674834 h 685800"/>
              <a:gd name="connsiteX18-155" fmla="*/ 393702 w 1079500"/>
              <a:gd name="connsiteY18-156" fmla="*/ 663266 h 685800"/>
              <a:gd name="connsiteX19-157" fmla="*/ 393701 w 1079500"/>
              <a:gd name="connsiteY19-158" fmla="*/ 663266 h 685800"/>
              <a:gd name="connsiteX20-159" fmla="*/ 329656 w 1079500"/>
              <a:gd name="connsiteY20-160" fmla="*/ 643385 h 685800"/>
              <a:gd name="connsiteX21-161" fmla="*/ 42417 w 1079500"/>
              <a:gd name="connsiteY21-162" fmla="*/ 356146 h 685800"/>
              <a:gd name="connsiteX22-163" fmla="*/ 41266 w 1079500"/>
              <a:gd name="connsiteY22-164" fmla="*/ 352437 h 685800"/>
              <a:gd name="connsiteX23-165" fmla="*/ 41265 w 1079500"/>
              <a:gd name="connsiteY23-166" fmla="*/ 352436 h 685800"/>
              <a:gd name="connsiteX24-167" fmla="*/ 10966 w 1079500"/>
              <a:gd name="connsiteY24-168" fmla="*/ 254829 h 685800"/>
              <a:gd name="connsiteX25-169" fmla="*/ 0 w 1079500"/>
              <a:gd name="connsiteY25-170" fmla="*/ 146050 h 685800"/>
              <a:gd name="connsiteX26-171" fmla="*/ 10966 w 1079500"/>
              <a:gd name="connsiteY26-172" fmla="*/ 37271 h 685800"/>
              <a:gd name="connsiteX27-173" fmla="*/ 22536 w 1079500"/>
              <a:gd name="connsiteY27-174" fmla="*/ 0 h 685800"/>
              <a:gd name="connsiteX0-175" fmla="*/ 22536 w 1079500"/>
              <a:gd name="connsiteY0-176" fmla="*/ 0 h 685800"/>
              <a:gd name="connsiteX1-177" fmla="*/ 42416 w 1079500"/>
              <a:gd name="connsiteY1-178" fmla="*/ 64045 h 685800"/>
              <a:gd name="connsiteX2-179" fmla="*/ 329655 w 1079500"/>
              <a:gd name="connsiteY2-180" fmla="*/ 351284 h 685800"/>
              <a:gd name="connsiteX3-181" fmla="*/ 393700 w 1079500"/>
              <a:gd name="connsiteY3-182" fmla="*/ 371165 h 685800"/>
              <a:gd name="connsiteX4-183" fmla="*/ 393701 w 1079500"/>
              <a:gd name="connsiteY4-184" fmla="*/ 371166 h 685800"/>
              <a:gd name="connsiteX5-185" fmla="*/ 430972 w 1079500"/>
              <a:gd name="connsiteY5-186" fmla="*/ 382735 h 685800"/>
              <a:gd name="connsiteX6-187" fmla="*/ 539751 w 1079500"/>
              <a:gd name="connsiteY6-188" fmla="*/ 393701 h 685800"/>
              <a:gd name="connsiteX7-189" fmla="*/ 648530 w 1079500"/>
              <a:gd name="connsiteY7-190" fmla="*/ 382735 h 685800"/>
              <a:gd name="connsiteX8-191" fmla="*/ 746136 w 1079500"/>
              <a:gd name="connsiteY8-192" fmla="*/ 352438 h 685800"/>
              <a:gd name="connsiteX9-193" fmla="*/ 746136 w 1079500"/>
              <a:gd name="connsiteY9-194" fmla="*/ 352436 h 685800"/>
              <a:gd name="connsiteX10-195" fmla="*/ 749845 w 1079500"/>
              <a:gd name="connsiteY10-196" fmla="*/ 351284 h 685800"/>
              <a:gd name="connsiteX11-197" fmla="*/ 1037084 w 1079500"/>
              <a:gd name="connsiteY11-198" fmla="*/ 64045 h 685800"/>
              <a:gd name="connsiteX12-199" fmla="*/ 1056965 w 1079500"/>
              <a:gd name="connsiteY12-200" fmla="*/ 0 h 685800"/>
              <a:gd name="connsiteX13-201" fmla="*/ 1068534 w 1079500"/>
              <a:gd name="connsiteY13-202" fmla="*/ 37271 h 685800"/>
              <a:gd name="connsiteX14-203" fmla="*/ 1079500 w 1079500"/>
              <a:gd name="connsiteY14-204" fmla="*/ 146050 h 685800"/>
              <a:gd name="connsiteX15-205" fmla="*/ 539750 w 1079500"/>
              <a:gd name="connsiteY15-206" fmla="*/ 685800 h 685800"/>
              <a:gd name="connsiteX16-207" fmla="*/ 430971 w 1079500"/>
              <a:gd name="connsiteY16-208" fmla="*/ 674834 h 685800"/>
              <a:gd name="connsiteX17-209" fmla="*/ 393702 w 1079500"/>
              <a:gd name="connsiteY17-210" fmla="*/ 663266 h 685800"/>
              <a:gd name="connsiteX18-211" fmla="*/ 393701 w 1079500"/>
              <a:gd name="connsiteY18-212" fmla="*/ 663266 h 685800"/>
              <a:gd name="connsiteX19-213" fmla="*/ 329656 w 1079500"/>
              <a:gd name="connsiteY19-214" fmla="*/ 643385 h 685800"/>
              <a:gd name="connsiteX20-215" fmla="*/ 42417 w 1079500"/>
              <a:gd name="connsiteY20-216" fmla="*/ 356146 h 685800"/>
              <a:gd name="connsiteX21-217" fmla="*/ 41266 w 1079500"/>
              <a:gd name="connsiteY21-218" fmla="*/ 352437 h 685800"/>
              <a:gd name="connsiteX22-219" fmla="*/ 41265 w 1079500"/>
              <a:gd name="connsiteY22-220" fmla="*/ 352436 h 685800"/>
              <a:gd name="connsiteX23-221" fmla="*/ 10966 w 1079500"/>
              <a:gd name="connsiteY23-222" fmla="*/ 254829 h 685800"/>
              <a:gd name="connsiteX24-223" fmla="*/ 0 w 1079500"/>
              <a:gd name="connsiteY24-224" fmla="*/ 146050 h 685800"/>
              <a:gd name="connsiteX25-225" fmla="*/ 10966 w 1079500"/>
              <a:gd name="connsiteY25-226" fmla="*/ 37271 h 685800"/>
              <a:gd name="connsiteX26-227" fmla="*/ 22536 w 1079500"/>
              <a:gd name="connsiteY26-228" fmla="*/ 0 h 685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1079500" h="685800">
                <a:moveTo>
                  <a:pt x="22536" y="0"/>
                </a:moveTo>
                <a:lnTo>
                  <a:pt x="42416" y="64045"/>
                </a:lnTo>
                <a:cubicBezTo>
                  <a:pt x="97042" y="193195"/>
                  <a:pt x="200505" y="296658"/>
                  <a:pt x="329655" y="351284"/>
                </a:cubicBezTo>
                <a:lnTo>
                  <a:pt x="393700" y="371165"/>
                </a:lnTo>
                <a:lnTo>
                  <a:pt x="393701" y="371166"/>
                </a:lnTo>
                <a:lnTo>
                  <a:pt x="430972" y="382735"/>
                </a:lnTo>
                <a:cubicBezTo>
                  <a:pt x="466109" y="389925"/>
                  <a:pt x="502489" y="393701"/>
                  <a:pt x="539751" y="393701"/>
                </a:cubicBezTo>
                <a:cubicBezTo>
                  <a:pt x="577013" y="393701"/>
                  <a:pt x="613393" y="389925"/>
                  <a:pt x="648530" y="382735"/>
                </a:cubicBezTo>
                <a:lnTo>
                  <a:pt x="746136" y="352438"/>
                </a:lnTo>
                <a:lnTo>
                  <a:pt x="746136" y="352436"/>
                </a:lnTo>
                <a:lnTo>
                  <a:pt x="749845" y="351284"/>
                </a:lnTo>
                <a:cubicBezTo>
                  <a:pt x="878995" y="296658"/>
                  <a:pt x="982458" y="193195"/>
                  <a:pt x="1037084" y="64045"/>
                </a:cubicBezTo>
                <a:lnTo>
                  <a:pt x="1056965" y="0"/>
                </a:lnTo>
                <a:lnTo>
                  <a:pt x="1068534" y="37271"/>
                </a:lnTo>
                <a:cubicBezTo>
                  <a:pt x="1075724" y="72408"/>
                  <a:pt x="1079500" y="108788"/>
                  <a:pt x="1079500" y="146050"/>
                </a:cubicBezTo>
                <a:cubicBezTo>
                  <a:pt x="1079500" y="444146"/>
                  <a:pt x="837846" y="685800"/>
                  <a:pt x="539750" y="685800"/>
                </a:cubicBezTo>
                <a:cubicBezTo>
                  <a:pt x="502488" y="685800"/>
                  <a:pt x="466108" y="682024"/>
                  <a:pt x="430971" y="674834"/>
                </a:cubicBezTo>
                <a:lnTo>
                  <a:pt x="393702" y="663266"/>
                </a:lnTo>
                <a:lnTo>
                  <a:pt x="393701" y="663266"/>
                </a:lnTo>
                <a:lnTo>
                  <a:pt x="329656" y="643385"/>
                </a:lnTo>
                <a:cubicBezTo>
                  <a:pt x="200506" y="588759"/>
                  <a:pt x="97043" y="485296"/>
                  <a:pt x="42417" y="356146"/>
                </a:cubicBezTo>
                <a:lnTo>
                  <a:pt x="41266" y="352437"/>
                </a:lnTo>
                <a:lnTo>
                  <a:pt x="41265" y="352436"/>
                </a:lnTo>
                <a:lnTo>
                  <a:pt x="10966" y="254829"/>
                </a:lnTo>
                <a:cubicBezTo>
                  <a:pt x="3776" y="219692"/>
                  <a:pt x="0" y="183312"/>
                  <a:pt x="0" y="146050"/>
                </a:cubicBezTo>
                <a:cubicBezTo>
                  <a:pt x="0" y="108788"/>
                  <a:pt x="3776" y="72408"/>
                  <a:pt x="10966" y="37271"/>
                </a:cubicBezTo>
                <a:lnTo>
                  <a:pt x="22536" y="0"/>
                </a:lnTo>
                <a:close/>
              </a:path>
            </a:pathLst>
          </a:custGeom>
          <a:gradFill>
            <a:gsLst>
              <a:gs pos="0">
                <a:srgbClr val="00C0FA"/>
              </a:gs>
              <a:gs pos="35000">
                <a:srgbClr val="007DA4"/>
              </a:gs>
              <a:gs pos="100000">
                <a:srgbClr val="00A6DA"/>
              </a:gs>
            </a:gsLst>
            <a:path path="circle">
              <a:fillToRect l="50000" t="-80000" r="50000" b="180000"/>
            </a:path>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7" name="MH_Other_5"/>
          <p:cNvSpPr/>
          <p:nvPr>
            <p:custDataLst>
              <p:tags r:id="rId6"/>
            </p:custDataLst>
          </p:nvPr>
        </p:nvSpPr>
        <p:spPr>
          <a:xfrm>
            <a:off x="4732656" y="3035618"/>
            <a:ext cx="708025" cy="1414462"/>
          </a:xfrm>
          <a:prstGeom prst="moon">
            <a:avLst>
              <a:gd name="adj" fmla="val 30003"/>
            </a:avLst>
          </a:prstGeom>
          <a:gradFill flip="none" rotWithShape="1">
            <a:gsLst>
              <a:gs pos="0">
                <a:srgbClr val="AE6CC6"/>
              </a:gs>
              <a:gs pos="76000">
                <a:srgbClr val="A55DBF"/>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8" name="MH_Other_6"/>
          <p:cNvSpPr/>
          <p:nvPr>
            <p:custDataLst>
              <p:tags r:id="rId7"/>
            </p:custDataLst>
          </p:nvPr>
        </p:nvSpPr>
        <p:spPr>
          <a:xfrm rot="5400000">
            <a:off x="5312887" y="1931513"/>
            <a:ext cx="706437" cy="1416050"/>
          </a:xfrm>
          <a:prstGeom prst="moon">
            <a:avLst>
              <a:gd name="adj" fmla="val 30003"/>
            </a:avLst>
          </a:prstGeom>
          <a:gradFill>
            <a:gsLst>
              <a:gs pos="0">
                <a:srgbClr val="00A6DA"/>
              </a:gs>
              <a:gs pos="76000">
                <a:srgbClr val="007DA4"/>
              </a:gs>
            </a:gsLst>
            <a:path path="shape">
              <a:fillToRect l="50000" t="50000" r="50000" b="50000"/>
            </a:path>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9" name="MH_Other_7"/>
          <p:cNvSpPr/>
          <p:nvPr>
            <p:custDataLst>
              <p:tags r:id="rId8"/>
            </p:custDataLst>
          </p:nvPr>
        </p:nvSpPr>
        <p:spPr>
          <a:xfrm rot="10800000">
            <a:off x="6390006" y="2502218"/>
            <a:ext cx="708025" cy="1416050"/>
          </a:xfrm>
          <a:prstGeom prst="moon">
            <a:avLst>
              <a:gd name="adj" fmla="val 30003"/>
            </a:avLst>
          </a:prstGeom>
          <a:gradFill flip="none" rotWithShape="1">
            <a:gsLst>
              <a:gs pos="0">
                <a:srgbClr val="AE6CC6"/>
              </a:gs>
              <a:gs pos="76000">
                <a:srgbClr val="A55DBF"/>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10" name="MH_Other_8"/>
          <p:cNvSpPr/>
          <p:nvPr>
            <p:custDataLst>
              <p:tags r:id="rId9"/>
            </p:custDataLst>
          </p:nvPr>
        </p:nvSpPr>
        <p:spPr>
          <a:xfrm rot="16200000">
            <a:off x="5878037" y="3592037"/>
            <a:ext cx="708025" cy="1414462"/>
          </a:xfrm>
          <a:prstGeom prst="moon">
            <a:avLst>
              <a:gd name="adj" fmla="val 30003"/>
            </a:avLst>
          </a:prstGeom>
          <a:gradFill flip="none" rotWithShape="1">
            <a:gsLst>
              <a:gs pos="0">
                <a:srgbClr val="00A6DA"/>
              </a:gs>
              <a:gs pos="76000">
                <a:srgbClr val="007DA4"/>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cxnSp>
        <p:nvCxnSpPr>
          <p:cNvPr id="11" name="MH_Other_9"/>
          <p:cNvCxnSpPr/>
          <p:nvPr>
            <p:custDataLst>
              <p:tags r:id="rId10"/>
            </p:custDataLst>
          </p:nvPr>
        </p:nvCxnSpPr>
        <p:spPr bwMode="auto">
          <a:xfrm flipV="1">
            <a:off x="6739256" y="1046164"/>
            <a:ext cx="454025" cy="1405255"/>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2" name="MH_Other_10"/>
          <p:cNvCxnSpPr/>
          <p:nvPr>
            <p:custDataLst>
              <p:tags r:id="rId11"/>
            </p:custDataLst>
          </p:nvPr>
        </p:nvCxnSpPr>
        <p:spPr bwMode="auto">
          <a:xfrm>
            <a:off x="7180264" y="1042670"/>
            <a:ext cx="2803525"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MH_Other_11"/>
          <p:cNvCxnSpPr/>
          <p:nvPr>
            <p:custDataLst>
              <p:tags r:id="rId12"/>
            </p:custDataLst>
          </p:nvPr>
        </p:nvCxnSpPr>
        <p:spPr bwMode="auto">
          <a:xfrm>
            <a:off x="6739256" y="4511993"/>
            <a:ext cx="354013" cy="531812"/>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4" name="MH_Other_12"/>
          <p:cNvCxnSpPr/>
          <p:nvPr>
            <p:custDataLst>
              <p:tags r:id="rId13"/>
            </p:custDataLst>
          </p:nvPr>
        </p:nvCxnSpPr>
        <p:spPr bwMode="auto">
          <a:xfrm flipV="1">
            <a:off x="7090094" y="5043805"/>
            <a:ext cx="2803525"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MH_Other_15"/>
          <p:cNvCxnSpPr/>
          <p:nvPr>
            <p:custDataLst>
              <p:tags r:id="rId14"/>
            </p:custDataLst>
          </p:nvPr>
        </p:nvCxnSpPr>
        <p:spPr bwMode="auto">
          <a:xfrm flipH="1">
            <a:off x="4960938" y="4369118"/>
            <a:ext cx="158750" cy="55880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MH_Other_16"/>
          <p:cNvCxnSpPr/>
          <p:nvPr>
            <p:custDataLst>
              <p:tags r:id="rId15"/>
            </p:custDataLst>
          </p:nvPr>
        </p:nvCxnSpPr>
        <p:spPr bwMode="auto">
          <a:xfrm flipH="1" flipV="1">
            <a:off x="884874" y="4943475"/>
            <a:ext cx="4067175" cy="889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8" name="MH_SubTitle_1"/>
          <p:cNvSpPr>
            <a:spLocks noChangeArrowheads="1"/>
          </p:cNvSpPr>
          <p:nvPr>
            <p:custDataLst>
              <p:tags r:id="rId16"/>
            </p:custDataLst>
          </p:nvPr>
        </p:nvSpPr>
        <p:spPr bwMode="auto">
          <a:xfrm>
            <a:off x="7700010" y="640715"/>
            <a:ext cx="2663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引领创新的大模型</a:t>
            </a: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9" name="原创设计师QQ：598969553           _26"/>
          <p:cNvSpPr/>
          <p:nvPr/>
        </p:nvSpPr>
        <p:spPr>
          <a:xfrm>
            <a:off x="7456805" y="1082040"/>
            <a:ext cx="4446905" cy="1370965"/>
          </a:xfrm>
          <a:prstGeom prst="rect">
            <a:avLst/>
          </a:prstGeom>
        </p:spPr>
        <p:txBody>
          <a:bodyPr wrap="square">
            <a:spAutoFit/>
          </a:bodyPr>
          <a:lstStyle/>
          <a:p>
            <a:pPr>
              <a:lnSpc>
                <a:spcPct val="130000"/>
              </a:lnSpc>
            </a:pPr>
            <a:r>
              <a:rPr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本系统巧妙地融合了目前最先进的ChatGPT大模型，智能分析简历内容。通过此模型，我们可以评估候选人的工作稳定性以及他们与特定职位的匹配程度，并给出有力的解释。</a:t>
            </a:r>
            <a:endParaRPr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0" name="MH_SubTitle_1"/>
          <p:cNvSpPr>
            <a:spLocks noChangeArrowheads="1"/>
          </p:cNvSpPr>
          <p:nvPr>
            <p:custDataLst>
              <p:tags r:id="rId17"/>
            </p:custDataLst>
          </p:nvPr>
        </p:nvSpPr>
        <p:spPr bwMode="auto">
          <a:xfrm>
            <a:off x="1130935" y="4613910"/>
            <a:ext cx="226250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无限制操作</a:t>
            </a: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31" name="原创设计师QQ：598969553           _26"/>
          <p:cNvSpPr/>
          <p:nvPr/>
        </p:nvSpPr>
        <p:spPr>
          <a:xfrm>
            <a:off x="767080" y="5141595"/>
            <a:ext cx="4077335" cy="1209675"/>
          </a:xfrm>
          <a:prstGeom prst="rect">
            <a:avLst/>
          </a:prstGeom>
        </p:spPr>
        <p:txBody>
          <a:bodyPr wrap="square">
            <a:noAutofit/>
          </a:bodyPr>
          <a:lstStyle/>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不同于其他简历分析系统，在用户上传简历时需要等待的情况，我们的系统允许用户在上传简历的同时继续浏览其他相关简历，大大提升了用户体验。</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2" name="MH_SubTitle_1"/>
          <p:cNvSpPr>
            <a:spLocks noChangeArrowheads="1"/>
          </p:cNvSpPr>
          <p:nvPr>
            <p:custDataLst>
              <p:tags r:id="rId18"/>
            </p:custDataLst>
          </p:nvPr>
        </p:nvSpPr>
        <p:spPr bwMode="auto">
          <a:xfrm>
            <a:off x="7705725" y="4613910"/>
            <a:ext cx="328104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灵活的信息修改</a:t>
            </a: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33" name="原创设计师QQ：598969553           _26"/>
          <p:cNvSpPr/>
          <p:nvPr/>
        </p:nvSpPr>
        <p:spPr>
          <a:xfrm>
            <a:off x="7553325" y="5142230"/>
            <a:ext cx="3950970" cy="1370965"/>
          </a:xfrm>
          <a:prstGeom prst="rect">
            <a:avLst/>
          </a:prstGeom>
        </p:spPr>
        <p:txBody>
          <a:bodyPr wrap="square">
            <a:spAutoFit/>
          </a:bodyPr>
          <a:lstStyle/>
          <a:p>
            <a:pPr>
              <a:lnSpc>
                <a:spcPct val="130000"/>
              </a:lnSpc>
            </a:pPr>
            <a:r>
              <a:rPr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一旦</a:t>
            </a:r>
            <a:r>
              <a:rPr 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用户</a:t>
            </a:r>
            <a:r>
              <a:rPr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上传了简历，即使智能AI已经提取出相关信息，</a:t>
            </a:r>
            <a:r>
              <a:rPr 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用户</a:t>
            </a:r>
            <a:r>
              <a:rPr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仍可以随时根据需要进行信息修改，灵活性强，满足您不同的需求。</a:t>
            </a:r>
            <a:endParaRPr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pic>
        <p:nvPicPr>
          <p:cNvPr id="37" name="图片 3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6933" y="4512422"/>
            <a:ext cx="1101809" cy="900000"/>
          </a:xfrm>
          <a:prstGeom prst="rect">
            <a:avLst/>
          </a:prstGeom>
        </p:spPr>
      </p:pic>
      <p:pic>
        <p:nvPicPr>
          <p:cNvPr id="38" name="图片 3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802205" y="2286547"/>
            <a:ext cx="1101809" cy="900000"/>
          </a:xfrm>
          <a:prstGeom prst="rect">
            <a:avLst/>
          </a:prstGeom>
        </p:spPr>
      </p:pic>
      <p:pic>
        <p:nvPicPr>
          <p:cNvPr id="39" name="图片 3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0466" y="2544875"/>
            <a:ext cx="1101809" cy="900000"/>
          </a:xfrm>
          <a:prstGeom prst="rect">
            <a:avLst/>
          </a:prstGeom>
        </p:spPr>
      </p:pic>
      <p:pic>
        <p:nvPicPr>
          <p:cNvPr id="40" name="图片 3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94172" y="4202173"/>
            <a:ext cx="1101809" cy="900000"/>
          </a:xfrm>
          <a:prstGeom prst="rect">
            <a:avLst/>
          </a:prstGeom>
        </p:spPr>
      </p:pic>
      <p:cxnSp>
        <p:nvCxnSpPr>
          <p:cNvPr id="19" name="MH_Other_9"/>
          <p:cNvCxnSpPr>
            <a:stCxn id="5" idx="24"/>
          </p:cNvCxnSpPr>
          <p:nvPr>
            <p:custDataLst>
              <p:tags r:id="rId20"/>
            </p:custDataLst>
          </p:nvPr>
        </p:nvCxnSpPr>
        <p:spPr bwMode="auto">
          <a:xfrm flipH="1" flipV="1">
            <a:off x="3713481" y="1771334"/>
            <a:ext cx="1574165" cy="107569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MH_Other_10"/>
          <p:cNvCxnSpPr/>
          <p:nvPr>
            <p:custDataLst>
              <p:tags r:id="rId21"/>
            </p:custDataLst>
          </p:nvPr>
        </p:nvCxnSpPr>
        <p:spPr bwMode="auto">
          <a:xfrm>
            <a:off x="1003619" y="1739265"/>
            <a:ext cx="2745105" cy="31115"/>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1" name="原创设计师QQ：598969553           _26"/>
          <p:cNvSpPr/>
          <p:nvPr>
            <p:custDataLst>
              <p:tags r:id="rId22"/>
            </p:custDataLst>
          </p:nvPr>
        </p:nvSpPr>
        <p:spPr>
          <a:xfrm>
            <a:off x="357505" y="1779905"/>
            <a:ext cx="3549015" cy="1041400"/>
          </a:xfrm>
          <a:prstGeom prst="rect">
            <a:avLst/>
          </a:prstGeom>
        </p:spPr>
        <p:txBody>
          <a:bodyPr wrap="square">
            <a:noAutofit/>
          </a:bodyPr>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多个用户可以同时登录，浏览，上传或查看相关简历信息，无需排队等待，高效方便。</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23" name="MH_SubTitle_1"/>
          <p:cNvSpPr>
            <a:spLocks noChangeArrowheads="1"/>
          </p:cNvSpPr>
          <p:nvPr>
            <p:custDataLst>
              <p:tags r:id="rId23"/>
            </p:custDataLst>
          </p:nvPr>
        </p:nvSpPr>
        <p:spPr bwMode="auto">
          <a:xfrm>
            <a:off x="1059815" y="1134745"/>
            <a:ext cx="1876425" cy="52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并发能力</a:t>
            </a: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5" name="文本框 24"/>
          <p:cNvSpPr txBox="1"/>
          <p:nvPr>
            <p:custDataLst>
              <p:tags r:id="rId24"/>
            </p:custDataLst>
          </p:nvPr>
        </p:nvSpPr>
        <p:spPr>
          <a:xfrm>
            <a:off x="448394" y="273921"/>
            <a:ext cx="2316480" cy="521970"/>
          </a:xfrm>
          <a:prstGeom prst="rect">
            <a:avLst/>
          </a:prstGeom>
          <a:noFill/>
        </p:spPr>
        <p:txBody>
          <a:bodyPr wrap="none" rtlCol="0">
            <a:spAutoFit/>
          </a:bodyPr>
          <a:p>
            <a:r>
              <a:rPr lang="zh-CN" altLang="en-US" sz="2800" dirty="0">
                <a:solidFill>
                  <a:schemeClr val="lt1"/>
                </a:solidFill>
                <a:latin typeface="Noto Sans S Chinese Medium" panose="020B0600000000000000" pitchFamily="34" charset="-122"/>
                <a:ea typeface="Noto Sans S Chinese Medium" panose="020B0600000000000000" pitchFamily="34" charset="-122"/>
              </a:rPr>
              <a:t>创新点</a:t>
            </a:r>
            <a:r>
              <a:rPr lang="zh-CN" altLang="en-US" sz="2800" dirty="0">
                <a:solidFill>
                  <a:schemeClr val="lt1"/>
                </a:solidFill>
                <a:latin typeface="Noto Sans S Chinese Medium" panose="020B0600000000000000" pitchFamily="34" charset="-122"/>
                <a:ea typeface="Noto Sans S Chinese Medium" panose="020B0600000000000000" pitchFamily="34" charset="-122"/>
              </a:rPr>
              <a:t>及特色</a:t>
            </a:r>
            <a:endParaRPr lang="zh-CN" altLang="en-US" sz="2800" dirty="0">
              <a:solidFill>
                <a:schemeClr val="lt1"/>
              </a:solidFill>
              <a:latin typeface="Noto Sans S Chinese Medium" panose="020B0600000000000000" pitchFamily="34" charset="-122"/>
              <a:ea typeface="Noto Sans S Chinese Medium" panose="020B0600000000000000" pitchFamily="34" charset="-122"/>
            </a:endParaRPr>
          </a:p>
        </p:txBody>
      </p:sp>
      <p:cxnSp>
        <p:nvCxnSpPr>
          <p:cNvPr id="26" name="MH_Other_11"/>
          <p:cNvCxnSpPr>
            <a:stCxn id="6" idx="13"/>
          </p:cNvCxnSpPr>
          <p:nvPr>
            <p:custDataLst>
              <p:tags r:id="rId25"/>
            </p:custDataLst>
          </p:nvPr>
        </p:nvCxnSpPr>
        <p:spPr bwMode="auto">
          <a:xfrm flipV="1">
            <a:off x="7103111" y="3238818"/>
            <a:ext cx="332105" cy="363855"/>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5" name="MH_Other_12"/>
          <p:cNvCxnSpPr/>
          <p:nvPr>
            <p:custDataLst>
              <p:tags r:id="rId26"/>
            </p:custDataLst>
          </p:nvPr>
        </p:nvCxnSpPr>
        <p:spPr bwMode="auto">
          <a:xfrm flipV="1">
            <a:off x="7431724" y="3239135"/>
            <a:ext cx="2803525"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6" name="MH_SubTitle_1"/>
          <p:cNvSpPr>
            <a:spLocks noChangeArrowheads="1"/>
          </p:cNvSpPr>
          <p:nvPr>
            <p:custDataLst>
              <p:tags r:id="rId27"/>
            </p:custDataLst>
          </p:nvPr>
        </p:nvSpPr>
        <p:spPr bwMode="auto">
          <a:xfrm>
            <a:off x="7731125" y="2884170"/>
            <a:ext cx="328104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工具链</a:t>
            </a: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全面</a:t>
            </a: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41" name="原创设计师QQ：598969553           _26"/>
          <p:cNvSpPr/>
          <p:nvPr>
            <p:custDataLst>
              <p:tags r:id="rId28"/>
            </p:custDataLst>
          </p:nvPr>
        </p:nvSpPr>
        <p:spPr>
          <a:xfrm>
            <a:off x="7553325" y="3272155"/>
            <a:ext cx="4342130" cy="1050925"/>
          </a:xfrm>
          <a:prstGeom prst="rect">
            <a:avLst/>
          </a:prstGeom>
        </p:spPr>
        <p:txBody>
          <a:bodyPr wrap="square">
            <a:spAutoFit/>
          </a:bodyPr>
          <a:lstStyle/>
          <a:p>
            <a:pPr>
              <a:lnSpc>
                <a:spcPct val="130000"/>
              </a:lnSpc>
            </a:pP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vue + </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router + pinia + axios </a:t>
            </a:r>
            <a:endPar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a:p>
            <a:pPr>
              <a:lnSpc>
                <a:spcPct val="130000"/>
              </a:lnSpc>
            </a:pP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.net web core api +EF Core</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框架</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 </a:t>
            </a:r>
            <a:endPar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a:p>
            <a:pPr>
              <a:lnSpc>
                <a:spcPct val="130000"/>
              </a:lnSpc>
            </a:pP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python openai + opencv + ocr</a:t>
            </a:r>
            <a:endPar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2" name="MH_SubTitle_1"/>
          <p:cNvSpPr>
            <a:spLocks noChangeArrowheads="1"/>
          </p:cNvSpPr>
          <p:nvPr>
            <p:custDataLst>
              <p:tags r:id="rId29"/>
            </p:custDataLst>
          </p:nvPr>
        </p:nvSpPr>
        <p:spPr bwMode="auto">
          <a:xfrm>
            <a:off x="1130618" y="1261429"/>
            <a:ext cx="281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cxnSp>
        <p:nvCxnSpPr>
          <p:cNvPr id="63" name="MH_Other_9"/>
          <p:cNvCxnSpPr/>
          <p:nvPr>
            <p:custDataLst>
              <p:tags r:id="rId30"/>
            </p:custDataLst>
          </p:nvPr>
        </p:nvCxnSpPr>
        <p:spPr bwMode="auto">
          <a:xfrm flipH="1" flipV="1">
            <a:off x="3492501" y="3330259"/>
            <a:ext cx="1606550" cy="54610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64" name="MH_Other_10"/>
          <p:cNvCxnSpPr/>
          <p:nvPr>
            <p:custDataLst>
              <p:tags r:id="rId31"/>
            </p:custDataLst>
          </p:nvPr>
        </p:nvCxnSpPr>
        <p:spPr bwMode="auto">
          <a:xfrm>
            <a:off x="774384" y="3285490"/>
            <a:ext cx="2745105" cy="31115"/>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65" name="原创设计师QQ：598969553           _26"/>
          <p:cNvSpPr/>
          <p:nvPr>
            <p:custDataLst>
              <p:tags r:id="rId32"/>
            </p:custDataLst>
          </p:nvPr>
        </p:nvSpPr>
        <p:spPr>
          <a:xfrm>
            <a:off x="394970" y="3316605"/>
            <a:ext cx="3549015" cy="1041400"/>
          </a:xfrm>
          <a:prstGeom prst="rect">
            <a:avLst/>
          </a:prstGeom>
        </p:spPr>
        <p:txBody>
          <a:bodyPr wrap="square">
            <a:noAutofit/>
          </a:bodyPr>
          <a:p>
            <a:pPr>
              <a:lnSpc>
                <a:spcPct val="130000"/>
              </a:lnSpc>
            </a:pP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6" name="MH_SubTitle_1"/>
          <p:cNvSpPr>
            <a:spLocks noChangeArrowheads="1"/>
          </p:cNvSpPr>
          <p:nvPr>
            <p:custDataLst>
              <p:tags r:id="rId33"/>
            </p:custDataLst>
          </p:nvPr>
        </p:nvSpPr>
        <p:spPr bwMode="auto">
          <a:xfrm>
            <a:off x="809625" y="2786380"/>
            <a:ext cx="1876425" cy="52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可扩展性</a:t>
            </a: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强</a:t>
            </a: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67" name="文本框 66"/>
          <p:cNvSpPr txBox="1"/>
          <p:nvPr/>
        </p:nvSpPr>
        <p:spPr>
          <a:xfrm>
            <a:off x="201295" y="3330575"/>
            <a:ext cx="3837305" cy="1182370"/>
          </a:xfrm>
          <a:prstGeom prst="rect">
            <a:avLst/>
          </a:prstGeom>
          <a:noFill/>
        </p:spPr>
        <p:txBody>
          <a:bodyPr wrap="square" rtlCol="0">
            <a:noAutofit/>
          </a:bodyPr>
          <a:p>
            <a:r>
              <a:rPr lang="zh-CN" altLang="en-US">
                <a:solidFill>
                  <a:schemeClr val="bg1"/>
                </a:solidFill>
              </a:rPr>
              <a:t>随着业务需求的变化和增长，我们可以迅速添加新的功能或对现有功能进行升级和扩展，以满足各种复杂和变化的需求</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fltVal val="0"/>
                                          </p:val>
                                        </p:tav>
                                        <p:tav tm="100000">
                                          <p:val>
                                            <p:strVal val="#ppt_w"/>
                                          </p:val>
                                        </p:tav>
                                      </p:tavLst>
                                    </p:anim>
                                    <p:anim calcmode="lin" valueType="num">
                                      <p:cBhvr>
                                        <p:cTn id="8" dur="1000" fill="hold"/>
                                        <p:tgtEl>
                                          <p:spTgt spid="24"/>
                                        </p:tgtEl>
                                        <p:attrNameLst>
                                          <p:attrName>ppt_h</p:attrName>
                                        </p:attrNameLst>
                                      </p:cBhvr>
                                      <p:tavLst>
                                        <p:tav tm="0">
                                          <p:val>
                                            <p:fltVal val="0"/>
                                          </p:val>
                                        </p:tav>
                                        <p:tav tm="100000">
                                          <p:val>
                                            <p:strVal val="#ppt_h"/>
                                          </p:val>
                                        </p:tav>
                                      </p:tavLst>
                                    </p:anim>
                                    <p:anim calcmode="lin" valueType="num">
                                      <p:cBhvr>
                                        <p:cTn id="9" dur="1000" fill="hold"/>
                                        <p:tgtEl>
                                          <p:spTgt spid="24"/>
                                        </p:tgtEl>
                                        <p:attrNameLst>
                                          <p:attrName>style.rotation</p:attrName>
                                        </p:attrNameLst>
                                      </p:cBhvr>
                                      <p:tavLst>
                                        <p:tav tm="0">
                                          <p:val>
                                            <p:fltVal val="90"/>
                                          </p:val>
                                        </p:tav>
                                        <p:tav tm="100000">
                                          <p:val>
                                            <p:fltVal val="0"/>
                                          </p:val>
                                        </p:tav>
                                      </p:tavLst>
                                    </p:anim>
                                    <p:animEffect transition="in" filter="fade">
                                      <p:cBhvr>
                                        <p:cTn id="10" dur="1000"/>
                                        <p:tgtEl>
                                          <p:spTgt spid="2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1000" fill="hold"/>
                                        <p:tgtEl>
                                          <p:spTgt spid="30"/>
                                        </p:tgtEl>
                                        <p:attrNameLst>
                                          <p:attrName>ppt_w</p:attrName>
                                        </p:attrNameLst>
                                      </p:cBhvr>
                                      <p:tavLst>
                                        <p:tav tm="0">
                                          <p:val>
                                            <p:fltVal val="0"/>
                                          </p:val>
                                        </p:tav>
                                        <p:tav tm="100000">
                                          <p:val>
                                            <p:strVal val="#ppt_w"/>
                                          </p:val>
                                        </p:tav>
                                      </p:tavLst>
                                    </p:anim>
                                    <p:anim calcmode="lin" valueType="num">
                                      <p:cBhvr>
                                        <p:cTn id="14" dur="1000" fill="hold"/>
                                        <p:tgtEl>
                                          <p:spTgt spid="30"/>
                                        </p:tgtEl>
                                        <p:attrNameLst>
                                          <p:attrName>ppt_h</p:attrName>
                                        </p:attrNameLst>
                                      </p:cBhvr>
                                      <p:tavLst>
                                        <p:tav tm="0">
                                          <p:val>
                                            <p:fltVal val="0"/>
                                          </p:val>
                                        </p:tav>
                                        <p:tav tm="100000">
                                          <p:val>
                                            <p:strVal val="#ppt_h"/>
                                          </p:val>
                                        </p:tav>
                                      </p:tavLst>
                                    </p:anim>
                                    <p:anim calcmode="lin" valueType="num">
                                      <p:cBhvr>
                                        <p:cTn id="15" dur="1000" fill="hold"/>
                                        <p:tgtEl>
                                          <p:spTgt spid="30"/>
                                        </p:tgtEl>
                                        <p:attrNameLst>
                                          <p:attrName>style.rotation</p:attrName>
                                        </p:attrNameLst>
                                      </p:cBhvr>
                                      <p:tavLst>
                                        <p:tav tm="0">
                                          <p:val>
                                            <p:fltVal val="90"/>
                                          </p:val>
                                        </p:tav>
                                        <p:tav tm="100000">
                                          <p:val>
                                            <p:fltVal val="0"/>
                                          </p:val>
                                        </p:tav>
                                      </p:tavLst>
                                    </p:anim>
                                    <p:animEffect transition="in" filter="fade">
                                      <p:cBhvr>
                                        <p:cTn id="16" dur="1000"/>
                                        <p:tgtEl>
                                          <p:spTgt spid="30"/>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 calcmode="lin" valueType="num">
                                      <p:cBhvr>
                                        <p:cTn id="21" dur="1000" fill="hold"/>
                                        <p:tgtEl>
                                          <p:spTgt spid="32"/>
                                        </p:tgtEl>
                                        <p:attrNameLst>
                                          <p:attrName>style.rotation</p:attrName>
                                        </p:attrNameLst>
                                      </p:cBhvr>
                                      <p:tavLst>
                                        <p:tav tm="0">
                                          <p:val>
                                            <p:fltVal val="90"/>
                                          </p:val>
                                        </p:tav>
                                        <p:tav tm="100000">
                                          <p:val>
                                            <p:fltVal val="0"/>
                                          </p:val>
                                        </p:tav>
                                      </p:tavLst>
                                    </p:anim>
                                    <p:animEffect transition="in" filter="fade">
                                      <p:cBhvr>
                                        <p:cTn id="22" dur="1000"/>
                                        <p:tgtEl>
                                          <p:spTgt spid="3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fltVal val="0"/>
                                          </p:val>
                                        </p:tav>
                                        <p:tav tm="100000">
                                          <p:val>
                                            <p:strVal val="#ppt_w"/>
                                          </p:val>
                                        </p:tav>
                                      </p:tavLst>
                                    </p:anim>
                                    <p:anim calcmode="lin" valueType="num">
                                      <p:cBhvr>
                                        <p:cTn id="32" dur="1000" fill="hold"/>
                                        <p:tgtEl>
                                          <p:spTgt spid="23"/>
                                        </p:tgtEl>
                                        <p:attrNameLst>
                                          <p:attrName>ppt_h</p:attrName>
                                        </p:attrNameLst>
                                      </p:cBhvr>
                                      <p:tavLst>
                                        <p:tav tm="0">
                                          <p:val>
                                            <p:fltVal val="0"/>
                                          </p:val>
                                        </p:tav>
                                        <p:tav tm="100000">
                                          <p:val>
                                            <p:strVal val="#ppt_h"/>
                                          </p:val>
                                        </p:tav>
                                      </p:tavLst>
                                    </p:anim>
                                    <p:anim calcmode="lin" valueType="num">
                                      <p:cBhvr>
                                        <p:cTn id="33" dur="1000" fill="hold"/>
                                        <p:tgtEl>
                                          <p:spTgt spid="23"/>
                                        </p:tgtEl>
                                        <p:attrNameLst>
                                          <p:attrName>style.rotation</p:attrName>
                                        </p:attrNameLst>
                                      </p:cBhvr>
                                      <p:tavLst>
                                        <p:tav tm="0">
                                          <p:val>
                                            <p:fltVal val="90"/>
                                          </p:val>
                                        </p:tav>
                                        <p:tav tm="100000">
                                          <p:val>
                                            <p:fltVal val="0"/>
                                          </p:val>
                                        </p:tav>
                                      </p:tavLst>
                                    </p:anim>
                                    <p:animEffect transition="in" filter="fade">
                                      <p:cBhvr>
                                        <p:cTn id="34" dur="1000"/>
                                        <p:tgtEl>
                                          <p:spTgt spid="23"/>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ppt_w</p:attrName>
                                        </p:attrNameLst>
                                      </p:cBhvr>
                                      <p:tavLst>
                                        <p:tav tm="0">
                                          <p:val>
                                            <p:fltVal val="0"/>
                                          </p:val>
                                        </p:tav>
                                        <p:tav tm="100000">
                                          <p:val>
                                            <p:strVal val="#ppt_w"/>
                                          </p:val>
                                        </p:tav>
                                      </p:tavLst>
                                    </p:anim>
                                    <p:anim calcmode="lin" valueType="num">
                                      <p:cBhvr>
                                        <p:cTn id="38" dur="1000" fill="hold"/>
                                        <p:tgtEl>
                                          <p:spTgt spid="25"/>
                                        </p:tgtEl>
                                        <p:attrNameLst>
                                          <p:attrName>ppt_h</p:attrName>
                                        </p:attrNameLst>
                                      </p:cBhvr>
                                      <p:tavLst>
                                        <p:tav tm="0">
                                          <p:val>
                                            <p:fltVal val="0"/>
                                          </p:val>
                                        </p:tav>
                                        <p:tav tm="100000">
                                          <p:val>
                                            <p:strVal val="#ppt_h"/>
                                          </p:val>
                                        </p:tav>
                                      </p:tavLst>
                                    </p:anim>
                                    <p:anim calcmode="lin" valueType="num">
                                      <p:cBhvr>
                                        <p:cTn id="39" dur="1000" fill="hold"/>
                                        <p:tgtEl>
                                          <p:spTgt spid="25"/>
                                        </p:tgtEl>
                                        <p:attrNameLst>
                                          <p:attrName>style.rotation</p:attrName>
                                        </p:attrNameLst>
                                      </p:cBhvr>
                                      <p:tavLst>
                                        <p:tav tm="0">
                                          <p:val>
                                            <p:fltVal val="90"/>
                                          </p:val>
                                        </p:tav>
                                        <p:tav tm="100000">
                                          <p:val>
                                            <p:fltVal val="0"/>
                                          </p:val>
                                        </p:tav>
                                      </p:tavLst>
                                    </p:anim>
                                    <p:animEffect transition="in" filter="fade">
                                      <p:cBhvr>
                                        <p:cTn id="40" dur="1000"/>
                                        <p:tgtEl>
                                          <p:spTgt spid="25"/>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1000" fill="hold"/>
                                        <p:tgtEl>
                                          <p:spTgt spid="36"/>
                                        </p:tgtEl>
                                        <p:attrNameLst>
                                          <p:attrName>ppt_w</p:attrName>
                                        </p:attrNameLst>
                                      </p:cBhvr>
                                      <p:tavLst>
                                        <p:tav tm="0">
                                          <p:val>
                                            <p:fltVal val="0"/>
                                          </p:val>
                                        </p:tav>
                                        <p:tav tm="100000">
                                          <p:val>
                                            <p:strVal val="#ppt_w"/>
                                          </p:val>
                                        </p:tav>
                                      </p:tavLst>
                                    </p:anim>
                                    <p:anim calcmode="lin" valueType="num">
                                      <p:cBhvr>
                                        <p:cTn id="44" dur="1000" fill="hold"/>
                                        <p:tgtEl>
                                          <p:spTgt spid="36"/>
                                        </p:tgtEl>
                                        <p:attrNameLst>
                                          <p:attrName>ppt_h</p:attrName>
                                        </p:attrNameLst>
                                      </p:cBhvr>
                                      <p:tavLst>
                                        <p:tav tm="0">
                                          <p:val>
                                            <p:fltVal val="0"/>
                                          </p:val>
                                        </p:tav>
                                        <p:tav tm="100000">
                                          <p:val>
                                            <p:strVal val="#ppt_h"/>
                                          </p:val>
                                        </p:tav>
                                      </p:tavLst>
                                    </p:anim>
                                    <p:anim calcmode="lin" valueType="num">
                                      <p:cBhvr>
                                        <p:cTn id="45" dur="1000" fill="hold"/>
                                        <p:tgtEl>
                                          <p:spTgt spid="36"/>
                                        </p:tgtEl>
                                        <p:attrNameLst>
                                          <p:attrName>style.rotation</p:attrName>
                                        </p:attrNameLst>
                                      </p:cBhvr>
                                      <p:tavLst>
                                        <p:tav tm="0">
                                          <p:val>
                                            <p:fltVal val="90"/>
                                          </p:val>
                                        </p:tav>
                                        <p:tav tm="100000">
                                          <p:val>
                                            <p:fltVal val="0"/>
                                          </p:val>
                                        </p:tav>
                                      </p:tavLst>
                                    </p:anim>
                                    <p:animEffect transition="in" filter="fade">
                                      <p:cBhvr>
                                        <p:cTn id="46" dur="1000"/>
                                        <p:tgtEl>
                                          <p:spTgt spid="36"/>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1000" fill="hold"/>
                                        <p:tgtEl>
                                          <p:spTgt spid="62"/>
                                        </p:tgtEl>
                                        <p:attrNameLst>
                                          <p:attrName>ppt_w</p:attrName>
                                        </p:attrNameLst>
                                      </p:cBhvr>
                                      <p:tavLst>
                                        <p:tav tm="0">
                                          <p:val>
                                            <p:fltVal val="0"/>
                                          </p:val>
                                        </p:tav>
                                        <p:tav tm="100000">
                                          <p:val>
                                            <p:strVal val="#ppt_w"/>
                                          </p:val>
                                        </p:tav>
                                      </p:tavLst>
                                    </p:anim>
                                    <p:anim calcmode="lin" valueType="num">
                                      <p:cBhvr>
                                        <p:cTn id="50" dur="1000" fill="hold"/>
                                        <p:tgtEl>
                                          <p:spTgt spid="62"/>
                                        </p:tgtEl>
                                        <p:attrNameLst>
                                          <p:attrName>ppt_h</p:attrName>
                                        </p:attrNameLst>
                                      </p:cBhvr>
                                      <p:tavLst>
                                        <p:tav tm="0">
                                          <p:val>
                                            <p:fltVal val="0"/>
                                          </p:val>
                                        </p:tav>
                                        <p:tav tm="100000">
                                          <p:val>
                                            <p:strVal val="#ppt_h"/>
                                          </p:val>
                                        </p:tav>
                                      </p:tavLst>
                                    </p:anim>
                                    <p:anim calcmode="lin" valueType="num">
                                      <p:cBhvr>
                                        <p:cTn id="51" dur="1000" fill="hold"/>
                                        <p:tgtEl>
                                          <p:spTgt spid="62"/>
                                        </p:tgtEl>
                                        <p:attrNameLst>
                                          <p:attrName>style.rotation</p:attrName>
                                        </p:attrNameLst>
                                      </p:cBhvr>
                                      <p:tavLst>
                                        <p:tav tm="0">
                                          <p:val>
                                            <p:fltVal val="90"/>
                                          </p:val>
                                        </p:tav>
                                        <p:tav tm="100000">
                                          <p:val>
                                            <p:fltVal val="0"/>
                                          </p:val>
                                        </p:tav>
                                      </p:tavLst>
                                    </p:anim>
                                    <p:animEffect transition="in" filter="fade">
                                      <p:cBhvr>
                                        <p:cTn id="52" dur="1000"/>
                                        <p:tgtEl>
                                          <p:spTgt spid="62"/>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p:cTn id="55" dur="1000" fill="hold"/>
                                        <p:tgtEl>
                                          <p:spTgt spid="66"/>
                                        </p:tgtEl>
                                        <p:attrNameLst>
                                          <p:attrName>ppt_w</p:attrName>
                                        </p:attrNameLst>
                                      </p:cBhvr>
                                      <p:tavLst>
                                        <p:tav tm="0">
                                          <p:val>
                                            <p:fltVal val="0"/>
                                          </p:val>
                                        </p:tav>
                                        <p:tav tm="100000">
                                          <p:val>
                                            <p:strVal val="#ppt_w"/>
                                          </p:val>
                                        </p:tav>
                                      </p:tavLst>
                                    </p:anim>
                                    <p:anim calcmode="lin" valueType="num">
                                      <p:cBhvr>
                                        <p:cTn id="56" dur="1000" fill="hold"/>
                                        <p:tgtEl>
                                          <p:spTgt spid="66"/>
                                        </p:tgtEl>
                                        <p:attrNameLst>
                                          <p:attrName>ppt_h</p:attrName>
                                        </p:attrNameLst>
                                      </p:cBhvr>
                                      <p:tavLst>
                                        <p:tav tm="0">
                                          <p:val>
                                            <p:fltVal val="0"/>
                                          </p:val>
                                        </p:tav>
                                        <p:tav tm="100000">
                                          <p:val>
                                            <p:strVal val="#ppt_h"/>
                                          </p:val>
                                        </p:tav>
                                      </p:tavLst>
                                    </p:anim>
                                    <p:anim calcmode="lin" valueType="num">
                                      <p:cBhvr>
                                        <p:cTn id="57" dur="1000" fill="hold"/>
                                        <p:tgtEl>
                                          <p:spTgt spid="66"/>
                                        </p:tgtEl>
                                        <p:attrNameLst>
                                          <p:attrName>style.rotation</p:attrName>
                                        </p:attrNameLst>
                                      </p:cBhvr>
                                      <p:tavLst>
                                        <p:tav tm="0">
                                          <p:val>
                                            <p:fltVal val="90"/>
                                          </p:val>
                                        </p:tav>
                                        <p:tav tm="100000">
                                          <p:val>
                                            <p:fltVal val="0"/>
                                          </p:val>
                                        </p:tav>
                                      </p:tavLst>
                                    </p:anim>
                                    <p:animEffect transition="in" filter="fade">
                                      <p:cBhvr>
                                        <p:cTn id="5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p:bldP spid="30" grpId="0"/>
      <p:bldP spid="32" grpId="0"/>
      <p:bldP spid="23" grpId="0"/>
      <p:bldP spid="25" grpId="0"/>
      <p:bldP spid="36" grpId="0"/>
      <p:bldP spid="62" grpId="0"/>
      <p:bldP spid="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37491" y="2158502"/>
            <a:ext cx="2749471" cy="861774"/>
          </a:xfrm>
          <a:prstGeom prst="rect">
            <a:avLst/>
          </a:prstGeom>
          <a:noFill/>
        </p:spPr>
        <p:txBody>
          <a:bodyPr wrap="none" rtlCol="0">
            <a:spAutoFit/>
          </a:bodyPr>
          <a:lstStyle/>
          <a:p>
            <a:r>
              <a:rPr lang="zh-CN" altLang="en-US" sz="5000" dirty="0">
                <a:solidFill>
                  <a:schemeClr val="lt1"/>
                </a:solidFill>
                <a:latin typeface="Noto Sans S Chinese Medium" panose="020B0600000000000000" pitchFamily="34" charset="-122"/>
                <a:ea typeface="Noto Sans S Chinese Medium" panose="020B0600000000000000" pitchFamily="34" charset="-122"/>
              </a:rPr>
              <a:t>谢谢观看</a:t>
            </a:r>
            <a:endParaRPr lang="zh-CN" altLang="en-US" sz="5000" dirty="0">
              <a:solidFill>
                <a:schemeClr val="lt1"/>
              </a:solidFill>
              <a:latin typeface="Noto Sans S Chinese Medium" panose="020B0600000000000000" pitchFamily="34" charset="-122"/>
              <a:ea typeface="Noto Sans S Chinese Medium" panose="020B0600000000000000" pitchFamily="34" charset="-122"/>
            </a:endParaRPr>
          </a:p>
        </p:txBody>
      </p:sp>
      <p:sp>
        <p:nvSpPr>
          <p:cNvPr id="3" name="文本框 2"/>
          <p:cNvSpPr txBox="1"/>
          <p:nvPr/>
        </p:nvSpPr>
        <p:spPr>
          <a:xfrm>
            <a:off x="2803172" y="3103401"/>
            <a:ext cx="2218108" cy="707886"/>
          </a:xfrm>
          <a:prstGeom prst="rect">
            <a:avLst/>
          </a:prstGeom>
          <a:noFill/>
        </p:spPr>
        <p:txBody>
          <a:bodyPr wrap="none" rtlCol="0">
            <a:spAutoFit/>
          </a:bodyPr>
          <a:lstStyle/>
          <a:p>
            <a:r>
              <a:rPr lang="en-US" altLang="zh-CN" sz="4000" dirty="0">
                <a:solidFill>
                  <a:srgbClr val="FFFFFF"/>
                </a:solidFill>
                <a:latin typeface="Noto Sans S Chinese Medium" panose="020B0600000000000000" pitchFamily="34" charset="-122"/>
                <a:ea typeface="Noto Sans S Chinese Medium" panose="020B0600000000000000" pitchFamily="34" charset="-122"/>
              </a:rPr>
              <a:t>THANKS</a:t>
            </a:r>
            <a:endParaRPr lang="en-US" altLang="zh-CN" sz="40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6" name="文本框 5"/>
          <p:cNvSpPr txBox="1"/>
          <p:nvPr/>
        </p:nvSpPr>
        <p:spPr>
          <a:xfrm>
            <a:off x="4455795" y="4199890"/>
            <a:ext cx="2913380" cy="368300"/>
          </a:xfrm>
          <a:prstGeom prst="rect">
            <a:avLst/>
          </a:prstGeom>
          <a:noFill/>
        </p:spPr>
        <p:txBody>
          <a:bodyPr wrap="square" rtlCol="0" anchor="t">
            <a:spAutoFit/>
          </a:bodyPr>
          <a:p>
            <a:r>
              <a:rPr lang="en-US" altLang="zh-CN" dirty="0">
                <a:solidFill>
                  <a:srgbClr val="FFFFFF"/>
                </a:solidFill>
                <a:effectLst/>
                <a:latin typeface="Noto Sans S Chinese Medium" panose="020B0600000000000000" pitchFamily="34" charset="-122"/>
                <a:ea typeface="Noto Sans S Chinese Medium" panose="020B0600000000000000" pitchFamily="34" charset="-122"/>
                <a:sym typeface="+mn-ea"/>
              </a:rPr>
              <a:t>--</a:t>
            </a:r>
            <a:r>
              <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rPr>
              <a:t>《智能简历分析》小组</a:t>
            </a:r>
            <a:endPar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09856" y="1503131"/>
            <a:ext cx="1456364" cy="1440000"/>
          </a:xfrm>
          <a:prstGeom prst="rect">
            <a:avLst/>
          </a:prstGeom>
        </p:spPr>
      </p:pic>
      <p:sp>
        <p:nvSpPr>
          <p:cNvPr id="4" name="KSO_Shape"/>
          <p:cNvSpPr>
            <a:spLocks noChangeAspect="1"/>
          </p:cNvSpPr>
          <p:nvPr>
            <p:custDataLst>
              <p:tags r:id="rId2"/>
            </p:custDataLst>
          </p:nvPr>
        </p:nvSpPr>
        <p:spPr>
          <a:xfrm>
            <a:off x="7300327" y="1855286"/>
            <a:ext cx="720000" cy="720000"/>
          </a:xfrm>
          <a:prstGeom prst="hep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9896" y="1432165"/>
            <a:ext cx="1456364" cy="1440000"/>
          </a:xfrm>
          <a:prstGeom prst="rect">
            <a:avLst/>
          </a:prstGeom>
        </p:spPr>
      </p:pic>
      <p:sp>
        <p:nvSpPr>
          <p:cNvPr id="6" name="KSO_Shape"/>
          <p:cNvSpPr>
            <a:spLocks noChangeAspect="1"/>
          </p:cNvSpPr>
          <p:nvPr>
            <p:custDataLst>
              <p:tags r:id="rId3"/>
            </p:custDataLst>
          </p:nvPr>
        </p:nvSpPr>
        <p:spPr>
          <a:xfrm>
            <a:off x="10017793" y="1855286"/>
            <a:ext cx="720000" cy="720000"/>
          </a:xfrm>
          <a:prstGeom prst="hep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22843" y="3708423"/>
            <a:ext cx="1456364" cy="1440000"/>
          </a:xfrm>
          <a:prstGeom prst="rect">
            <a:avLst/>
          </a:prstGeom>
        </p:spPr>
      </p:pic>
      <p:sp>
        <p:nvSpPr>
          <p:cNvPr id="8" name="KSO_Shape"/>
          <p:cNvSpPr>
            <a:spLocks noChangeAspect="1"/>
          </p:cNvSpPr>
          <p:nvPr>
            <p:custDataLst>
              <p:tags r:id="rId4"/>
            </p:custDataLst>
          </p:nvPr>
        </p:nvSpPr>
        <p:spPr>
          <a:xfrm>
            <a:off x="7298865" y="4107794"/>
            <a:ext cx="720000" cy="720000"/>
          </a:xfrm>
          <a:prstGeom prst="hep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6241" y="3732175"/>
            <a:ext cx="1456364" cy="1440000"/>
          </a:xfrm>
          <a:prstGeom prst="rect">
            <a:avLst/>
          </a:prstGeom>
        </p:spPr>
      </p:pic>
      <p:sp>
        <p:nvSpPr>
          <p:cNvPr id="10" name="KSO_Shape"/>
          <p:cNvSpPr>
            <a:spLocks noChangeAspect="1"/>
          </p:cNvSpPr>
          <p:nvPr>
            <p:custDataLst>
              <p:tags r:id="rId5"/>
            </p:custDataLst>
          </p:nvPr>
        </p:nvSpPr>
        <p:spPr>
          <a:xfrm>
            <a:off x="10037888" y="4107796"/>
            <a:ext cx="720000" cy="720000"/>
          </a:xfrm>
          <a:prstGeom prst="hep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1914740" y="2695080"/>
            <a:ext cx="1662635" cy="784830"/>
          </a:xfrm>
          <a:prstGeom prst="rect">
            <a:avLst/>
          </a:prstGeom>
          <a:noFill/>
        </p:spPr>
        <p:txBody>
          <a:bodyPr wrap="none" rtlCol="0">
            <a:spAutoFit/>
          </a:bodyPr>
          <a:lstStyle/>
          <a:p>
            <a:r>
              <a:rPr lang="zh-CN" altLang="en-US" sz="4500" b="1" dirty="0">
                <a:solidFill>
                  <a:srgbClr val="FFFFFF"/>
                </a:solidFill>
                <a:latin typeface="Noto Sans S Chinese Medium" panose="020B0600000000000000" pitchFamily="34" charset="-122"/>
                <a:ea typeface="Noto Sans S Chinese Medium" panose="020B0600000000000000" pitchFamily="34" charset="-122"/>
              </a:rPr>
              <a:t>目  录</a:t>
            </a:r>
            <a:endParaRPr lang="zh-CN" altLang="en-US" sz="45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2" name="文本框 11"/>
          <p:cNvSpPr txBox="1"/>
          <p:nvPr/>
        </p:nvSpPr>
        <p:spPr>
          <a:xfrm>
            <a:off x="2215605" y="3407782"/>
            <a:ext cx="1581138" cy="400110"/>
          </a:xfrm>
          <a:prstGeom prst="rect">
            <a:avLst/>
          </a:prstGeom>
          <a:noFill/>
        </p:spPr>
        <p:txBody>
          <a:bodyPr wrap="none" rtlCol="0">
            <a:spAutoFit/>
          </a:bodyPr>
          <a:lstStyle/>
          <a:p>
            <a:r>
              <a:rPr lang="en-US" altLang="zh-CN" sz="2000" b="1" dirty="0">
                <a:solidFill>
                  <a:srgbClr val="FFFFFF"/>
                </a:solidFill>
                <a:latin typeface="Noto Sans S Chinese Medium" panose="020B0600000000000000" pitchFamily="34" charset="-122"/>
                <a:ea typeface="Noto Sans S Chinese Medium" panose="020B0600000000000000" pitchFamily="34" charset="-122"/>
              </a:rPr>
              <a:t>CONTENTS</a:t>
            </a:r>
            <a:endParaRPr lang="en-US" altLang="zh-CN" sz="20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3" name="文本框 12"/>
          <p:cNvSpPr txBox="1"/>
          <p:nvPr/>
        </p:nvSpPr>
        <p:spPr>
          <a:xfrm>
            <a:off x="6860894" y="2956354"/>
            <a:ext cx="1452880" cy="475615"/>
          </a:xfrm>
          <a:prstGeom prst="rect">
            <a:avLst/>
          </a:prstGeom>
          <a:noFill/>
        </p:spPr>
        <p:txBody>
          <a:bodyPr wrap="none" rtlCol="0">
            <a:spAutoFit/>
          </a:bodyPr>
          <a:lstStyle/>
          <a:p>
            <a:pPr algn="l"/>
            <a:r>
              <a:rPr lang="zh-CN" altLang="en-US" sz="2500" dirty="0">
                <a:solidFill>
                  <a:srgbClr val="FFFFFF"/>
                </a:solidFill>
                <a:latin typeface="Noto Sans S Chinese Medium" panose="020B0600000000000000" pitchFamily="34" charset="-122"/>
                <a:ea typeface="Noto Sans S Chinese Medium" panose="020B0600000000000000" pitchFamily="34" charset="-122"/>
              </a:rPr>
              <a:t>选题动机</a:t>
            </a:r>
            <a:endParaRPr lang="zh-CN" altLang="en-US" sz="25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4" name="文本框 13"/>
          <p:cNvSpPr txBox="1"/>
          <p:nvPr/>
        </p:nvSpPr>
        <p:spPr>
          <a:xfrm>
            <a:off x="9656132" y="2932598"/>
            <a:ext cx="1452880" cy="475615"/>
          </a:xfrm>
          <a:prstGeom prst="rect">
            <a:avLst/>
          </a:prstGeom>
          <a:noFill/>
        </p:spPr>
        <p:txBody>
          <a:bodyPr wrap="none" rtlCol="0">
            <a:spAutoFit/>
          </a:bodyPr>
          <a:lstStyle/>
          <a:p>
            <a:pPr algn="l"/>
            <a:r>
              <a:rPr lang="zh-CN" altLang="en-US" sz="2500" dirty="0">
                <a:solidFill>
                  <a:srgbClr val="FFFFFF"/>
                </a:solidFill>
                <a:latin typeface="Noto Sans S Chinese Medium" panose="020B0600000000000000" pitchFamily="34" charset="-122"/>
                <a:ea typeface="Noto Sans S Chinese Medium" panose="020B0600000000000000" pitchFamily="34" charset="-122"/>
              </a:rPr>
              <a:t>软件功能</a:t>
            </a:r>
            <a:endParaRPr lang="zh-CN" altLang="en-US" sz="25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5" name="文本框 14"/>
          <p:cNvSpPr txBox="1"/>
          <p:nvPr/>
        </p:nvSpPr>
        <p:spPr>
          <a:xfrm>
            <a:off x="6877826" y="5161358"/>
            <a:ext cx="1452880" cy="475615"/>
          </a:xfrm>
          <a:prstGeom prst="rect">
            <a:avLst/>
          </a:prstGeom>
          <a:noFill/>
        </p:spPr>
        <p:txBody>
          <a:bodyPr wrap="none" rtlCol="0">
            <a:spAutoFit/>
          </a:bodyPr>
          <a:lstStyle/>
          <a:p>
            <a:pPr algn="l"/>
            <a:r>
              <a:rPr lang="zh-CN" altLang="en-US" sz="2500" dirty="0">
                <a:solidFill>
                  <a:srgbClr val="FFFFFF"/>
                </a:solidFill>
              </a:rPr>
              <a:t>技术路线</a:t>
            </a:r>
            <a:endParaRPr lang="zh-CN" altLang="en-US" sz="2500" dirty="0">
              <a:solidFill>
                <a:srgbClr val="FFFFFF"/>
              </a:solidFill>
            </a:endParaRPr>
          </a:p>
        </p:txBody>
      </p:sp>
      <p:sp>
        <p:nvSpPr>
          <p:cNvPr id="16" name="文本框 15"/>
          <p:cNvSpPr txBox="1"/>
          <p:nvPr/>
        </p:nvSpPr>
        <p:spPr>
          <a:xfrm>
            <a:off x="9353868" y="5185103"/>
            <a:ext cx="2087880" cy="475615"/>
          </a:xfrm>
          <a:prstGeom prst="rect">
            <a:avLst/>
          </a:prstGeom>
          <a:noFill/>
        </p:spPr>
        <p:txBody>
          <a:bodyPr wrap="none" rtlCol="0">
            <a:spAutoFit/>
          </a:bodyPr>
          <a:lstStyle/>
          <a:p>
            <a:pPr algn="l"/>
            <a:r>
              <a:rPr lang="zh-CN" altLang="en-US" sz="2500" dirty="0">
                <a:solidFill>
                  <a:srgbClr val="FFFFFF"/>
                </a:solidFill>
                <a:latin typeface="Noto Sans S Chinese Medium" panose="020B0600000000000000" pitchFamily="34" charset="-122"/>
                <a:ea typeface="Noto Sans S Chinese Medium" panose="020B0600000000000000" pitchFamily="34" charset="-122"/>
              </a:rPr>
              <a:t>创新点及特色</a:t>
            </a:r>
            <a:endParaRPr lang="zh-CN" altLang="en-US" sz="25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9" name="文本框 18"/>
          <p:cNvSpPr txBox="1"/>
          <p:nvPr/>
        </p:nvSpPr>
        <p:spPr>
          <a:xfrm>
            <a:off x="7381272" y="2000509"/>
            <a:ext cx="550151" cy="477054"/>
          </a:xfrm>
          <a:prstGeom prst="rect">
            <a:avLst/>
          </a:prstGeom>
          <a:noFill/>
        </p:spPr>
        <p:txBody>
          <a:bodyPr wrap="none" rtlCol="0">
            <a:spAutoFit/>
          </a:bodyPr>
          <a:lstStyle/>
          <a:p>
            <a:r>
              <a:rPr lang="en-US" altLang="zh-CN" sz="2500" dirty="0">
                <a:solidFill>
                  <a:srgbClr val="FFFFFF"/>
                </a:solidFill>
                <a:latin typeface="Noto Sans S Chinese Medium" panose="020B0600000000000000" pitchFamily="34" charset="-122"/>
                <a:ea typeface="Noto Sans S Chinese Medium" panose="020B0600000000000000" pitchFamily="34" charset="-122"/>
              </a:rPr>
              <a:t>01</a:t>
            </a:r>
            <a:endParaRPr lang="en-US" altLang="zh-CN" sz="25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0" name="文本框 19"/>
          <p:cNvSpPr txBox="1"/>
          <p:nvPr/>
        </p:nvSpPr>
        <p:spPr>
          <a:xfrm>
            <a:off x="10098737" y="1998528"/>
            <a:ext cx="550151" cy="477054"/>
          </a:xfrm>
          <a:prstGeom prst="rect">
            <a:avLst/>
          </a:prstGeom>
          <a:noFill/>
        </p:spPr>
        <p:txBody>
          <a:bodyPr wrap="none" rtlCol="0">
            <a:spAutoFit/>
          </a:bodyPr>
          <a:lstStyle/>
          <a:p>
            <a:r>
              <a:rPr lang="en-US" altLang="zh-CN" sz="2500" dirty="0">
                <a:solidFill>
                  <a:srgbClr val="FFFFFF"/>
                </a:solidFill>
                <a:latin typeface="Noto Sans S Chinese Medium" panose="020B0600000000000000" pitchFamily="34" charset="-122"/>
                <a:ea typeface="Noto Sans S Chinese Medium" panose="020B0600000000000000" pitchFamily="34" charset="-122"/>
              </a:rPr>
              <a:t>02</a:t>
            </a:r>
            <a:endParaRPr lang="en-US" altLang="zh-CN" sz="25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1" name="文本框 20"/>
          <p:cNvSpPr txBox="1"/>
          <p:nvPr/>
        </p:nvSpPr>
        <p:spPr>
          <a:xfrm>
            <a:off x="7380323" y="4286662"/>
            <a:ext cx="550151" cy="477054"/>
          </a:xfrm>
          <a:prstGeom prst="rect">
            <a:avLst/>
          </a:prstGeom>
          <a:noFill/>
        </p:spPr>
        <p:txBody>
          <a:bodyPr wrap="none" rtlCol="0">
            <a:spAutoFit/>
          </a:bodyPr>
          <a:lstStyle/>
          <a:p>
            <a:r>
              <a:rPr lang="en-US" altLang="zh-CN" sz="2500" dirty="0">
                <a:solidFill>
                  <a:srgbClr val="FFFFFF"/>
                </a:solidFill>
                <a:latin typeface="Noto Sans S Chinese Medium" panose="020B0600000000000000" pitchFamily="34" charset="-122"/>
                <a:ea typeface="Noto Sans S Chinese Medium" panose="020B0600000000000000" pitchFamily="34" charset="-122"/>
              </a:rPr>
              <a:t>03</a:t>
            </a:r>
            <a:endParaRPr lang="en-US" altLang="zh-CN" sz="25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2" name="文本框 21"/>
          <p:cNvSpPr txBox="1"/>
          <p:nvPr/>
        </p:nvSpPr>
        <p:spPr>
          <a:xfrm>
            <a:off x="10121534" y="4284683"/>
            <a:ext cx="550151" cy="477054"/>
          </a:xfrm>
          <a:prstGeom prst="rect">
            <a:avLst/>
          </a:prstGeom>
          <a:noFill/>
        </p:spPr>
        <p:txBody>
          <a:bodyPr wrap="none" rtlCol="0">
            <a:spAutoFit/>
          </a:bodyPr>
          <a:lstStyle/>
          <a:p>
            <a:r>
              <a:rPr lang="en-US" altLang="zh-CN" sz="2500" dirty="0">
                <a:solidFill>
                  <a:srgbClr val="FFFFFF"/>
                </a:solidFill>
                <a:latin typeface="Noto Sans S Chinese Medium" panose="020B0600000000000000" pitchFamily="34" charset="-122"/>
                <a:ea typeface="Noto Sans S Chinese Medium" panose="020B0600000000000000" pitchFamily="34" charset="-122"/>
              </a:rPr>
              <a:t>04</a:t>
            </a:r>
            <a:endParaRPr lang="en-US" altLang="zh-CN" sz="2500" dirty="0">
              <a:solidFill>
                <a:srgbClr val="FFFFFF"/>
              </a:solidFill>
              <a:latin typeface="Noto Sans S Chinese Medium" panose="020B0600000000000000" pitchFamily="34" charset="-122"/>
              <a:ea typeface="Noto Sans S Chinese Medium" panose="020B0600000000000000"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55581" y="1313415"/>
            <a:ext cx="3276818" cy="3240000"/>
          </a:xfrm>
          <a:prstGeom prst="rect">
            <a:avLst/>
          </a:prstGeom>
        </p:spPr>
      </p:pic>
      <p:sp>
        <p:nvSpPr>
          <p:cNvPr id="3" name="KSO_Shape"/>
          <p:cNvSpPr>
            <a:spLocks noChangeAspect="1"/>
          </p:cNvSpPr>
          <p:nvPr/>
        </p:nvSpPr>
        <p:spPr>
          <a:xfrm>
            <a:off x="8382740" y="2265875"/>
            <a:ext cx="1260000" cy="1260000"/>
          </a:xfrm>
          <a:prstGeom prst="heptagon">
            <a:avLst/>
          </a:prstGeom>
          <a:gradFill flip="none" rotWithShape="1">
            <a:gsLst>
              <a:gs pos="0">
                <a:srgbClr val="007DA4"/>
              </a:gs>
              <a:gs pos="48000">
                <a:srgbClr val="00A6DA"/>
              </a:gs>
              <a:gs pos="100000">
                <a:srgbClr val="00C0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634354" y="2595618"/>
            <a:ext cx="797013" cy="707886"/>
          </a:xfrm>
          <a:prstGeom prst="rect">
            <a:avLst/>
          </a:prstGeom>
          <a:noFill/>
        </p:spPr>
        <p:txBody>
          <a:bodyPr wrap="none" rtlCol="0">
            <a:spAutoFit/>
          </a:bodyPr>
          <a:lstStyle/>
          <a:p>
            <a:r>
              <a:rPr lang="en-US" altLang="zh-CN" sz="4000" b="1" dirty="0">
                <a:solidFill>
                  <a:srgbClr val="FFFFFF"/>
                </a:solidFill>
                <a:latin typeface="Noto Sans S Chinese Medium" panose="020B0600000000000000" pitchFamily="34" charset="-122"/>
                <a:ea typeface="Noto Sans S Chinese Medium" panose="020B0600000000000000" pitchFamily="34" charset="-122"/>
              </a:rPr>
              <a:t>01</a:t>
            </a:r>
            <a:endParaRPr lang="en-US" altLang="zh-CN" sz="40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5" name="文本框 4"/>
          <p:cNvSpPr txBox="1"/>
          <p:nvPr/>
        </p:nvSpPr>
        <p:spPr>
          <a:xfrm>
            <a:off x="2905519" y="2664101"/>
            <a:ext cx="2723139" cy="860425"/>
          </a:xfrm>
          <a:prstGeom prst="rect">
            <a:avLst/>
          </a:prstGeom>
          <a:noFill/>
        </p:spPr>
        <p:txBody>
          <a:bodyPr wrap="square" rtlCol="0">
            <a:spAutoFit/>
          </a:bodyPr>
          <a:lstStyle/>
          <a:p>
            <a:r>
              <a:rPr lang="zh-CN" altLang="en-US" sz="5000" dirty="0">
                <a:solidFill>
                  <a:srgbClr val="FFFFFF"/>
                </a:solidFill>
                <a:latin typeface="Noto Sans S Chinese Medium" panose="020B0600000000000000" pitchFamily="34" charset="-122"/>
                <a:ea typeface="Noto Sans S Chinese Medium" panose="020B0600000000000000" pitchFamily="34" charset="-122"/>
              </a:rPr>
              <a:t>选题动机</a:t>
            </a:r>
            <a:endParaRPr lang="zh-CN" altLang="en-US" sz="50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6" name="矩形 5"/>
          <p:cNvSpPr/>
          <p:nvPr/>
        </p:nvSpPr>
        <p:spPr>
          <a:xfrm>
            <a:off x="1694480" y="3778529"/>
            <a:ext cx="5751614" cy="570865"/>
          </a:xfrm>
          <a:prstGeom prst="rect">
            <a:avLst/>
          </a:prstGeom>
        </p:spPr>
        <p:txBody>
          <a:bodyPr wrap="square">
            <a:spAutoFit/>
          </a:bodyPr>
          <a:lstStyle/>
          <a:p>
            <a:pPr algn="just">
              <a:lnSpc>
                <a:spcPct val="130000"/>
              </a:lnSpc>
            </a:pPr>
            <a:r>
              <a:rPr lang="en-US" altLang="zh-CN" sz="12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开发一款具有实用价值的简历分析应用程序。帮助企业高效地了解简历中求职者的实际素质，快速匹配合适的岗位，使企业招聘流程更高效、更有影响力</a:t>
            </a:r>
            <a:endParaRPr lang="en-US" altLang="zh-CN" sz="12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custDataLst>
              <p:tags r:id="rId1"/>
            </p:custDataLst>
          </p:nvPr>
        </p:nvSpPr>
        <p:spPr>
          <a:xfrm>
            <a:off x="1091574" y="2590793"/>
            <a:ext cx="3505225" cy="1676413"/>
          </a:xfrm>
          <a:prstGeom prst="rect">
            <a:avLst/>
          </a:prstGeom>
          <a:noFill/>
        </p:spPr>
        <p:txBody>
          <a:bodyPr wrap="square" lIns="63500" tIns="25400" rIns="63500" bIns="25400" rtlCol="0" anchor="ctr" anchorCtr="0">
            <a:normAutofit/>
          </a:bodyPr>
          <a:p>
            <a:pPr marL="0" indent="0" algn="ctr">
              <a:lnSpc>
                <a:spcPct val="110000"/>
              </a:lnSpc>
              <a:spcBef>
                <a:spcPts val="0"/>
              </a:spcBef>
              <a:spcAft>
                <a:spcPts val="0"/>
              </a:spcAft>
              <a:buSzPct val="100000"/>
              <a:buNone/>
            </a:pPr>
            <a:r>
              <a:rPr lang="zh-CN" altLang="en-US" sz="4800" b="1" spc="320" dirty="0">
                <a:solidFill>
                  <a:schemeClr val="lt1"/>
                </a:solidFill>
                <a:uFillTx/>
                <a:latin typeface="微软雅黑" panose="020B0503020204020204" charset="-122"/>
                <a:ea typeface="微软雅黑" panose="020B0503020204020204" charset="-122"/>
              </a:rPr>
              <a:t>招聘市场</a:t>
            </a:r>
            <a:endParaRPr lang="zh-CN" altLang="en-US" sz="4800" b="1" spc="320" dirty="0">
              <a:solidFill>
                <a:schemeClr val="lt1"/>
              </a:solidFill>
              <a:uFillTx/>
              <a:latin typeface="微软雅黑" panose="020B0503020204020204" charset="-122"/>
              <a:ea typeface="微软雅黑" panose="020B0503020204020204" charset="-122"/>
            </a:endParaRPr>
          </a:p>
          <a:p>
            <a:pPr marL="0" indent="0" algn="ctr">
              <a:lnSpc>
                <a:spcPct val="110000"/>
              </a:lnSpc>
              <a:spcBef>
                <a:spcPts val="0"/>
              </a:spcBef>
              <a:spcAft>
                <a:spcPts val="0"/>
              </a:spcAft>
              <a:buSzPct val="100000"/>
              <a:buNone/>
            </a:pPr>
            <a:r>
              <a:rPr lang="zh-CN" altLang="en-US" sz="4800" b="1" spc="320" dirty="0">
                <a:solidFill>
                  <a:schemeClr val="lt1"/>
                </a:solidFill>
                <a:uFillTx/>
                <a:latin typeface="微软雅黑" panose="020B0503020204020204" charset="-122"/>
                <a:ea typeface="微软雅黑" panose="020B0503020204020204" charset="-122"/>
              </a:rPr>
              <a:t>现状和挑战</a:t>
            </a:r>
            <a:endParaRPr lang="zh-CN" altLang="en-US" sz="4800" b="1" spc="320" dirty="0">
              <a:solidFill>
                <a:schemeClr val="lt1"/>
              </a:solidFill>
              <a:uFillTx/>
              <a:latin typeface="微软雅黑" panose="020B0503020204020204" charset="-122"/>
              <a:ea typeface="微软雅黑" panose="020B0503020204020204" charset="-122"/>
            </a:endParaRPr>
          </a:p>
        </p:txBody>
      </p:sp>
      <p:sp>
        <p:nvSpPr>
          <p:cNvPr id="16" name="Block Arc 64"/>
          <p:cNvSpPr>
            <a:spLocks noChangeAspect="1"/>
          </p:cNvSpPr>
          <p:nvPr>
            <p:custDataLst>
              <p:tags r:id="rId2"/>
            </p:custDataLst>
          </p:nvPr>
        </p:nvSpPr>
        <p:spPr>
          <a:xfrm rot="10800000">
            <a:off x="5486400" y="1123692"/>
            <a:ext cx="2173062" cy="2254878"/>
          </a:xfrm>
          <a:prstGeom prst="blockArc">
            <a:avLst>
              <a:gd name="adj1" fmla="val 10800000"/>
              <a:gd name="adj2" fmla="val 0"/>
              <a:gd name="adj3" fmla="val 9694"/>
            </a:avLst>
          </a:prstGeom>
          <a:solidFill>
            <a:schemeClr val="lt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0000" tIns="46800" rIns="90000" bIns="46800" rtlCol="0" anchor="ctr"/>
          <a:lstStyle/>
          <a:p>
            <a:pPr algn="ctr">
              <a:lnSpc>
                <a:spcPct val="120000"/>
              </a:lnSpc>
            </a:pPr>
            <a:endParaRPr lang="en-US" sz="900">
              <a:solidFill>
                <a:schemeClr val="dk1"/>
              </a:solidFill>
              <a:latin typeface="Arial" panose="020B0604020202020204" pitchFamily="34" charset="0"/>
              <a:ea typeface="微软雅黑" panose="020B0503020204020204" charset="-122"/>
              <a:sym typeface="Arial" panose="020B0604020202020204" pitchFamily="34" charset="0"/>
            </a:endParaRPr>
          </a:p>
        </p:txBody>
      </p:sp>
      <p:sp>
        <p:nvSpPr>
          <p:cNvPr id="17" name="Block Arc 68"/>
          <p:cNvSpPr>
            <a:spLocks noChangeAspect="1"/>
          </p:cNvSpPr>
          <p:nvPr>
            <p:custDataLst>
              <p:tags r:id="rId3"/>
            </p:custDataLst>
          </p:nvPr>
        </p:nvSpPr>
        <p:spPr>
          <a:xfrm>
            <a:off x="7448574" y="1134272"/>
            <a:ext cx="2173062" cy="2254878"/>
          </a:xfrm>
          <a:prstGeom prst="blockArc">
            <a:avLst>
              <a:gd name="adj1" fmla="val 10800000"/>
              <a:gd name="adj2" fmla="val 0"/>
              <a:gd name="adj3" fmla="val 9694"/>
            </a:avLst>
          </a:prstGeom>
          <a:solidFill>
            <a:schemeClr val="lt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0000" tIns="46800" rIns="90000" bIns="46800" rtlCol="0" anchor="ctr"/>
          <a:lstStyle/>
          <a:p>
            <a:pPr algn="ctr">
              <a:lnSpc>
                <a:spcPct val="120000"/>
              </a:lnSpc>
            </a:pPr>
            <a:endParaRPr lang="en-US" sz="900">
              <a:solidFill>
                <a:schemeClr val="dk1"/>
              </a:solidFill>
              <a:latin typeface="Arial" panose="020B0604020202020204" pitchFamily="34" charset="0"/>
              <a:ea typeface="微软雅黑" panose="020B0503020204020204" charset="-122"/>
              <a:sym typeface="Arial" panose="020B0604020202020204" pitchFamily="34" charset="0"/>
            </a:endParaRPr>
          </a:p>
        </p:txBody>
      </p:sp>
      <p:sp>
        <p:nvSpPr>
          <p:cNvPr id="24" name="Block Arc 69"/>
          <p:cNvSpPr>
            <a:spLocks noChangeAspect="1"/>
          </p:cNvSpPr>
          <p:nvPr>
            <p:custDataLst>
              <p:tags r:id="rId4"/>
            </p:custDataLst>
          </p:nvPr>
        </p:nvSpPr>
        <p:spPr>
          <a:xfrm rot="10800000">
            <a:off x="9410043" y="1123692"/>
            <a:ext cx="2173062" cy="2254878"/>
          </a:xfrm>
          <a:prstGeom prst="blockArc">
            <a:avLst>
              <a:gd name="adj1" fmla="val 10800000"/>
              <a:gd name="adj2" fmla="val 0"/>
              <a:gd name="adj3" fmla="val 9694"/>
            </a:avLst>
          </a:prstGeom>
          <a:solidFill>
            <a:schemeClr val="lt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0000" tIns="46800" rIns="90000" bIns="46800" rtlCol="0" anchor="ctr"/>
          <a:lstStyle/>
          <a:p>
            <a:pPr algn="ctr">
              <a:lnSpc>
                <a:spcPct val="120000"/>
              </a:lnSpc>
            </a:pPr>
            <a:endParaRPr lang="en-US" sz="900">
              <a:solidFill>
                <a:schemeClr val="dk1"/>
              </a:solidFill>
              <a:latin typeface="Arial" panose="020B0604020202020204" pitchFamily="34" charset="0"/>
              <a:ea typeface="微软雅黑" panose="020B0503020204020204" charset="-122"/>
              <a:sym typeface="Arial" panose="020B0604020202020204" pitchFamily="34" charset="0"/>
            </a:endParaRPr>
          </a:p>
        </p:txBody>
      </p:sp>
      <p:sp>
        <p:nvSpPr>
          <p:cNvPr id="25" name="Block Arc 71"/>
          <p:cNvSpPr>
            <a:spLocks noChangeAspect="1"/>
          </p:cNvSpPr>
          <p:nvPr>
            <p:custDataLst>
              <p:tags r:id="rId5"/>
            </p:custDataLst>
          </p:nvPr>
        </p:nvSpPr>
        <p:spPr>
          <a:xfrm>
            <a:off x="5486400" y="1134272"/>
            <a:ext cx="2173062" cy="2254878"/>
          </a:xfrm>
          <a:prstGeom prst="blockArc">
            <a:avLst>
              <a:gd name="adj1" fmla="val 10800000"/>
              <a:gd name="adj2" fmla="val 0"/>
              <a:gd name="adj3" fmla="val 969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90000" tIns="46800" rIns="90000" bIns="46800" rtlCol="0" anchor="ctr"/>
          <a:lstStyle/>
          <a:p>
            <a:pPr algn="ctr">
              <a:lnSpc>
                <a:spcPct val="120000"/>
              </a:lnSpc>
            </a:pPr>
            <a:endParaRPr lang="en-US" sz="900">
              <a:solidFill>
                <a:schemeClr val="dk1"/>
              </a:solidFill>
              <a:latin typeface="Arial" panose="020B0604020202020204" pitchFamily="34" charset="0"/>
              <a:ea typeface="微软雅黑" panose="020B0503020204020204" charset="-122"/>
              <a:sym typeface="Arial" panose="020B0604020202020204" pitchFamily="34" charset="0"/>
            </a:endParaRPr>
          </a:p>
        </p:txBody>
      </p:sp>
      <p:sp>
        <p:nvSpPr>
          <p:cNvPr id="26" name="Block Arc 73"/>
          <p:cNvSpPr>
            <a:spLocks noChangeAspect="1"/>
          </p:cNvSpPr>
          <p:nvPr>
            <p:custDataLst>
              <p:tags r:id="rId6"/>
            </p:custDataLst>
          </p:nvPr>
        </p:nvSpPr>
        <p:spPr>
          <a:xfrm rot="10800000">
            <a:off x="7448574" y="1123692"/>
            <a:ext cx="2173062" cy="2254878"/>
          </a:xfrm>
          <a:prstGeom prst="blockArc">
            <a:avLst>
              <a:gd name="adj1" fmla="val 10800000"/>
              <a:gd name="adj2" fmla="val 0"/>
              <a:gd name="adj3" fmla="val 96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lIns="90000" tIns="46800" rIns="90000" bIns="46800" rtlCol="0" anchor="ctr"/>
          <a:lstStyle/>
          <a:p>
            <a:pPr algn="ctr">
              <a:lnSpc>
                <a:spcPct val="120000"/>
              </a:lnSpc>
            </a:pPr>
            <a:endParaRPr lang="en-US" sz="900">
              <a:solidFill>
                <a:schemeClr val="dk1"/>
              </a:solidFill>
              <a:latin typeface="Arial" panose="020B0604020202020204" pitchFamily="34" charset="0"/>
              <a:ea typeface="微软雅黑" panose="020B0503020204020204" charset="-122"/>
              <a:sym typeface="Arial" panose="020B0604020202020204" pitchFamily="34" charset="0"/>
            </a:endParaRPr>
          </a:p>
        </p:txBody>
      </p:sp>
      <p:sp>
        <p:nvSpPr>
          <p:cNvPr id="27" name="Block Arc 75"/>
          <p:cNvSpPr>
            <a:spLocks noChangeAspect="1"/>
          </p:cNvSpPr>
          <p:nvPr>
            <p:custDataLst>
              <p:tags r:id="rId7"/>
            </p:custDataLst>
          </p:nvPr>
        </p:nvSpPr>
        <p:spPr>
          <a:xfrm>
            <a:off x="9410043" y="1134272"/>
            <a:ext cx="2173062" cy="2254878"/>
          </a:xfrm>
          <a:prstGeom prst="blockArc">
            <a:avLst>
              <a:gd name="adj1" fmla="val 10800000"/>
              <a:gd name="adj2" fmla="val 0"/>
              <a:gd name="adj3" fmla="val 9694"/>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lIns="90000" tIns="46800" rIns="90000" bIns="46800" rtlCol="0" anchor="ctr"/>
          <a:lstStyle/>
          <a:p>
            <a:pPr algn="ctr">
              <a:lnSpc>
                <a:spcPct val="120000"/>
              </a:lnSpc>
            </a:pPr>
            <a:endParaRPr lang="en-US" sz="900">
              <a:solidFill>
                <a:schemeClr val="dk1"/>
              </a:solidFill>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custDataLst>
              <p:tags r:id="rId8"/>
            </p:custDataLst>
          </p:nvPr>
        </p:nvSpPr>
        <p:spPr>
          <a:xfrm>
            <a:off x="7610090" y="3675506"/>
            <a:ext cx="1847914" cy="447167"/>
          </a:xfrm>
          <a:prstGeom prst="rect">
            <a:avLst/>
          </a:prstGeom>
        </p:spPr>
        <p:txBody>
          <a:bodyPr wrap="square" lIns="90000" tIns="46800" rIns="90000" bIns="46800" anchor="ctr" anchorCtr="0">
            <a:normAutofit fontScale="90000"/>
          </a:bodyPr>
          <a:lstStyle>
            <a:defPPr>
              <a:defRPr lang="zh-CN"/>
            </a:defPPr>
            <a:lvl1pPr algn="ctr">
              <a:defRPr sz="2000" b="1">
                <a:latin typeface="Arial" panose="020B0604020202020204" pitchFamily="34" charset="0"/>
                <a:ea typeface="微软雅黑" panose="020B0503020204020204" charset="-122"/>
                <a:cs typeface="Lato Regular"/>
              </a:defRPr>
            </a:lvl1pPr>
          </a:lstStyle>
          <a:p>
            <a:pPr>
              <a:lnSpc>
                <a:spcPct val="120000"/>
              </a:lnSpc>
            </a:pPr>
            <a:r>
              <a:rPr lang="zh-CN" altLang="en-US" spc="300">
                <a:solidFill>
                  <a:schemeClr val="lt1"/>
                </a:solidFill>
                <a:cs typeface="+mj-cs"/>
                <a:sym typeface="Arial" panose="020B0604020202020204" pitchFamily="34" charset="0"/>
              </a:rPr>
              <a:t>人为判断失误</a:t>
            </a:r>
            <a:endParaRPr lang="zh-CN" altLang="en-US" spc="300">
              <a:solidFill>
                <a:schemeClr val="lt1"/>
              </a:solidFill>
              <a:cs typeface="+mj-cs"/>
              <a:sym typeface="Arial" panose="020B0604020202020204" pitchFamily="34" charset="0"/>
            </a:endParaRPr>
          </a:p>
        </p:txBody>
      </p:sp>
      <p:sp>
        <p:nvSpPr>
          <p:cNvPr id="57" name="TextBox 174"/>
          <p:cNvSpPr txBox="1"/>
          <p:nvPr>
            <p:custDataLst>
              <p:tags r:id="rId9"/>
            </p:custDataLst>
          </p:nvPr>
        </p:nvSpPr>
        <p:spPr>
          <a:xfrm>
            <a:off x="7610090" y="4213658"/>
            <a:ext cx="1847914" cy="1521355"/>
          </a:xfrm>
          <a:prstGeom prst="rect">
            <a:avLst/>
          </a:prstGeom>
          <a:noFill/>
        </p:spPr>
        <p:txBody>
          <a:bodyPr wrap="square" lIns="90000" tIns="46800" rIns="90000" bIns="46800" rtlCol="0">
            <a:noAutofit/>
          </a:bodyPr>
          <a:lstStyle>
            <a:defPPr>
              <a:defRPr lang="zh-CN"/>
            </a:defPPr>
            <a:lvl1pPr algn="ctr">
              <a:lnSpc>
                <a:spcPts val="1600"/>
              </a:lnSpc>
              <a:spcAft>
                <a:spcPts val="1600"/>
              </a:spcAft>
              <a:defRPr>
                <a:latin typeface="Arial" panose="020B0604020202020204" pitchFamily="34" charset="0"/>
                <a:ea typeface="微软雅黑" panose="020B0503020204020204" charset="-122"/>
                <a:cs typeface="Lato Light"/>
              </a:defRPr>
            </a:lvl1pPr>
          </a:lstStyle>
          <a:p>
            <a:pPr marL="0" lvl="0" indent="0" algn="ctr">
              <a:lnSpc>
                <a:spcPct val="120000"/>
              </a:lnSpc>
              <a:spcBef>
                <a:spcPts val="0"/>
              </a:spcBef>
              <a:spcAft>
                <a:spcPts val="800"/>
              </a:spcAft>
              <a:buSzPct val="100000"/>
              <a:buNone/>
            </a:pPr>
            <a:r>
              <a:rPr lang="zh-CN" altLang="en-US" sz="1400" spc="110" dirty="0">
                <a:solidFill>
                  <a:schemeClr val="lt1"/>
                </a:solidFill>
                <a:cs typeface="+mn-cs"/>
              </a:rPr>
              <a:t>人力资源专员的个人偏好和判断可能导致一些优秀的候选人在初筛阶段被误排除。</a:t>
            </a:r>
            <a:endParaRPr lang="zh-CN" altLang="en-US" sz="1400" spc="110" dirty="0">
              <a:solidFill>
                <a:schemeClr val="lt1"/>
              </a:solidFill>
              <a:cs typeface="+mn-cs"/>
            </a:endParaRPr>
          </a:p>
        </p:txBody>
      </p:sp>
      <p:sp>
        <p:nvSpPr>
          <p:cNvPr id="73" name="文本框 72"/>
          <p:cNvSpPr txBox="1"/>
          <p:nvPr>
            <p:custDataLst>
              <p:tags r:id="rId10"/>
            </p:custDataLst>
          </p:nvPr>
        </p:nvSpPr>
        <p:spPr>
          <a:xfrm>
            <a:off x="9572265" y="3675506"/>
            <a:ext cx="1847914" cy="447167"/>
          </a:xfrm>
          <a:prstGeom prst="rect">
            <a:avLst/>
          </a:prstGeom>
        </p:spPr>
        <p:txBody>
          <a:bodyPr wrap="square" lIns="90000" tIns="46800" rIns="90000" bIns="46800" anchor="ctr" anchorCtr="0">
            <a:normAutofit fontScale="90000"/>
          </a:bodyPr>
          <a:lstStyle>
            <a:defPPr>
              <a:defRPr lang="zh-CN"/>
            </a:defPPr>
            <a:lvl1pPr algn="ctr">
              <a:defRPr sz="2000" b="1">
                <a:latin typeface="Arial" panose="020B0604020202020204" pitchFamily="34" charset="0"/>
                <a:ea typeface="微软雅黑" panose="020B0503020204020204" charset="-122"/>
                <a:cs typeface="Lato Regular"/>
              </a:defRPr>
            </a:lvl1pPr>
          </a:lstStyle>
          <a:p>
            <a:pPr>
              <a:lnSpc>
                <a:spcPct val="120000"/>
              </a:lnSpc>
            </a:pPr>
            <a:r>
              <a:rPr lang="zh-CN" altLang="en-US" spc="300">
                <a:solidFill>
                  <a:schemeClr val="lt1"/>
                </a:solidFill>
                <a:cs typeface="+mj-cs"/>
                <a:sym typeface="Arial" panose="020B0604020202020204" pitchFamily="34" charset="0"/>
              </a:rPr>
              <a:t>耗时长</a:t>
            </a:r>
            <a:endParaRPr lang="zh-CN" altLang="en-US" spc="300">
              <a:solidFill>
                <a:schemeClr val="lt1"/>
              </a:solidFill>
              <a:cs typeface="+mj-cs"/>
              <a:sym typeface="Arial" panose="020B0604020202020204" pitchFamily="34" charset="0"/>
            </a:endParaRPr>
          </a:p>
        </p:txBody>
      </p:sp>
      <p:sp>
        <p:nvSpPr>
          <p:cNvPr id="74" name="TextBox 174"/>
          <p:cNvSpPr txBox="1"/>
          <p:nvPr>
            <p:custDataLst>
              <p:tags r:id="rId11"/>
            </p:custDataLst>
          </p:nvPr>
        </p:nvSpPr>
        <p:spPr>
          <a:xfrm>
            <a:off x="9572265" y="4213658"/>
            <a:ext cx="1847914" cy="1521355"/>
          </a:xfrm>
          <a:prstGeom prst="rect">
            <a:avLst/>
          </a:prstGeom>
          <a:noFill/>
        </p:spPr>
        <p:txBody>
          <a:bodyPr wrap="square" lIns="90000" tIns="46800" rIns="90000" bIns="46800" rtlCol="0">
            <a:noAutofit/>
          </a:bodyPr>
          <a:lstStyle>
            <a:defPPr>
              <a:defRPr lang="zh-CN"/>
            </a:defPPr>
            <a:lvl1pPr algn="ctr">
              <a:lnSpc>
                <a:spcPts val="1600"/>
              </a:lnSpc>
              <a:spcAft>
                <a:spcPts val="1600"/>
              </a:spcAft>
              <a:defRPr>
                <a:latin typeface="Arial" panose="020B0604020202020204" pitchFamily="34" charset="0"/>
                <a:ea typeface="微软雅黑" panose="020B0503020204020204" charset="-122"/>
                <a:cs typeface="Lato Light"/>
              </a:defRPr>
            </a:lvl1pPr>
          </a:lstStyle>
          <a:p>
            <a:pPr marL="0" lvl="0" indent="-285750" algn="ctr" fontAlgn="ctr">
              <a:lnSpc>
                <a:spcPct val="120000"/>
              </a:lnSpc>
              <a:spcBef>
                <a:spcPts val="0"/>
              </a:spcBef>
              <a:spcAft>
                <a:spcPts val="800"/>
              </a:spcAft>
              <a:buSzPct val="100000"/>
              <a:buFont typeface="Wingdings" panose="05000000000000000000" charset="0"/>
              <a:buNone/>
            </a:pPr>
            <a:r>
              <a:rPr lang="zh-CN" altLang="en-US" sz="1300" spc="140" dirty="0">
                <a:solidFill>
                  <a:schemeClr val="lt1"/>
                </a:solidFill>
                <a:cs typeface="+mn-cs"/>
              </a:rPr>
              <a:t>从发布职位空缺到最终录用候选人，传统的招聘流程往往需要很长的时间。</a:t>
            </a:r>
            <a:endParaRPr lang="zh-CN" altLang="en-US" sz="1300" spc="140" dirty="0">
              <a:solidFill>
                <a:schemeClr val="lt1"/>
              </a:solidFill>
              <a:cs typeface="+mn-cs"/>
            </a:endParaRPr>
          </a:p>
        </p:txBody>
      </p:sp>
      <p:sp>
        <p:nvSpPr>
          <p:cNvPr id="82" name="文本框 81"/>
          <p:cNvSpPr txBox="1"/>
          <p:nvPr>
            <p:custDataLst>
              <p:tags r:id="rId12"/>
            </p:custDataLst>
          </p:nvPr>
        </p:nvSpPr>
        <p:spPr>
          <a:xfrm>
            <a:off x="5648621" y="3675506"/>
            <a:ext cx="1847914" cy="447167"/>
          </a:xfrm>
          <a:prstGeom prst="rect">
            <a:avLst/>
          </a:prstGeom>
        </p:spPr>
        <p:txBody>
          <a:bodyPr wrap="square" lIns="90000" tIns="46800" rIns="90000" bIns="46800" anchor="ctr" anchorCtr="0">
            <a:normAutofit lnSpcReduction="10000"/>
          </a:bodyPr>
          <a:lstStyle>
            <a:defPPr>
              <a:defRPr lang="zh-CN"/>
            </a:defPPr>
            <a:lvl1pPr algn="ctr">
              <a:defRPr sz="2000" b="1">
                <a:latin typeface="Arial" panose="020B0604020202020204" pitchFamily="34" charset="0"/>
                <a:ea typeface="微软雅黑" panose="020B0503020204020204" charset="-122"/>
                <a:cs typeface="Lato Regular"/>
              </a:defRPr>
            </a:lvl1pPr>
          </a:lstStyle>
          <a:p>
            <a:pPr>
              <a:lnSpc>
                <a:spcPct val="120000"/>
              </a:lnSpc>
            </a:pPr>
            <a:r>
              <a:rPr lang="zh-CN" altLang="en-US" spc="300">
                <a:solidFill>
                  <a:schemeClr val="lt1"/>
                </a:solidFill>
                <a:cs typeface="+mj-cs"/>
                <a:sym typeface="Arial" panose="020B0604020202020204" pitchFamily="34" charset="0"/>
              </a:rPr>
              <a:t>低效率</a:t>
            </a:r>
            <a:endParaRPr lang="zh-CN" altLang="en-US" spc="300">
              <a:solidFill>
                <a:schemeClr val="lt1"/>
              </a:solidFill>
              <a:cs typeface="+mj-cs"/>
              <a:sym typeface="Arial" panose="020B0604020202020204" pitchFamily="34" charset="0"/>
            </a:endParaRPr>
          </a:p>
        </p:txBody>
      </p:sp>
      <p:sp>
        <p:nvSpPr>
          <p:cNvPr id="85" name="TextBox 174"/>
          <p:cNvSpPr txBox="1"/>
          <p:nvPr>
            <p:custDataLst>
              <p:tags r:id="rId13"/>
            </p:custDataLst>
          </p:nvPr>
        </p:nvSpPr>
        <p:spPr>
          <a:xfrm>
            <a:off x="5567045" y="4213860"/>
            <a:ext cx="2011045" cy="1521460"/>
          </a:xfrm>
          <a:prstGeom prst="rect">
            <a:avLst/>
          </a:prstGeom>
          <a:noFill/>
        </p:spPr>
        <p:txBody>
          <a:bodyPr wrap="square" lIns="90000" tIns="46800" rIns="90000" bIns="46800" rtlCol="0">
            <a:noAutofit/>
          </a:bodyPr>
          <a:lstStyle>
            <a:defPPr>
              <a:defRPr lang="zh-CN"/>
            </a:defPPr>
            <a:lvl1pPr algn="ctr">
              <a:lnSpc>
                <a:spcPts val="1600"/>
              </a:lnSpc>
              <a:spcAft>
                <a:spcPts val="1600"/>
              </a:spcAft>
              <a:defRPr>
                <a:latin typeface="Arial" panose="020B0604020202020204" pitchFamily="34" charset="0"/>
                <a:ea typeface="微软雅黑" panose="020B0503020204020204" charset="-122"/>
                <a:cs typeface="Lato Light"/>
              </a:defRPr>
            </a:lvl1pPr>
          </a:lstStyle>
          <a:p>
            <a:pPr marL="0" lvl="0" indent="0" algn="ctr">
              <a:lnSpc>
                <a:spcPct val="120000"/>
              </a:lnSpc>
              <a:spcBef>
                <a:spcPts val="0"/>
              </a:spcBef>
              <a:spcAft>
                <a:spcPts val="800"/>
              </a:spcAft>
              <a:buSzPct val="100000"/>
              <a:buNone/>
            </a:pPr>
            <a:r>
              <a:rPr lang="zh-CN" altLang="en-US" sz="1400" spc="90" dirty="0">
                <a:solidFill>
                  <a:schemeClr val="lt1"/>
                </a:solidFill>
                <a:cs typeface="+mn-cs"/>
              </a:rPr>
              <a:t>传统的招聘方式往往需要人力资源部门花费大量时间和精力进行简历筛选和初步面试，这在很大程度上降低了招聘效率。</a:t>
            </a:r>
            <a:endParaRPr lang="zh-CN" altLang="en-US" sz="1400" spc="90" dirty="0">
              <a:solidFill>
                <a:schemeClr val="lt1"/>
              </a:solidFill>
              <a:cs typeface="+mn-cs"/>
            </a:endParaRPr>
          </a:p>
        </p:txBody>
      </p:sp>
      <p:sp>
        <p:nvSpPr>
          <p:cNvPr id="11" name="AutoShape 3"/>
          <p:cNvSpPr>
            <a:spLocks noChangeAspect="1" noChangeArrowheads="1" noTextEdit="1"/>
          </p:cNvSpPr>
          <p:nvPr>
            <p:custDataLst>
              <p:tags r:id="rId14"/>
            </p:custDataLst>
          </p:nvPr>
        </p:nvSpPr>
        <p:spPr bwMode="auto">
          <a:xfrm>
            <a:off x="619760" y="1689100"/>
            <a:ext cx="801370"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12" name="Freeform 5"/>
          <p:cNvSpPr>
            <a:spLocks noEditPoints="1"/>
          </p:cNvSpPr>
          <p:nvPr>
            <p:custDataLst>
              <p:tags r:id="rId15"/>
            </p:custDataLst>
          </p:nvPr>
        </p:nvSpPr>
        <p:spPr bwMode="auto">
          <a:xfrm>
            <a:off x="609605" y="1524012"/>
            <a:ext cx="802640" cy="74168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13" name="AutoShape 3"/>
          <p:cNvSpPr>
            <a:spLocks noChangeAspect="1" noChangeArrowheads="1" noTextEdit="1"/>
          </p:cNvSpPr>
          <p:nvPr>
            <p:custDataLst>
              <p:tags r:id="rId16"/>
            </p:custDataLst>
          </p:nvPr>
        </p:nvSpPr>
        <p:spPr bwMode="auto">
          <a:xfrm rot="10800000">
            <a:off x="4237990" y="4438650"/>
            <a:ext cx="801370"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14" name="Freeform 5"/>
          <p:cNvSpPr>
            <a:spLocks noEditPoints="1"/>
          </p:cNvSpPr>
          <p:nvPr>
            <p:custDataLst>
              <p:tags r:id="rId17"/>
            </p:custDataLst>
          </p:nvPr>
        </p:nvSpPr>
        <p:spPr bwMode="auto">
          <a:xfrm rot="10800000">
            <a:off x="4236720" y="4572036"/>
            <a:ext cx="802640" cy="74168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grpSp>
        <p:nvGrpSpPr>
          <p:cNvPr id="59" name="icon"/>
          <p:cNvGrpSpPr/>
          <p:nvPr>
            <p:custDataLst>
              <p:tags r:id="rId18"/>
            </p:custDataLst>
          </p:nvPr>
        </p:nvGrpSpPr>
        <p:grpSpPr>
          <a:xfrm rot="0">
            <a:off x="6269368" y="1896713"/>
            <a:ext cx="607126" cy="729997"/>
            <a:chOff x="126206" y="10381456"/>
            <a:chExt cx="1270000" cy="1524000"/>
          </a:xfrm>
          <a:solidFill>
            <a:schemeClr val="accent2"/>
          </a:solidFill>
        </p:grpSpPr>
        <p:sp>
          <p:nvSpPr>
            <p:cNvPr id="28" name="PA-任意多边形 1734"/>
            <p:cNvSpPr/>
            <p:nvPr>
              <p:custDataLst>
                <p:tags r:id="rId19"/>
              </p:custDataLst>
            </p:nvPr>
          </p:nvSpPr>
          <p:spPr>
            <a:xfrm>
              <a:off x="429419" y="11472069"/>
              <a:ext cx="104775" cy="53975"/>
            </a:xfrm>
            <a:custGeom>
              <a:avLst/>
              <a:gdLst>
                <a:gd name="connsiteX0" fmla="*/ 78581 w 104775"/>
                <a:gd name="connsiteY0" fmla="*/ 53181 h 53975"/>
                <a:gd name="connsiteX1" fmla="*/ 27781 w 104775"/>
                <a:gd name="connsiteY1" fmla="*/ 53181 h 53975"/>
                <a:gd name="connsiteX2" fmla="*/ 2381 w 104775"/>
                <a:gd name="connsiteY2" fmla="*/ 27781 h 53975"/>
                <a:gd name="connsiteX3" fmla="*/ 27781 w 104775"/>
                <a:gd name="connsiteY3" fmla="*/ 2381 h 53975"/>
                <a:gd name="connsiteX4" fmla="*/ 78581 w 104775"/>
                <a:gd name="connsiteY4" fmla="*/ 2381 h 53975"/>
                <a:gd name="connsiteX5" fmla="*/ 103981 w 104775"/>
                <a:gd name="connsiteY5" fmla="*/ 27781 h 53975"/>
                <a:gd name="connsiteX6" fmla="*/ 78581 w 1047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53975">
                  <a:moveTo>
                    <a:pt x="78581" y="53181"/>
                  </a:moveTo>
                  <a:lnTo>
                    <a:pt x="27781" y="53181"/>
                  </a:lnTo>
                  <a:cubicBezTo>
                    <a:pt x="13754" y="53181"/>
                    <a:pt x="2381" y="41808"/>
                    <a:pt x="2381" y="27781"/>
                  </a:cubicBezTo>
                  <a:cubicBezTo>
                    <a:pt x="2381" y="13754"/>
                    <a:pt x="13754" y="2381"/>
                    <a:pt x="27781" y="2381"/>
                  </a:cubicBezTo>
                  <a:lnTo>
                    <a:pt x="78581" y="2381"/>
                  </a:lnTo>
                  <a:cubicBezTo>
                    <a:pt x="92608" y="2381"/>
                    <a:pt x="103981" y="13754"/>
                    <a:pt x="103981" y="27781"/>
                  </a:cubicBezTo>
                  <a:cubicBezTo>
                    <a:pt x="103981" y="41808"/>
                    <a:pt x="92608" y="53181"/>
                    <a:pt x="785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61" name="PA-任意多边形 1735"/>
            <p:cNvSpPr/>
            <p:nvPr>
              <p:custDataLst>
                <p:tags r:id="rId20"/>
              </p:custDataLst>
            </p:nvPr>
          </p:nvSpPr>
          <p:spPr>
            <a:xfrm>
              <a:off x="581819" y="11472069"/>
              <a:ext cx="663575" cy="53975"/>
            </a:xfrm>
            <a:custGeom>
              <a:avLst/>
              <a:gdLst>
                <a:gd name="connsiteX0" fmla="*/ 637381 w 663575"/>
                <a:gd name="connsiteY0" fmla="*/ 53181 h 53975"/>
                <a:gd name="connsiteX1" fmla="*/ 27781 w 663575"/>
                <a:gd name="connsiteY1" fmla="*/ 53181 h 53975"/>
                <a:gd name="connsiteX2" fmla="*/ 2381 w 663575"/>
                <a:gd name="connsiteY2" fmla="*/ 27781 h 53975"/>
                <a:gd name="connsiteX3" fmla="*/ 27781 w 663575"/>
                <a:gd name="connsiteY3" fmla="*/ 2381 h 53975"/>
                <a:gd name="connsiteX4" fmla="*/ 637381 w 663575"/>
                <a:gd name="connsiteY4" fmla="*/ 2381 h 53975"/>
                <a:gd name="connsiteX5" fmla="*/ 662781 w 663575"/>
                <a:gd name="connsiteY5" fmla="*/ 27781 h 53975"/>
                <a:gd name="connsiteX6" fmla="*/ 637381 w 6635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3575" h="53975">
                  <a:moveTo>
                    <a:pt x="637381" y="53181"/>
                  </a:moveTo>
                  <a:lnTo>
                    <a:pt x="27781" y="53181"/>
                  </a:lnTo>
                  <a:cubicBezTo>
                    <a:pt x="13754" y="53181"/>
                    <a:pt x="2381" y="41808"/>
                    <a:pt x="2381" y="27781"/>
                  </a:cubicBezTo>
                  <a:cubicBezTo>
                    <a:pt x="2381" y="13754"/>
                    <a:pt x="13754" y="2381"/>
                    <a:pt x="27781" y="2381"/>
                  </a:cubicBezTo>
                  <a:lnTo>
                    <a:pt x="637381" y="2381"/>
                  </a:lnTo>
                  <a:cubicBezTo>
                    <a:pt x="651408" y="2381"/>
                    <a:pt x="662781" y="13754"/>
                    <a:pt x="662781" y="27781"/>
                  </a:cubicBezTo>
                  <a:cubicBezTo>
                    <a:pt x="662781" y="41808"/>
                    <a:pt x="651408" y="53181"/>
                    <a:pt x="6373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29" name="PA-任意多边形 1736"/>
            <p:cNvSpPr/>
            <p:nvPr>
              <p:custDataLst>
                <p:tags r:id="rId21"/>
              </p:custDataLst>
            </p:nvPr>
          </p:nvSpPr>
          <p:spPr>
            <a:xfrm>
              <a:off x="429419" y="11319669"/>
              <a:ext cx="104775" cy="53975"/>
            </a:xfrm>
            <a:custGeom>
              <a:avLst/>
              <a:gdLst>
                <a:gd name="connsiteX0" fmla="*/ 78581 w 104775"/>
                <a:gd name="connsiteY0" fmla="*/ 53181 h 53975"/>
                <a:gd name="connsiteX1" fmla="*/ 27781 w 104775"/>
                <a:gd name="connsiteY1" fmla="*/ 53181 h 53975"/>
                <a:gd name="connsiteX2" fmla="*/ 2381 w 104775"/>
                <a:gd name="connsiteY2" fmla="*/ 27781 h 53975"/>
                <a:gd name="connsiteX3" fmla="*/ 27781 w 104775"/>
                <a:gd name="connsiteY3" fmla="*/ 2381 h 53975"/>
                <a:gd name="connsiteX4" fmla="*/ 78581 w 104775"/>
                <a:gd name="connsiteY4" fmla="*/ 2381 h 53975"/>
                <a:gd name="connsiteX5" fmla="*/ 103981 w 104775"/>
                <a:gd name="connsiteY5" fmla="*/ 27781 h 53975"/>
                <a:gd name="connsiteX6" fmla="*/ 78581 w 1047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53975">
                  <a:moveTo>
                    <a:pt x="78581" y="53181"/>
                  </a:moveTo>
                  <a:lnTo>
                    <a:pt x="27781" y="53181"/>
                  </a:lnTo>
                  <a:cubicBezTo>
                    <a:pt x="13754" y="53181"/>
                    <a:pt x="2381" y="41808"/>
                    <a:pt x="2381" y="27781"/>
                  </a:cubicBezTo>
                  <a:cubicBezTo>
                    <a:pt x="2381" y="13754"/>
                    <a:pt x="13754" y="2381"/>
                    <a:pt x="27781" y="2381"/>
                  </a:cubicBezTo>
                  <a:lnTo>
                    <a:pt x="78581" y="2381"/>
                  </a:lnTo>
                  <a:cubicBezTo>
                    <a:pt x="92608" y="2381"/>
                    <a:pt x="103981" y="13754"/>
                    <a:pt x="103981" y="27781"/>
                  </a:cubicBezTo>
                  <a:cubicBezTo>
                    <a:pt x="103981" y="41808"/>
                    <a:pt x="92608" y="53181"/>
                    <a:pt x="785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83" name="PA-任意多边形 1737"/>
            <p:cNvSpPr/>
            <p:nvPr>
              <p:custDataLst>
                <p:tags r:id="rId22"/>
              </p:custDataLst>
            </p:nvPr>
          </p:nvSpPr>
          <p:spPr>
            <a:xfrm>
              <a:off x="581819" y="11319669"/>
              <a:ext cx="663575" cy="53975"/>
            </a:xfrm>
            <a:custGeom>
              <a:avLst/>
              <a:gdLst>
                <a:gd name="connsiteX0" fmla="*/ 637381 w 663575"/>
                <a:gd name="connsiteY0" fmla="*/ 53181 h 53975"/>
                <a:gd name="connsiteX1" fmla="*/ 27781 w 663575"/>
                <a:gd name="connsiteY1" fmla="*/ 53181 h 53975"/>
                <a:gd name="connsiteX2" fmla="*/ 2381 w 663575"/>
                <a:gd name="connsiteY2" fmla="*/ 27781 h 53975"/>
                <a:gd name="connsiteX3" fmla="*/ 27781 w 663575"/>
                <a:gd name="connsiteY3" fmla="*/ 2381 h 53975"/>
                <a:gd name="connsiteX4" fmla="*/ 637381 w 663575"/>
                <a:gd name="connsiteY4" fmla="*/ 2381 h 53975"/>
                <a:gd name="connsiteX5" fmla="*/ 662781 w 663575"/>
                <a:gd name="connsiteY5" fmla="*/ 27781 h 53975"/>
                <a:gd name="connsiteX6" fmla="*/ 637381 w 6635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3575" h="53975">
                  <a:moveTo>
                    <a:pt x="637381" y="53181"/>
                  </a:moveTo>
                  <a:lnTo>
                    <a:pt x="27781" y="53181"/>
                  </a:lnTo>
                  <a:cubicBezTo>
                    <a:pt x="13754" y="53181"/>
                    <a:pt x="2381" y="41808"/>
                    <a:pt x="2381" y="27781"/>
                  </a:cubicBezTo>
                  <a:cubicBezTo>
                    <a:pt x="2381" y="13754"/>
                    <a:pt x="13754" y="2381"/>
                    <a:pt x="27781" y="2381"/>
                  </a:cubicBezTo>
                  <a:lnTo>
                    <a:pt x="637381" y="2381"/>
                  </a:lnTo>
                  <a:cubicBezTo>
                    <a:pt x="651408" y="2381"/>
                    <a:pt x="662781" y="13754"/>
                    <a:pt x="662781" y="27781"/>
                  </a:cubicBezTo>
                  <a:cubicBezTo>
                    <a:pt x="662781" y="41808"/>
                    <a:pt x="651408" y="53181"/>
                    <a:pt x="6373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84" name="PA-任意多边形 1738"/>
            <p:cNvSpPr/>
            <p:nvPr>
              <p:custDataLst>
                <p:tags r:id="rId23"/>
              </p:custDataLst>
            </p:nvPr>
          </p:nvSpPr>
          <p:spPr>
            <a:xfrm>
              <a:off x="429419" y="11167269"/>
              <a:ext cx="104775" cy="53975"/>
            </a:xfrm>
            <a:custGeom>
              <a:avLst/>
              <a:gdLst>
                <a:gd name="connsiteX0" fmla="*/ 78581 w 104775"/>
                <a:gd name="connsiteY0" fmla="*/ 53181 h 53975"/>
                <a:gd name="connsiteX1" fmla="*/ 27781 w 104775"/>
                <a:gd name="connsiteY1" fmla="*/ 53181 h 53975"/>
                <a:gd name="connsiteX2" fmla="*/ 2381 w 104775"/>
                <a:gd name="connsiteY2" fmla="*/ 27781 h 53975"/>
                <a:gd name="connsiteX3" fmla="*/ 27781 w 104775"/>
                <a:gd name="connsiteY3" fmla="*/ 2381 h 53975"/>
                <a:gd name="connsiteX4" fmla="*/ 78581 w 104775"/>
                <a:gd name="connsiteY4" fmla="*/ 2381 h 53975"/>
                <a:gd name="connsiteX5" fmla="*/ 103981 w 104775"/>
                <a:gd name="connsiteY5" fmla="*/ 27781 h 53975"/>
                <a:gd name="connsiteX6" fmla="*/ 78581 w 1047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53975">
                  <a:moveTo>
                    <a:pt x="78581" y="53181"/>
                  </a:moveTo>
                  <a:lnTo>
                    <a:pt x="27781" y="53181"/>
                  </a:lnTo>
                  <a:cubicBezTo>
                    <a:pt x="13754" y="53181"/>
                    <a:pt x="2381" y="41808"/>
                    <a:pt x="2381" y="27781"/>
                  </a:cubicBezTo>
                  <a:cubicBezTo>
                    <a:pt x="2381" y="13754"/>
                    <a:pt x="13754" y="2381"/>
                    <a:pt x="27781" y="2381"/>
                  </a:cubicBezTo>
                  <a:lnTo>
                    <a:pt x="78581" y="2381"/>
                  </a:lnTo>
                  <a:cubicBezTo>
                    <a:pt x="92608" y="2381"/>
                    <a:pt x="103981" y="13754"/>
                    <a:pt x="103981" y="27781"/>
                  </a:cubicBezTo>
                  <a:cubicBezTo>
                    <a:pt x="103981" y="41808"/>
                    <a:pt x="92608" y="53181"/>
                    <a:pt x="785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30" name="PA-任意多边形 1739"/>
            <p:cNvSpPr/>
            <p:nvPr>
              <p:custDataLst>
                <p:tags r:id="rId24"/>
              </p:custDataLst>
            </p:nvPr>
          </p:nvSpPr>
          <p:spPr>
            <a:xfrm>
              <a:off x="581819" y="11167269"/>
              <a:ext cx="663575" cy="53975"/>
            </a:xfrm>
            <a:custGeom>
              <a:avLst/>
              <a:gdLst>
                <a:gd name="connsiteX0" fmla="*/ 637381 w 663575"/>
                <a:gd name="connsiteY0" fmla="*/ 53181 h 53975"/>
                <a:gd name="connsiteX1" fmla="*/ 27781 w 663575"/>
                <a:gd name="connsiteY1" fmla="*/ 53181 h 53975"/>
                <a:gd name="connsiteX2" fmla="*/ 2381 w 663575"/>
                <a:gd name="connsiteY2" fmla="*/ 27781 h 53975"/>
                <a:gd name="connsiteX3" fmla="*/ 27781 w 663575"/>
                <a:gd name="connsiteY3" fmla="*/ 2381 h 53975"/>
                <a:gd name="connsiteX4" fmla="*/ 637381 w 663575"/>
                <a:gd name="connsiteY4" fmla="*/ 2381 h 53975"/>
                <a:gd name="connsiteX5" fmla="*/ 662781 w 663575"/>
                <a:gd name="connsiteY5" fmla="*/ 27781 h 53975"/>
                <a:gd name="connsiteX6" fmla="*/ 637381 w 6635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3575" h="53975">
                  <a:moveTo>
                    <a:pt x="637381" y="53181"/>
                  </a:moveTo>
                  <a:lnTo>
                    <a:pt x="27781" y="53181"/>
                  </a:lnTo>
                  <a:cubicBezTo>
                    <a:pt x="13754" y="53181"/>
                    <a:pt x="2381" y="41808"/>
                    <a:pt x="2381" y="27781"/>
                  </a:cubicBezTo>
                  <a:cubicBezTo>
                    <a:pt x="2381" y="13754"/>
                    <a:pt x="13754" y="2381"/>
                    <a:pt x="27781" y="2381"/>
                  </a:cubicBezTo>
                  <a:lnTo>
                    <a:pt x="637381" y="2381"/>
                  </a:lnTo>
                  <a:cubicBezTo>
                    <a:pt x="651408" y="2381"/>
                    <a:pt x="662781" y="13754"/>
                    <a:pt x="662781" y="27781"/>
                  </a:cubicBezTo>
                  <a:cubicBezTo>
                    <a:pt x="662781" y="41808"/>
                    <a:pt x="651408" y="53181"/>
                    <a:pt x="6373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86" name="PA-任意多边形 1740"/>
            <p:cNvSpPr/>
            <p:nvPr>
              <p:custDataLst>
                <p:tags r:id="rId25"/>
              </p:custDataLst>
            </p:nvPr>
          </p:nvSpPr>
          <p:spPr>
            <a:xfrm>
              <a:off x="429419" y="11014869"/>
              <a:ext cx="104775" cy="53975"/>
            </a:xfrm>
            <a:custGeom>
              <a:avLst/>
              <a:gdLst>
                <a:gd name="connsiteX0" fmla="*/ 78581 w 104775"/>
                <a:gd name="connsiteY0" fmla="*/ 53181 h 53975"/>
                <a:gd name="connsiteX1" fmla="*/ 27781 w 104775"/>
                <a:gd name="connsiteY1" fmla="*/ 53181 h 53975"/>
                <a:gd name="connsiteX2" fmla="*/ 2381 w 104775"/>
                <a:gd name="connsiteY2" fmla="*/ 27781 h 53975"/>
                <a:gd name="connsiteX3" fmla="*/ 27781 w 104775"/>
                <a:gd name="connsiteY3" fmla="*/ 2381 h 53975"/>
                <a:gd name="connsiteX4" fmla="*/ 78581 w 104775"/>
                <a:gd name="connsiteY4" fmla="*/ 2381 h 53975"/>
                <a:gd name="connsiteX5" fmla="*/ 103981 w 104775"/>
                <a:gd name="connsiteY5" fmla="*/ 27781 h 53975"/>
                <a:gd name="connsiteX6" fmla="*/ 78581 w 1047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53975">
                  <a:moveTo>
                    <a:pt x="78581" y="53181"/>
                  </a:moveTo>
                  <a:lnTo>
                    <a:pt x="27781" y="53181"/>
                  </a:lnTo>
                  <a:cubicBezTo>
                    <a:pt x="13754" y="53181"/>
                    <a:pt x="2381" y="41808"/>
                    <a:pt x="2381" y="27781"/>
                  </a:cubicBezTo>
                  <a:cubicBezTo>
                    <a:pt x="2381" y="13754"/>
                    <a:pt x="13754" y="2381"/>
                    <a:pt x="27781" y="2381"/>
                  </a:cubicBezTo>
                  <a:lnTo>
                    <a:pt x="78581" y="2381"/>
                  </a:lnTo>
                  <a:cubicBezTo>
                    <a:pt x="92608" y="2381"/>
                    <a:pt x="103981" y="13754"/>
                    <a:pt x="103981" y="27781"/>
                  </a:cubicBezTo>
                  <a:cubicBezTo>
                    <a:pt x="103981" y="41808"/>
                    <a:pt x="92608" y="53181"/>
                    <a:pt x="785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87" name="PA-任意多边形 1741"/>
            <p:cNvSpPr/>
            <p:nvPr>
              <p:custDataLst>
                <p:tags r:id="rId26"/>
              </p:custDataLst>
            </p:nvPr>
          </p:nvSpPr>
          <p:spPr>
            <a:xfrm>
              <a:off x="581819" y="11014869"/>
              <a:ext cx="663575" cy="53975"/>
            </a:xfrm>
            <a:custGeom>
              <a:avLst/>
              <a:gdLst>
                <a:gd name="connsiteX0" fmla="*/ 637381 w 663575"/>
                <a:gd name="connsiteY0" fmla="*/ 53181 h 53975"/>
                <a:gd name="connsiteX1" fmla="*/ 27781 w 663575"/>
                <a:gd name="connsiteY1" fmla="*/ 53181 h 53975"/>
                <a:gd name="connsiteX2" fmla="*/ 2381 w 663575"/>
                <a:gd name="connsiteY2" fmla="*/ 27781 h 53975"/>
                <a:gd name="connsiteX3" fmla="*/ 27781 w 663575"/>
                <a:gd name="connsiteY3" fmla="*/ 2381 h 53975"/>
                <a:gd name="connsiteX4" fmla="*/ 637381 w 663575"/>
                <a:gd name="connsiteY4" fmla="*/ 2381 h 53975"/>
                <a:gd name="connsiteX5" fmla="*/ 662781 w 663575"/>
                <a:gd name="connsiteY5" fmla="*/ 27781 h 53975"/>
                <a:gd name="connsiteX6" fmla="*/ 637381 w 6635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3575" h="53975">
                  <a:moveTo>
                    <a:pt x="637381" y="53181"/>
                  </a:moveTo>
                  <a:lnTo>
                    <a:pt x="27781" y="53181"/>
                  </a:lnTo>
                  <a:cubicBezTo>
                    <a:pt x="13754" y="53181"/>
                    <a:pt x="2381" y="41808"/>
                    <a:pt x="2381" y="27781"/>
                  </a:cubicBezTo>
                  <a:cubicBezTo>
                    <a:pt x="2381" y="13754"/>
                    <a:pt x="13754" y="2381"/>
                    <a:pt x="27781" y="2381"/>
                  </a:cubicBezTo>
                  <a:lnTo>
                    <a:pt x="637381" y="2381"/>
                  </a:lnTo>
                  <a:cubicBezTo>
                    <a:pt x="651408" y="2381"/>
                    <a:pt x="662781" y="13754"/>
                    <a:pt x="662781" y="27781"/>
                  </a:cubicBezTo>
                  <a:cubicBezTo>
                    <a:pt x="662781" y="41808"/>
                    <a:pt x="651408" y="53181"/>
                    <a:pt x="6373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88" name="PA-任意多边形 1742"/>
            <p:cNvSpPr/>
            <p:nvPr>
              <p:custDataLst>
                <p:tags r:id="rId27"/>
              </p:custDataLst>
            </p:nvPr>
          </p:nvSpPr>
          <p:spPr>
            <a:xfrm>
              <a:off x="429419" y="10862469"/>
              <a:ext cx="104775" cy="53975"/>
            </a:xfrm>
            <a:custGeom>
              <a:avLst/>
              <a:gdLst>
                <a:gd name="connsiteX0" fmla="*/ 78581 w 104775"/>
                <a:gd name="connsiteY0" fmla="*/ 53181 h 53975"/>
                <a:gd name="connsiteX1" fmla="*/ 27781 w 104775"/>
                <a:gd name="connsiteY1" fmla="*/ 53181 h 53975"/>
                <a:gd name="connsiteX2" fmla="*/ 2381 w 104775"/>
                <a:gd name="connsiteY2" fmla="*/ 27781 h 53975"/>
                <a:gd name="connsiteX3" fmla="*/ 27781 w 104775"/>
                <a:gd name="connsiteY3" fmla="*/ 2381 h 53975"/>
                <a:gd name="connsiteX4" fmla="*/ 78581 w 104775"/>
                <a:gd name="connsiteY4" fmla="*/ 2381 h 53975"/>
                <a:gd name="connsiteX5" fmla="*/ 103981 w 104775"/>
                <a:gd name="connsiteY5" fmla="*/ 27781 h 53975"/>
                <a:gd name="connsiteX6" fmla="*/ 78581 w 1047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53975">
                  <a:moveTo>
                    <a:pt x="78581" y="53181"/>
                  </a:moveTo>
                  <a:lnTo>
                    <a:pt x="27781" y="53181"/>
                  </a:lnTo>
                  <a:cubicBezTo>
                    <a:pt x="13754" y="53181"/>
                    <a:pt x="2381" y="41808"/>
                    <a:pt x="2381" y="27781"/>
                  </a:cubicBezTo>
                  <a:cubicBezTo>
                    <a:pt x="2381" y="13754"/>
                    <a:pt x="13754" y="2381"/>
                    <a:pt x="27781" y="2381"/>
                  </a:cubicBezTo>
                  <a:lnTo>
                    <a:pt x="78581" y="2381"/>
                  </a:lnTo>
                  <a:cubicBezTo>
                    <a:pt x="92608" y="2381"/>
                    <a:pt x="103981" y="13754"/>
                    <a:pt x="103981" y="27781"/>
                  </a:cubicBezTo>
                  <a:cubicBezTo>
                    <a:pt x="103981" y="41808"/>
                    <a:pt x="92608" y="53181"/>
                    <a:pt x="785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89" name="PA-任意多边形 1743"/>
            <p:cNvSpPr/>
            <p:nvPr>
              <p:custDataLst>
                <p:tags r:id="rId28"/>
              </p:custDataLst>
            </p:nvPr>
          </p:nvSpPr>
          <p:spPr>
            <a:xfrm>
              <a:off x="581819" y="10862469"/>
              <a:ext cx="663575" cy="53975"/>
            </a:xfrm>
            <a:custGeom>
              <a:avLst/>
              <a:gdLst>
                <a:gd name="connsiteX0" fmla="*/ 637381 w 663575"/>
                <a:gd name="connsiteY0" fmla="*/ 53181 h 53975"/>
                <a:gd name="connsiteX1" fmla="*/ 27781 w 663575"/>
                <a:gd name="connsiteY1" fmla="*/ 53181 h 53975"/>
                <a:gd name="connsiteX2" fmla="*/ 2381 w 663575"/>
                <a:gd name="connsiteY2" fmla="*/ 27781 h 53975"/>
                <a:gd name="connsiteX3" fmla="*/ 27781 w 663575"/>
                <a:gd name="connsiteY3" fmla="*/ 2381 h 53975"/>
                <a:gd name="connsiteX4" fmla="*/ 637381 w 663575"/>
                <a:gd name="connsiteY4" fmla="*/ 2381 h 53975"/>
                <a:gd name="connsiteX5" fmla="*/ 662781 w 663575"/>
                <a:gd name="connsiteY5" fmla="*/ 27781 h 53975"/>
                <a:gd name="connsiteX6" fmla="*/ 637381 w 6635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3575" h="53975">
                  <a:moveTo>
                    <a:pt x="637381" y="53181"/>
                  </a:moveTo>
                  <a:lnTo>
                    <a:pt x="27781" y="53181"/>
                  </a:lnTo>
                  <a:cubicBezTo>
                    <a:pt x="13754" y="53181"/>
                    <a:pt x="2381" y="41808"/>
                    <a:pt x="2381" y="27781"/>
                  </a:cubicBezTo>
                  <a:cubicBezTo>
                    <a:pt x="2381" y="13754"/>
                    <a:pt x="13754" y="2381"/>
                    <a:pt x="27781" y="2381"/>
                  </a:cubicBezTo>
                  <a:lnTo>
                    <a:pt x="637381" y="2381"/>
                  </a:lnTo>
                  <a:cubicBezTo>
                    <a:pt x="651408" y="2381"/>
                    <a:pt x="662781" y="13754"/>
                    <a:pt x="662781" y="27781"/>
                  </a:cubicBezTo>
                  <a:cubicBezTo>
                    <a:pt x="662781" y="41808"/>
                    <a:pt x="651408" y="53181"/>
                    <a:pt x="6373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0" name="PA-任意多边形 1745"/>
            <p:cNvSpPr/>
            <p:nvPr>
              <p:custDataLst>
                <p:tags r:id="rId29"/>
              </p:custDataLst>
            </p:nvPr>
          </p:nvSpPr>
          <p:spPr>
            <a:xfrm>
              <a:off x="431006" y="11473656"/>
              <a:ext cx="101600" cy="50800"/>
            </a:xfrm>
            <a:custGeom>
              <a:avLst/>
              <a:gdLst>
                <a:gd name="connsiteX0" fmla="*/ 26194 w 101600"/>
                <a:gd name="connsiteY0" fmla="*/ 51594 h 50800"/>
                <a:gd name="connsiteX1" fmla="*/ 76994 w 101600"/>
                <a:gd name="connsiteY1" fmla="*/ 51594 h 50800"/>
                <a:gd name="connsiteX2" fmla="*/ 102394 w 101600"/>
                <a:gd name="connsiteY2" fmla="*/ 26194 h 50800"/>
                <a:gd name="connsiteX3" fmla="*/ 76994 w 101600"/>
                <a:gd name="connsiteY3" fmla="*/ 794 h 50800"/>
                <a:gd name="connsiteX4" fmla="*/ 26194 w 101600"/>
                <a:gd name="connsiteY4" fmla="*/ 794 h 50800"/>
                <a:gd name="connsiteX5" fmla="*/ 794 w 101600"/>
                <a:gd name="connsiteY5" fmla="*/ 26194 h 50800"/>
                <a:gd name="connsiteX6" fmla="*/ 26194 w 101600"/>
                <a:gd name="connsiteY6" fmla="*/ 515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50800">
                  <a:moveTo>
                    <a:pt x="26194" y="51594"/>
                  </a:moveTo>
                  <a:lnTo>
                    <a:pt x="76994" y="51594"/>
                  </a:lnTo>
                  <a:cubicBezTo>
                    <a:pt x="91021" y="51594"/>
                    <a:pt x="102394" y="40221"/>
                    <a:pt x="102394" y="26194"/>
                  </a:cubicBezTo>
                  <a:cubicBezTo>
                    <a:pt x="102394" y="12167"/>
                    <a:pt x="91021" y="794"/>
                    <a:pt x="76994" y="794"/>
                  </a:cubicBezTo>
                  <a:lnTo>
                    <a:pt x="26194" y="794"/>
                  </a:lnTo>
                  <a:cubicBezTo>
                    <a:pt x="12167" y="794"/>
                    <a:pt x="794" y="12167"/>
                    <a:pt x="794" y="26194"/>
                  </a:cubicBezTo>
                  <a:cubicBezTo>
                    <a:pt x="794" y="40221"/>
                    <a:pt x="12167" y="51594"/>
                    <a:pt x="26194" y="515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1" name="PA-任意多边形 1746"/>
            <p:cNvSpPr/>
            <p:nvPr>
              <p:custDataLst>
                <p:tags r:id="rId30"/>
              </p:custDataLst>
            </p:nvPr>
          </p:nvSpPr>
          <p:spPr>
            <a:xfrm>
              <a:off x="583406" y="11473656"/>
              <a:ext cx="660400" cy="50800"/>
            </a:xfrm>
            <a:custGeom>
              <a:avLst/>
              <a:gdLst>
                <a:gd name="connsiteX0" fmla="*/ 635794 w 660400"/>
                <a:gd name="connsiteY0" fmla="*/ 794 h 50800"/>
                <a:gd name="connsiteX1" fmla="*/ 26194 w 660400"/>
                <a:gd name="connsiteY1" fmla="*/ 794 h 50800"/>
                <a:gd name="connsiteX2" fmla="*/ 794 w 660400"/>
                <a:gd name="connsiteY2" fmla="*/ 26194 h 50800"/>
                <a:gd name="connsiteX3" fmla="*/ 26194 w 660400"/>
                <a:gd name="connsiteY3" fmla="*/ 51594 h 50800"/>
                <a:gd name="connsiteX4" fmla="*/ 635794 w 660400"/>
                <a:gd name="connsiteY4" fmla="*/ 51594 h 50800"/>
                <a:gd name="connsiteX5" fmla="*/ 661194 w 660400"/>
                <a:gd name="connsiteY5" fmla="*/ 26194 h 50800"/>
                <a:gd name="connsiteX6" fmla="*/ 635794 w 660400"/>
                <a:gd name="connsiteY6" fmla="*/ 7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50800">
                  <a:moveTo>
                    <a:pt x="635794" y="794"/>
                  </a:moveTo>
                  <a:lnTo>
                    <a:pt x="26194" y="794"/>
                  </a:lnTo>
                  <a:cubicBezTo>
                    <a:pt x="12167" y="794"/>
                    <a:pt x="794" y="12167"/>
                    <a:pt x="794" y="26194"/>
                  </a:cubicBezTo>
                  <a:cubicBezTo>
                    <a:pt x="794" y="40221"/>
                    <a:pt x="12167" y="51594"/>
                    <a:pt x="26194" y="51594"/>
                  </a:cubicBezTo>
                  <a:lnTo>
                    <a:pt x="635794" y="51594"/>
                  </a:lnTo>
                  <a:cubicBezTo>
                    <a:pt x="649821" y="51594"/>
                    <a:pt x="661194" y="40221"/>
                    <a:pt x="661194" y="26194"/>
                  </a:cubicBezTo>
                  <a:cubicBezTo>
                    <a:pt x="661194" y="12167"/>
                    <a:pt x="649821" y="794"/>
                    <a:pt x="635794" y="7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2" name="PA-任意多边形 1747"/>
            <p:cNvSpPr/>
            <p:nvPr>
              <p:custDataLst>
                <p:tags r:id="rId31"/>
              </p:custDataLst>
            </p:nvPr>
          </p:nvSpPr>
          <p:spPr>
            <a:xfrm>
              <a:off x="431006" y="11321256"/>
              <a:ext cx="101600" cy="50800"/>
            </a:xfrm>
            <a:custGeom>
              <a:avLst/>
              <a:gdLst>
                <a:gd name="connsiteX0" fmla="*/ 26194 w 101600"/>
                <a:gd name="connsiteY0" fmla="*/ 51594 h 50800"/>
                <a:gd name="connsiteX1" fmla="*/ 76994 w 101600"/>
                <a:gd name="connsiteY1" fmla="*/ 51594 h 50800"/>
                <a:gd name="connsiteX2" fmla="*/ 102394 w 101600"/>
                <a:gd name="connsiteY2" fmla="*/ 26194 h 50800"/>
                <a:gd name="connsiteX3" fmla="*/ 76994 w 101600"/>
                <a:gd name="connsiteY3" fmla="*/ 794 h 50800"/>
                <a:gd name="connsiteX4" fmla="*/ 26194 w 101600"/>
                <a:gd name="connsiteY4" fmla="*/ 794 h 50800"/>
                <a:gd name="connsiteX5" fmla="*/ 794 w 101600"/>
                <a:gd name="connsiteY5" fmla="*/ 26194 h 50800"/>
                <a:gd name="connsiteX6" fmla="*/ 26194 w 101600"/>
                <a:gd name="connsiteY6" fmla="*/ 515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50800">
                  <a:moveTo>
                    <a:pt x="26194" y="51594"/>
                  </a:moveTo>
                  <a:lnTo>
                    <a:pt x="76994" y="51594"/>
                  </a:lnTo>
                  <a:cubicBezTo>
                    <a:pt x="91021" y="51594"/>
                    <a:pt x="102394" y="40221"/>
                    <a:pt x="102394" y="26194"/>
                  </a:cubicBezTo>
                  <a:cubicBezTo>
                    <a:pt x="102394" y="12167"/>
                    <a:pt x="91021" y="794"/>
                    <a:pt x="76994" y="794"/>
                  </a:cubicBezTo>
                  <a:lnTo>
                    <a:pt x="26194" y="794"/>
                  </a:lnTo>
                  <a:cubicBezTo>
                    <a:pt x="12167" y="794"/>
                    <a:pt x="794" y="12167"/>
                    <a:pt x="794" y="26194"/>
                  </a:cubicBezTo>
                  <a:cubicBezTo>
                    <a:pt x="794" y="40221"/>
                    <a:pt x="12167" y="51594"/>
                    <a:pt x="26194" y="515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3" name="PA-任意多边形 1748"/>
            <p:cNvSpPr/>
            <p:nvPr>
              <p:custDataLst>
                <p:tags r:id="rId32"/>
              </p:custDataLst>
            </p:nvPr>
          </p:nvSpPr>
          <p:spPr>
            <a:xfrm>
              <a:off x="583406" y="11321256"/>
              <a:ext cx="660400" cy="50800"/>
            </a:xfrm>
            <a:custGeom>
              <a:avLst/>
              <a:gdLst>
                <a:gd name="connsiteX0" fmla="*/ 635794 w 660400"/>
                <a:gd name="connsiteY0" fmla="*/ 794 h 50800"/>
                <a:gd name="connsiteX1" fmla="*/ 26194 w 660400"/>
                <a:gd name="connsiteY1" fmla="*/ 794 h 50800"/>
                <a:gd name="connsiteX2" fmla="*/ 794 w 660400"/>
                <a:gd name="connsiteY2" fmla="*/ 26194 h 50800"/>
                <a:gd name="connsiteX3" fmla="*/ 26194 w 660400"/>
                <a:gd name="connsiteY3" fmla="*/ 51594 h 50800"/>
                <a:gd name="connsiteX4" fmla="*/ 635794 w 660400"/>
                <a:gd name="connsiteY4" fmla="*/ 51594 h 50800"/>
                <a:gd name="connsiteX5" fmla="*/ 661194 w 660400"/>
                <a:gd name="connsiteY5" fmla="*/ 26194 h 50800"/>
                <a:gd name="connsiteX6" fmla="*/ 635794 w 660400"/>
                <a:gd name="connsiteY6" fmla="*/ 7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50800">
                  <a:moveTo>
                    <a:pt x="635794" y="794"/>
                  </a:moveTo>
                  <a:lnTo>
                    <a:pt x="26194" y="794"/>
                  </a:lnTo>
                  <a:cubicBezTo>
                    <a:pt x="12167" y="794"/>
                    <a:pt x="794" y="12167"/>
                    <a:pt x="794" y="26194"/>
                  </a:cubicBezTo>
                  <a:cubicBezTo>
                    <a:pt x="794" y="40221"/>
                    <a:pt x="12167" y="51594"/>
                    <a:pt x="26194" y="51594"/>
                  </a:cubicBezTo>
                  <a:lnTo>
                    <a:pt x="635794" y="51594"/>
                  </a:lnTo>
                  <a:cubicBezTo>
                    <a:pt x="649821" y="51594"/>
                    <a:pt x="661194" y="40221"/>
                    <a:pt x="661194" y="26194"/>
                  </a:cubicBezTo>
                  <a:cubicBezTo>
                    <a:pt x="661194" y="12167"/>
                    <a:pt x="649821" y="794"/>
                    <a:pt x="635794" y="7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4" name="PA-任意多边形 1749"/>
            <p:cNvSpPr/>
            <p:nvPr>
              <p:custDataLst>
                <p:tags r:id="rId33"/>
              </p:custDataLst>
            </p:nvPr>
          </p:nvSpPr>
          <p:spPr>
            <a:xfrm>
              <a:off x="431006" y="11168856"/>
              <a:ext cx="101600" cy="50800"/>
            </a:xfrm>
            <a:custGeom>
              <a:avLst/>
              <a:gdLst>
                <a:gd name="connsiteX0" fmla="*/ 26194 w 101600"/>
                <a:gd name="connsiteY0" fmla="*/ 51594 h 50800"/>
                <a:gd name="connsiteX1" fmla="*/ 76994 w 101600"/>
                <a:gd name="connsiteY1" fmla="*/ 51594 h 50800"/>
                <a:gd name="connsiteX2" fmla="*/ 102394 w 101600"/>
                <a:gd name="connsiteY2" fmla="*/ 26194 h 50800"/>
                <a:gd name="connsiteX3" fmla="*/ 76994 w 101600"/>
                <a:gd name="connsiteY3" fmla="*/ 794 h 50800"/>
                <a:gd name="connsiteX4" fmla="*/ 26194 w 101600"/>
                <a:gd name="connsiteY4" fmla="*/ 794 h 50800"/>
                <a:gd name="connsiteX5" fmla="*/ 794 w 101600"/>
                <a:gd name="connsiteY5" fmla="*/ 26194 h 50800"/>
                <a:gd name="connsiteX6" fmla="*/ 26194 w 101600"/>
                <a:gd name="connsiteY6" fmla="*/ 515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50800">
                  <a:moveTo>
                    <a:pt x="26194" y="51594"/>
                  </a:moveTo>
                  <a:lnTo>
                    <a:pt x="76994" y="51594"/>
                  </a:lnTo>
                  <a:cubicBezTo>
                    <a:pt x="91021" y="51594"/>
                    <a:pt x="102394" y="40221"/>
                    <a:pt x="102394" y="26194"/>
                  </a:cubicBezTo>
                  <a:cubicBezTo>
                    <a:pt x="102394" y="12167"/>
                    <a:pt x="91021" y="794"/>
                    <a:pt x="76994" y="794"/>
                  </a:cubicBezTo>
                  <a:lnTo>
                    <a:pt x="26194" y="794"/>
                  </a:lnTo>
                  <a:cubicBezTo>
                    <a:pt x="12167" y="794"/>
                    <a:pt x="794" y="12167"/>
                    <a:pt x="794" y="26194"/>
                  </a:cubicBezTo>
                  <a:cubicBezTo>
                    <a:pt x="794" y="40221"/>
                    <a:pt x="12167" y="51594"/>
                    <a:pt x="26194" y="515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5" name="PA-任意多边形 1750"/>
            <p:cNvSpPr/>
            <p:nvPr>
              <p:custDataLst>
                <p:tags r:id="rId34"/>
              </p:custDataLst>
            </p:nvPr>
          </p:nvSpPr>
          <p:spPr>
            <a:xfrm>
              <a:off x="583406" y="11168856"/>
              <a:ext cx="660400" cy="50800"/>
            </a:xfrm>
            <a:custGeom>
              <a:avLst/>
              <a:gdLst>
                <a:gd name="connsiteX0" fmla="*/ 635794 w 660400"/>
                <a:gd name="connsiteY0" fmla="*/ 794 h 50800"/>
                <a:gd name="connsiteX1" fmla="*/ 26194 w 660400"/>
                <a:gd name="connsiteY1" fmla="*/ 794 h 50800"/>
                <a:gd name="connsiteX2" fmla="*/ 794 w 660400"/>
                <a:gd name="connsiteY2" fmla="*/ 26194 h 50800"/>
                <a:gd name="connsiteX3" fmla="*/ 26194 w 660400"/>
                <a:gd name="connsiteY3" fmla="*/ 51594 h 50800"/>
                <a:gd name="connsiteX4" fmla="*/ 635794 w 660400"/>
                <a:gd name="connsiteY4" fmla="*/ 51594 h 50800"/>
                <a:gd name="connsiteX5" fmla="*/ 661194 w 660400"/>
                <a:gd name="connsiteY5" fmla="*/ 26194 h 50800"/>
                <a:gd name="connsiteX6" fmla="*/ 635794 w 660400"/>
                <a:gd name="connsiteY6" fmla="*/ 7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50800">
                  <a:moveTo>
                    <a:pt x="635794" y="794"/>
                  </a:moveTo>
                  <a:lnTo>
                    <a:pt x="26194" y="794"/>
                  </a:lnTo>
                  <a:cubicBezTo>
                    <a:pt x="12167" y="794"/>
                    <a:pt x="794" y="12167"/>
                    <a:pt x="794" y="26194"/>
                  </a:cubicBezTo>
                  <a:cubicBezTo>
                    <a:pt x="794" y="40221"/>
                    <a:pt x="12167" y="51594"/>
                    <a:pt x="26194" y="51594"/>
                  </a:cubicBezTo>
                  <a:lnTo>
                    <a:pt x="635794" y="51594"/>
                  </a:lnTo>
                  <a:cubicBezTo>
                    <a:pt x="649821" y="51594"/>
                    <a:pt x="661194" y="40221"/>
                    <a:pt x="661194" y="26194"/>
                  </a:cubicBezTo>
                  <a:cubicBezTo>
                    <a:pt x="661194" y="12167"/>
                    <a:pt x="649821" y="794"/>
                    <a:pt x="635794" y="7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6" name="PA-任意多边形 1751"/>
            <p:cNvSpPr/>
            <p:nvPr>
              <p:custDataLst>
                <p:tags r:id="rId35"/>
              </p:custDataLst>
            </p:nvPr>
          </p:nvSpPr>
          <p:spPr>
            <a:xfrm>
              <a:off x="431006" y="11016456"/>
              <a:ext cx="101600" cy="50800"/>
            </a:xfrm>
            <a:custGeom>
              <a:avLst/>
              <a:gdLst>
                <a:gd name="connsiteX0" fmla="*/ 26194 w 101600"/>
                <a:gd name="connsiteY0" fmla="*/ 51594 h 50800"/>
                <a:gd name="connsiteX1" fmla="*/ 76994 w 101600"/>
                <a:gd name="connsiteY1" fmla="*/ 51594 h 50800"/>
                <a:gd name="connsiteX2" fmla="*/ 102394 w 101600"/>
                <a:gd name="connsiteY2" fmla="*/ 26194 h 50800"/>
                <a:gd name="connsiteX3" fmla="*/ 76994 w 101600"/>
                <a:gd name="connsiteY3" fmla="*/ 794 h 50800"/>
                <a:gd name="connsiteX4" fmla="*/ 26194 w 101600"/>
                <a:gd name="connsiteY4" fmla="*/ 794 h 50800"/>
                <a:gd name="connsiteX5" fmla="*/ 794 w 101600"/>
                <a:gd name="connsiteY5" fmla="*/ 26194 h 50800"/>
                <a:gd name="connsiteX6" fmla="*/ 26194 w 101600"/>
                <a:gd name="connsiteY6" fmla="*/ 515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50800">
                  <a:moveTo>
                    <a:pt x="26194" y="51594"/>
                  </a:moveTo>
                  <a:lnTo>
                    <a:pt x="76994" y="51594"/>
                  </a:lnTo>
                  <a:cubicBezTo>
                    <a:pt x="91021" y="51594"/>
                    <a:pt x="102394" y="40221"/>
                    <a:pt x="102394" y="26194"/>
                  </a:cubicBezTo>
                  <a:cubicBezTo>
                    <a:pt x="102394" y="12167"/>
                    <a:pt x="91021" y="794"/>
                    <a:pt x="76994" y="794"/>
                  </a:cubicBezTo>
                  <a:lnTo>
                    <a:pt x="26194" y="794"/>
                  </a:lnTo>
                  <a:cubicBezTo>
                    <a:pt x="12167" y="794"/>
                    <a:pt x="794" y="12167"/>
                    <a:pt x="794" y="26194"/>
                  </a:cubicBezTo>
                  <a:cubicBezTo>
                    <a:pt x="794" y="40221"/>
                    <a:pt x="12167" y="51594"/>
                    <a:pt x="26194" y="515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7" name="PA-任意多边形 1752"/>
            <p:cNvSpPr/>
            <p:nvPr>
              <p:custDataLst>
                <p:tags r:id="rId36"/>
              </p:custDataLst>
            </p:nvPr>
          </p:nvSpPr>
          <p:spPr>
            <a:xfrm>
              <a:off x="583406" y="11016456"/>
              <a:ext cx="660400" cy="50800"/>
            </a:xfrm>
            <a:custGeom>
              <a:avLst/>
              <a:gdLst>
                <a:gd name="connsiteX0" fmla="*/ 635794 w 660400"/>
                <a:gd name="connsiteY0" fmla="*/ 794 h 50800"/>
                <a:gd name="connsiteX1" fmla="*/ 26194 w 660400"/>
                <a:gd name="connsiteY1" fmla="*/ 794 h 50800"/>
                <a:gd name="connsiteX2" fmla="*/ 794 w 660400"/>
                <a:gd name="connsiteY2" fmla="*/ 26194 h 50800"/>
                <a:gd name="connsiteX3" fmla="*/ 26194 w 660400"/>
                <a:gd name="connsiteY3" fmla="*/ 51594 h 50800"/>
                <a:gd name="connsiteX4" fmla="*/ 635794 w 660400"/>
                <a:gd name="connsiteY4" fmla="*/ 51594 h 50800"/>
                <a:gd name="connsiteX5" fmla="*/ 661194 w 660400"/>
                <a:gd name="connsiteY5" fmla="*/ 26194 h 50800"/>
                <a:gd name="connsiteX6" fmla="*/ 635794 w 660400"/>
                <a:gd name="connsiteY6" fmla="*/ 7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50800">
                  <a:moveTo>
                    <a:pt x="635794" y="794"/>
                  </a:moveTo>
                  <a:lnTo>
                    <a:pt x="26194" y="794"/>
                  </a:lnTo>
                  <a:cubicBezTo>
                    <a:pt x="12167" y="794"/>
                    <a:pt x="794" y="12167"/>
                    <a:pt x="794" y="26194"/>
                  </a:cubicBezTo>
                  <a:cubicBezTo>
                    <a:pt x="794" y="40221"/>
                    <a:pt x="12167" y="51594"/>
                    <a:pt x="26194" y="51594"/>
                  </a:cubicBezTo>
                  <a:lnTo>
                    <a:pt x="635794" y="51594"/>
                  </a:lnTo>
                  <a:cubicBezTo>
                    <a:pt x="649821" y="51594"/>
                    <a:pt x="661194" y="40221"/>
                    <a:pt x="661194" y="26194"/>
                  </a:cubicBezTo>
                  <a:cubicBezTo>
                    <a:pt x="661194" y="12167"/>
                    <a:pt x="649821" y="794"/>
                    <a:pt x="635794" y="7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8" name="PA-任意多边形 1753"/>
            <p:cNvSpPr/>
            <p:nvPr>
              <p:custDataLst>
                <p:tags r:id="rId37"/>
              </p:custDataLst>
            </p:nvPr>
          </p:nvSpPr>
          <p:spPr>
            <a:xfrm>
              <a:off x="431006" y="10864056"/>
              <a:ext cx="101600" cy="50800"/>
            </a:xfrm>
            <a:custGeom>
              <a:avLst/>
              <a:gdLst>
                <a:gd name="connsiteX0" fmla="*/ 26194 w 101600"/>
                <a:gd name="connsiteY0" fmla="*/ 51594 h 50800"/>
                <a:gd name="connsiteX1" fmla="*/ 76994 w 101600"/>
                <a:gd name="connsiteY1" fmla="*/ 51594 h 50800"/>
                <a:gd name="connsiteX2" fmla="*/ 102394 w 101600"/>
                <a:gd name="connsiteY2" fmla="*/ 26194 h 50800"/>
                <a:gd name="connsiteX3" fmla="*/ 76994 w 101600"/>
                <a:gd name="connsiteY3" fmla="*/ 794 h 50800"/>
                <a:gd name="connsiteX4" fmla="*/ 26194 w 101600"/>
                <a:gd name="connsiteY4" fmla="*/ 794 h 50800"/>
                <a:gd name="connsiteX5" fmla="*/ 794 w 101600"/>
                <a:gd name="connsiteY5" fmla="*/ 26194 h 50800"/>
                <a:gd name="connsiteX6" fmla="*/ 26194 w 101600"/>
                <a:gd name="connsiteY6" fmla="*/ 515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50800">
                  <a:moveTo>
                    <a:pt x="26194" y="51594"/>
                  </a:moveTo>
                  <a:lnTo>
                    <a:pt x="76994" y="51594"/>
                  </a:lnTo>
                  <a:cubicBezTo>
                    <a:pt x="91021" y="51594"/>
                    <a:pt x="102394" y="40221"/>
                    <a:pt x="102394" y="26194"/>
                  </a:cubicBezTo>
                  <a:cubicBezTo>
                    <a:pt x="102394" y="12167"/>
                    <a:pt x="91021" y="794"/>
                    <a:pt x="76994" y="794"/>
                  </a:cubicBezTo>
                  <a:lnTo>
                    <a:pt x="26194" y="794"/>
                  </a:lnTo>
                  <a:cubicBezTo>
                    <a:pt x="12167" y="794"/>
                    <a:pt x="794" y="12167"/>
                    <a:pt x="794" y="26194"/>
                  </a:cubicBezTo>
                  <a:cubicBezTo>
                    <a:pt x="794" y="40221"/>
                    <a:pt x="12167" y="51594"/>
                    <a:pt x="26194" y="515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9" name="PA-任意多边形 1754"/>
            <p:cNvSpPr/>
            <p:nvPr>
              <p:custDataLst>
                <p:tags r:id="rId38"/>
              </p:custDataLst>
            </p:nvPr>
          </p:nvSpPr>
          <p:spPr>
            <a:xfrm>
              <a:off x="583406" y="10864056"/>
              <a:ext cx="660400" cy="50800"/>
            </a:xfrm>
            <a:custGeom>
              <a:avLst/>
              <a:gdLst>
                <a:gd name="connsiteX0" fmla="*/ 794 w 660400"/>
                <a:gd name="connsiteY0" fmla="*/ 26194 h 50800"/>
                <a:gd name="connsiteX1" fmla="*/ 26194 w 660400"/>
                <a:gd name="connsiteY1" fmla="*/ 51594 h 50800"/>
                <a:gd name="connsiteX2" fmla="*/ 635794 w 660400"/>
                <a:gd name="connsiteY2" fmla="*/ 51594 h 50800"/>
                <a:gd name="connsiteX3" fmla="*/ 661194 w 660400"/>
                <a:gd name="connsiteY3" fmla="*/ 26194 h 50800"/>
                <a:gd name="connsiteX4" fmla="*/ 635794 w 660400"/>
                <a:gd name="connsiteY4" fmla="*/ 794 h 50800"/>
                <a:gd name="connsiteX5" fmla="*/ 26194 w 660400"/>
                <a:gd name="connsiteY5" fmla="*/ 794 h 50800"/>
                <a:gd name="connsiteX6" fmla="*/ 794 w 660400"/>
                <a:gd name="connsiteY6" fmla="*/ 261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50800">
                  <a:moveTo>
                    <a:pt x="794" y="26194"/>
                  </a:moveTo>
                  <a:cubicBezTo>
                    <a:pt x="794" y="40221"/>
                    <a:pt x="12167" y="51594"/>
                    <a:pt x="26194" y="51594"/>
                  </a:cubicBezTo>
                  <a:lnTo>
                    <a:pt x="635794" y="51594"/>
                  </a:lnTo>
                  <a:cubicBezTo>
                    <a:pt x="649821" y="51594"/>
                    <a:pt x="661194" y="40221"/>
                    <a:pt x="661194" y="26194"/>
                  </a:cubicBezTo>
                  <a:cubicBezTo>
                    <a:pt x="661194" y="12167"/>
                    <a:pt x="649821" y="794"/>
                    <a:pt x="635794" y="794"/>
                  </a:cubicBezTo>
                  <a:lnTo>
                    <a:pt x="26194" y="794"/>
                  </a:lnTo>
                  <a:cubicBezTo>
                    <a:pt x="12167" y="794"/>
                    <a:pt x="794" y="12167"/>
                    <a:pt x="794" y="261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100" name="PA-任意多边形 1755"/>
            <p:cNvSpPr/>
            <p:nvPr>
              <p:custDataLst>
                <p:tags r:id="rId39"/>
              </p:custDataLst>
            </p:nvPr>
          </p:nvSpPr>
          <p:spPr>
            <a:xfrm>
              <a:off x="126206" y="10381456"/>
              <a:ext cx="1270000" cy="1524000"/>
            </a:xfrm>
            <a:custGeom>
              <a:avLst/>
              <a:gdLst>
                <a:gd name="connsiteX0" fmla="*/ 26194 w 1270000"/>
                <a:gd name="connsiteY0" fmla="*/ 1524794 h 1524000"/>
                <a:gd name="connsiteX1" fmla="*/ 1092994 w 1270000"/>
                <a:gd name="connsiteY1" fmla="*/ 1524794 h 1524000"/>
                <a:gd name="connsiteX2" fmla="*/ 1118394 w 1270000"/>
                <a:gd name="connsiteY2" fmla="*/ 1499394 h 1524000"/>
                <a:gd name="connsiteX3" fmla="*/ 1118394 w 1270000"/>
                <a:gd name="connsiteY3" fmla="*/ 1372394 h 1524000"/>
                <a:gd name="connsiteX4" fmla="*/ 1245394 w 1270000"/>
                <a:gd name="connsiteY4" fmla="*/ 1372394 h 1524000"/>
                <a:gd name="connsiteX5" fmla="*/ 1270794 w 1270000"/>
                <a:gd name="connsiteY5" fmla="*/ 1346994 h 1524000"/>
                <a:gd name="connsiteX6" fmla="*/ 1270794 w 1270000"/>
                <a:gd name="connsiteY6" fmla="*/ 381794 h 1524000"/>
                <a:gd name="connsiteX7" fmla="*/ 1270464 w 1270000"/>
                <a:gd name="connsiteY7" fmla="*/ 380194 h 1524000"/>
                <a:gd name="connsiteX8" fmla="*/ 1269168 w 1270000"/>
                <a:gd name="connsiteY8" fmla="*/ 373666 h 1524000"/>
                <a:gd name="connsiteX9" fmla="*/ 1268330 w 1270000"/>
                <a:gd name="connsiteY9" fmla="*/ 371278 h 1524000"/>
                <a:gd name="connsiteX10" fmla="*/ 1263250 w 1270000"/>
                <a:gd name="connsiteY10" fmla="*/ 363836 h 1524000"/>
                <a:gd name="connsiteX11" fmla="*/ 907650 w 1270000"/>
                <a:gd name="connsiteY11" fmla="*/ 8236 h 1524000"/>
                <a:gd name="connsiteX12" fmla="*/ 900208 w 1270000"/>
                <a:gd name="connsiteY12" fmla="*/ 3156 h 1524000"/>
                <a:gd name="connsiteX13" fmla="*/ 897846 w 1270000"/>
                <a:gd name="connsiteY13" fmla="*/ 2318 h 1524000"/>
                <a:gd name="connsiteX14" fmla="*/ 891267 w 1270000"/>
                <a:gd name="connsiteY14" fmla="*/ 997 h 1524000"/>
                <a:gd name="connsiteX15" fmla="*/ 889794 w 1270000"/>
                <a:gd name="connsiteY15" fmla="*/ 794 h 1524000"/>
                <a:gd name="connsiteX16" fmla="*/ 178594 w 1270000"/>
                <a:gd name="connsiteY16" fmla="*/ 794 h 1524000"/>
                <a:gd name="connsiteX17" fmla="*/ 153194 w 1270000"/>
                <a:gd name="connsiteY17" fmla="*/ 26194 h 1524000"/>
                <a:gd name="connsiteX18" fmla="*/ 153194 w 1270000"/>
                <a:gd name="connsiteY18" fmla="*/ 102394 h 1524000"/>
                <a:gd name="connsiteX19" fmla="*/ 26194 w 1270000"/>
                <a:gd name="connsiteY19" fmla="*/ 102394 h 1524000"/>
                <a:gd name="connsiteX20" fmla="*/ 794 w 1270000"/>
                <a:gd name="connsiteY20" fmla="*/ 127794 h 1524000"/>
                <a:gd name="connsiteX21" fmla="*/ 794 w 1270000"/>
                <a:gd name="connsiteY21" fmla="*/ 1499394 h 1524000"/>
                <a:gd name="connsiteX22" fmla="*/ 26194 w 1270000"/>
                <a:gd name="connsiteY22" fmla="*/ 1524794 h 1524000"/>
                <a:gd name="connsiteX23" fmla="*/ 26194 w 1270000"/>
                <a:gd name="connsiteY23" fmla="*/ 1524794 h 1524000"/>
                <a:gd name="connsiteX24" fmla="*/ 1184078 w 1270000"/>
                <a:gd name="connsiteY24" fmla="*/ 356394 h 1524000"/>
                <a:gd name="connsiteX25" fmla="*/ 915194 w 1270000"/>
                <a:gd name="connsiteY25" fmla="*/ 356394 h 1524000"/>
                <a:gd name="connsiteX26" fmla="*/ 915194 w 1270000"/>
                <a:gd name="connsiteY26" fmla="*/ 87509 h 1524000"/>
                <a:gd name="connsiteX27" fmla="*/ 1184078 w 1270000"/>
                <a:gd name="connsiteY27" fmla="*/ 356394 h 1524000"/>
                <a:gd name="connsiteX28" fmla="*/ 203994 w 1270000"/>
                <a:gd name="connsiteY28" fmla="*/ 51594 h 1524000"/>
                <a:gd name="connsiteX29" fmla="*/ 864394 w 1270000"/>
                <a:gd name="connsiteY29" fmla="*/ 51594 h 1524000"/>
                <a:gd name="connsiteX30" fmla="*/ 864394 w 1270000"/>
                <a:gd name="connsiteY30" fmla="*/ 381794 h 1524000"/>
                <a:gd name="connsiteX31" fmla="*/ 889794 w 1270000"/>
                <a:gd name="connsiteY31" fmla="*/ 407194 h 1524000"/>
                <a:gd name="connsiteX32" fmla="*/ 1219994 w 1270000"/>
                <a:gd name="connsiteY32" fmla="*/ 407194 h 1524000"/>
                <a:gd name="connsiteX33" fmla="*/ 1219994 w 1270000"/>
                <a:gd name="connsiteY33" fmla="*/ 1321594 h 1524000"/>
                <a:gd name="connsiteX34" fmla="*/ 203994 w 1270000"/>
                <a:gd name="connsiteY34" fmla="*/ 1321594 h 1524000"/>
                <a:gd name="connsiteX35" fmla="*/ 203994 w 1270000"/>
                <a:gd name="connsiteY35" fmla="*/ 51594 h 1524000"/>
                <a:gd name="connsiteX36" fmla="*/ 51594 w 1270000"/>
                <a:gd name="connsiteY36" fmla="*/ 153194 h 1524000"/>
                <a:gd name="connsiteX37" fmla="*/ 153194 w 1270000"/>
                <a:gd name="connsiteY37" fmla="*/ 153194 h 1524000"/>
                <a:gd name="connsiteX38" fmla="*/ 153194 w 1270000"/>
                <a:gd name="connsiteY38" fmla="*/ 1346994 h 1524000"/>
                <a:gd name="connsiteX39" fmla="*/ 178594 w 1270000"/>
                <a:gd name="connsiteY39" fmla="*/ 1372394 h 1524000"/>
                <a:gd name="connsiteX40" fmla="*/ 1067594 w 1270000"/>
                <a:gd name="connsiteY40" fmla="*/ 1372394 h 1524000"/>
                <a:gd name="connsiteX41" fmla="*/ 1067594 w 1270000"/>
                <a:gd name="connsiteY41" fmla="*/ 1473994 h 1524000"/>
                <a:gd name="connsiteX42" fmla="*/ 51594 w 1270000"/>
                <a:gd name="connsiteY42" fmla="*/ 1473994 h 1524000"/>
                <a:gd name="connsiteX43" fmla="*/ 51594 w 1270000"/>
                <a:gd name="connsiteY43" fmla="*/ 153194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270000" h="1524000">
                  <a:moveTo>
                    <a:pt x="26194" y="1524794"/>
                  </a:moveTo>
                  <a:lnTo>
                    <a:pt x="1092994" y="1524794"/>
                  </a:lnTo>
                  <a:cubicBezTo>
                    <a:pt x="1107021" y="1524794"/>
                    <a:pt x="1118394" y="1513421"/>
                    <a:pt x="1118394" y="1499394"/>
                  </a:cubicBezTo>
                  <a:lnTo>
                    <a:pt x="1118394" y="1372394"/>
                  </a:lnTo>
                  <a:lnTo>
                    <a:pt x="1245394" y="1372394"/>
                  </a:lnTo>
                  <a:cubicBezTo>
                    <a:pt x="1259421" y="1372394"/>
                    <a:pt x="1270794" y="1361021"/>
                    <a:pt x="1270794" y="1346994"/>
                  </a:cubicBezTo>
                  <a:lnTo>
                    <a:pt x="1270794" y="381794"/>
                  </a:lnTo>
                  <a:cubicBezTo>
                    <a:pt x="1270794" y="381235"/>
                    <a:pt x="1270514" y="380752"/>
                    <a:pt x="1270464" y="380194"/>
                  </a:cubicBezTo>
                  <a:cubicBezTo>
                    <a:pt x="1270337" y="377968"/>
                    <a:pt x="1269902" y="375771"/>
                    <a:pt x="1269168" y="373666"/>
                  </a:cubicBezTo>
                  <a:cubicBezTo>
                    <a:pt x="1268889" y="372853"/>
                    <a:pt x="1268686" y="372066"/>
                    <a:pt x="1268330" y="371278"/>
                  </a:cubicBezTo>
                  <a:cubicBezTo>
                    <a:pt x="1267095" y="368516"/>
                    <a:pt x="1265374" y="365995"/>
                    <a:pt x="1263250" y="363836"/>
                  </a:cubicBezTo>
                  <a:lnTo>
                    <a:pt x="907650" y="8236"/>
                  </a:lnTo>
                  <a:cubicBezTo>
                    <a:pt x="905491" y="6112"/>
                    <a:pt x="902970" y="4391"/>
                    <a:pt x="900208" y="3156"/>
                  </a:cubicBezTo>
                  <a:cubicBezTo>
                    <a:pt x="899420" y="2800"/>
                    <a:pt x="898633" y="2597"/>
                    <a:pt x="897846" y="2318"/>
                  </a:cubicBezTo>
                  <a:cubicBezTo>
                    <a:pt x="895722" y="1588"/>
                    <a:pt x="893509" y="1143"/>
                    <a:pt x="891267" y="997"/>
                  </a:cubicBezTo>
                  <a:cubicBezTo>
                    <a:pt x="890835" y="1073"/>
                    <a:pt x="890353" y="794"/>
                    <a:pt x="889794" y="794"/>
                  </a:cubicBezTo>
                  <a:lnTo>
                    <a:pt x="178594" y="794"/>
                  </a:lnTo>
                  <a:cubicBezTo>
                    <a:pt x="164567" y="794"/>
                    <a:pt x="153194" y="12167"/>
                    <a:pt x="153194" y="26194"/>
                  </a:cubicBezTo>
                  <a:lnTo>
                    <a:pt x="153194" y="102394"/>
                  </a:lnTo>
                  <a:lnTo>
                    <a:pt x="26194" y="102394"/>
                  </a:lnTo>
                  <a:cubicBezTo>
                    <a:pt x="12167" y="102394"/>
                    <a:pt x="794" y="113767"/>
                    <a:pt x="794" y="127794"/>
                  </a:cubicBezTo>
                  <a:lnTo>
                    <a:pt x="794" y="1499394"/>
                  </a:lnTo>
                  <a:cubicBezTo>
                    <a:pt x="794" y="1513421"/>
                    <a:pt x="12167" y="1524794"/>
                    <a:pt x="26194" y="1524794"/>
                  </a:cubicBezTo>
                  <a:lnTo>
                    <a:pt x="26194" y="1524794"/>
                  </a:lnTo>
                  <a:close/>
                  <a:moveTo>
                    <a:pt x="1184078" y="356394"/>
                  </a:moveTo>
                  <a:lnTo>
                    <a:pt x="915194" y="356394"/>
                  </a:lnTo>
                  <a:lnTo>
                    <a:pt x="915194" y="87509"/>
                  </a:lnTo>
                  <a:lnTo>
                    <a:pt x="1184078" y="356394"/>
                  </a:lnTo>
                  <a:close/>
                  <a:moveTo>
                    <a:pt x="203994" y="51594"/>
                  </a:moveTo>
                  <a:lnTo>
                    <a:pt x="864394" y="51594"/>
                  </a:lnTo>
                  <a:lnTo>
                    <a:pt x="864394" y="381794"/>
                  </a:lnTo>
                  <a:cubicBezTo>
                    <a:pt x="864394" y="395821"/>
                    <a:pt x="875767" y="407194"/>
                    <a:pt x="889794" y="407194"/>
                  </a:cubicBezTo>
                  <a:lnTo>
                    <a:pt x="1219994" y="407194"/>
                  </a:lnTo>
                  <a:lnTo>
                    <a:pt x="1219994" y="1321594"/>
                  </a:lnTo>
                  <a:lnTo>
                    <a:pt x="203994" y="1321594"/>
                  </a:lnTo>
                  <a:lnTo>
                    <a:pt x="203994" y="51594"/>
                  </a:lnTo>
                  <a:close/>
                  <a:moveTo>
                    <a:pt x="51594" y="153194"/>
                  </a:moveTo>
                  <a:lnTo>
                    <a:pt x="153194" y="153194"/>
                  </a:lnTo>
                  <a:lnTo>
                    <a:pt x="153194" y="1346994"/>
                  </a:lnTo>
                  <a:cubicBezTo>
                    <a:pt x="153194" y="1361021"/>
                    <a:pt x="164567" y="1372394"/>
                    <a:pt x="178594" y="1372394"/>
                  </a:cubicBezTo>
                  <a:lnTo>
                    <a:pt x="1067594" y="1372394"/>
                  </a:lnTo>
                  <a:lnTo>
                    <a:pt x="1067594" y="1473994"/>
                  </a:lnTo>
                  <a:lnTo>
                    <a:pt x="51594" y="1473994"/>
                  </a:lnTo>
                  <a:lnTo>
                    <a:pt x="51594" y="153194"/>
                  </a:ln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101" name="PA-任意多边形 1756"/>
            <p:cNvSpPr/>
            <p:nvPr>
              <p:custDataLst>
                <p:tags r:id="rId40"/>
              </p:custDataLst>
            </p:nvPr>
          </p:nvSpPr>
          <p:spPr>
            <a:xfrm>
              <a:off x="431006" y="10610056"/>
              <a:ext cx="203200" cy="203200"/>
            </a:xfrm>
            <a:custGeom>
              <a:avLst/>
              <a:gdLst>
                <a:gd name="connsiteX0" fmla="*/ 26194 w 203200"/>
                <a:gd name="connsiteY0" fmla="*/ 203994 h 203200"/>
                <a:gd name="connsiteX1" fmla="*/ 178594 w 203200"/>
                <a:gd name="connsiteY1" fmla="*/ 203994 h 203200"/>
                <a:gd name="connsiteX2" fmla="*/ 203994 w 203200"/>
                <a:gd name="connsiteY2" fmla="*/ 178594 h 203200"/>
                <a:gd name="connsiteX3" fmla="*/ 203994 w 203200"/>
                <a:gd name="connsiteY3" fmla="*/ 26194 h 203200"/>
                <a:gd name="connsiteX4" fmla="*/ 178594 w 203200"/>
                <a:gd name="connsiteY4" fmla="*/ 794 h 203200"/>
                <a:gd name="connsiteX5" fmla="*/ 26194 w 203200"/>
                <a:gd name="connsiteY5" fmla="*/ 794 h 203200"/>
                <a:gd name="connsiteX6" fmla="*/ 794 w 203200"/>
                <a:gd name="connsiteY6" fmla="*/ 26194 h 203200"/>
                <a:gd name="connsiteX7" fmla="*/ 794 w 203200"/>
                <a:gd name="connsiteY7" fmla="*/ 178594 h 203200"/>
                <a:gd name="connsiteX8" fmla="*/ 26194 w 203200"/>
                <a:gd name="connsiteY8" fmla="*/ 203994 h 203200"/>
                <a:gd name="connsiteX9" fmla="*/ 51594 w 203200"/>
                <a:gd name="connsiteY9" fmla="*/ 51594 h 203200"/>
                <a:gd name="connsiteX10" fmla="*/ 153194 w 203200"/>
                <a:gd name="connsiteY10" fmla="*/ 51594 h 203200"/>
                <a:gd name="connsiteX11" fmla="*/ 153194 w 203200"/>
                <a:gd name="connsiteY11" fmla="*/ 153194 h 203200"/>
                <a:gd name="connsiteX12" fmla="*/ 51594 w 203200"/>
                <a:gd name="connsiteY12" fmla="*/ 153194 h 203200"/>
                <a:gd name="connsiteX13" fmla="*/ 51594 w 203200"/>
                <a:gd name="connsiteY13" fmla="*/ 51594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3200" h="203200">
                  <a:moveTo>
                    <a:pt x="26194" y="203994"/>
                  </a:moveTo>
                  <a:lnTo>
                    <a:pt x="178594" y="203994"/>
                  </a:lnTo>
                  <a:cubicBezTo>
                    <a:pt x="192621" y="203994"/>
                    <a:pt x="203994" y="192621"/>
                    <a:pt x="203994" y="178594"/>
                  </a:cubicBezTo>
                  <a:lnTo>
                    <a:pt x="203994" y="26194"/>
                  </a:lnTo>
                  <a:cubicBezTo>
                    <a:pt x="203994" y="12167"/>
                    <a:pt x="192621" y="794"/>
                    <a:pt x="178594" y="794"/>
                  </a:cubicBezTo>
                  <a:lnTo>
                    <a:pt x="26194" y="794"/>
                  </a:lnTo>
                  <a:cubicBezTo>
                    <a:pt x="12167" y="794"/>
                    <a:pt x="794" y="12167"/>
                    <a:pt x="794" y="26194"/>
                  </a:cubicBezTo>
                  <a:lnTo>
                    <a:pt x="794" y="178594"/>
                  </a:lnTo>
                  <a:cubicBezTo>
                    <a:pt x="794" y="192621"/>
                    <a:pt x="12167" y="203994"/>
                    <a:pt x="26194" y="203994"/>
                  </a:cubicBezTo>
                  <a:close/>
                  <a:moveTo>
                    <a:pt x="51594" y="51594"/>
                  </a:moveTo>
                  <a:lnTo>
                    <a:pt x="153194" y="51594"/>
                  </a:lnTo>
                  <a:lnTo>
                    <a:pt x="153194" y="153194"/>
                  </a:lnTo>
                  <a:lnTo>
                    <a:pt x="51594" y="153194"/>
                  </a:lnTo>
                  <a:lnTo>
                    <a:pt x="51594" y="51594"/>
                  </a:ln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grpSp>
      <p:grpSp>
        <p:nvGrpSpPr>
          <p:cNvPr id="51" name="icon"/>
          <p:cNvGrpSpPr/>
          <p:nvPr>
            <p:custDataLst>
              <p:tags r:id="rId41"/>
            </p:custDataLst>
          </p:nvPr>
        </p:nvGrpSpPr>
        <p:grpSpPr>
          <a:xfrm rot="0">
            <a:off x="8227973" y="1854394"/>
            <a:ext cx="614969" cy="814634"/>
            <a:chOff x="18463322" y="8663889"/>
            <a:chExt cx="1168743" cy="1529149"/>
          </a:xfrm>
          <a:solidFill>
            <a:schemeClr val="accent2"/>
          </a:solidFill>
        </p:grpSpPr>
        <p:sp>
          <p:nvSpPr>
            <p:cNvPr id="52" name="PA-任意多边形: 形状 2053"/>
            <p:cNvSpPr/>
            <p:nvPr>
              <p:custDataLst>
                <p:tags r:id="rId42"/>
              </p:custDataLst>
            </p:nvPr>
          </p:nvSpPr>
          <p:spPr>
            <a:xfrm>
              <a:off x="18463322" y="8663889"/>
              <a:ext cx="1168743" cy="1529149"/>
            </a:xfrm>
            <a:custGeom>
              <a:avLst/>
              <a:gdLst>
                <a:gd name="connsiteX0" fmla="*/ 944587 w 1168743"/>
                <a:gd name="connsiteY0" fmla="*/ 3861 h 1529148"/>
                <a:gd name="connsiteX1" fmla="*/ 227843 w 1168743"/>
                <a:gd name="connsiteY1" fmla="*/ 3861 h 1529148"/>
                <a:gd name="connsiteX2" fmla="*/ 3861 w 1168743"/>
                <a:gd name="connsiteY2" fmla="*/ 227843 h 1529148"/>
                <a:gd name="connsiteX3" fmla="*/ 3861 w 1168743"/>
                <a:gd name="connsiteY3" fmla="*/ 1302953 h 1529148"/>
                <a:gd name="connsiteX4" fmla="*/ 227843 w 1168743"/>
                <a:gd name="connsiteY4" fmla="*/ 1526935 h 1529148"/>
                <a:gd name="connsiteX5" fmla="*/ 944587 w 1168743"/>
                <a:gd name="connsiteY5" fmla="*/ 1526935 h 1529148"/>
                <a:gd name="connsiteX6" fmla="*/ 1168568 w 1168743"/>
                <a:gd name="connsiteY6" fmla="*/ 1302953 h 1529148"/>
                <a:gd name="connsiteX7" fmla="*/ 1168568 w 1168743"/>
                <a:gd name="connsiteY7" fmla="*/ 227843 h 1529148"/>
                <a:gd name="connsiteX8" fmla="*/ 944587 w 1168743"/>
                <a:gd name="connsiteY8" fmla="*/ 3861 h 1529148"/>
                <a:gd name="connsiteX9" fmla="*/ 1078977 w 1168743"/>
                <a:gd name="connsiteY9" fmla="*/ 1302953 h 1529148"/>
                <a:gd name="connsiteX10" fmla="*/ 944587 w 1168743"/>
                <a:gd name="connsiteY10" fmla="*/ 1437343 h 1529148"/>
                <a:gd name="connsiteX11" fmla="*/ 227843 w 1168743"/>
                <a:gd name="connsiteY11" fmla="*/ 1437343 h 1529148"/>
                <a:gd name="connsiteX12" fmla="*/ 93453 w 1168743"/>
                <a:gd name="connsiteY12" fmla="*/ 1302953 h 1529148"/>
                <a:gd name="connsiteX13" fmla="*/ 93453 w 1168743"/>
                <a:gd name="connsiteY13" fmla="*/ 227843 h 1529148"/>
                <a:gd name="connsiteX14" fmla="*/ 227843 w 1168743"/>
                <a:gd name="connsiteY14" fmla="*/ 93453 h 1529148"/>
                <a:gd name="connsiteX15" fmla="*/ 944587 w 1168743"/>
                <a:gd name="connsiteY15" fmla="*/ 93453 h 1529148"/>
                <a:gd name="connsiteX16" fmla="*/ 1078977 w 1168743"/>
                <a:gd name="connsiteY16" fmla="*/ 227843 h 1529148"/>
                <a:gd name="connsiteX17" fmla="*/ 1078977 w 1168743"/>
                <a:gd name="connsiteY17" fmla="*/ 1302953 h 152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68743" h="1529148">
                  <a:moveTo>
                    <a:pt x="944587" y="3861"/>
                  </a:moveTo>
                  <a:lnTo>
                    <a:pt x="227843" y="3861"/>
                  </a:lnTo>
                  <a:cubicBezTo>
                    <a:pt x="102417" y="3861"/>
                    <a:pt x="3861" y="102412"/>
                    <a:pt x="3861" y="227843"/>
                  </a:cubicBezTo>
                  <a:lnTo>
                    <a:pt x="3861" y="1302953"/>
                  </a:lnTo>
                  <a:cubicBezTo>
                    <a:pt x="3861" y="1428384"/>
                    <a:pt x="102412" y="1526935"/>
                    <a:pt x="227843" y="1526935"/>
                  </a:cubicBezTo>
                  <a:lnTo>
                    <a:pt x="944587" y="1526935"/>
                  </a:lnTo>
                  <a:cubicBezTo>
                    <a:pt x="1070018" y="1526935"/>
                    <a:pt x="1168568" y="1428384"/>
                    <a:pt x="1168568" y="1302953"/>
                  </a:cubicBezTo>
                  <a:lnTo>
                    <a:pt x="1168568" y="227843"/>
                  </a:lnTo>
                  <a:cubicBezTo>
                    <a:pt x="1168568" y="102412"/>
                    <a:pt x="1070018" y="3861"/>
                    <a:pt x="944587" y="3861"/>
                  </a:cubicBezTo>
                  <a:close/>
                  <a:moveTo>
                    <a:pt x="1078977" y="1302953"/>
                  </a:moveTo>
                  <a:cubicBezTo>
                    <a:pt x="1078977" y="1374628"/>
                    <a:pt x="1016261" y="1437343"/>
                    <a:pt x="944587" y="1437343"/>
                  </a:cubicBezTo>
                  <a:lnTo>
                    <a:pt x="227843" y="1437343"/>
                  </a:lnTo>
                  <a:cubicBezTo>
                    <a:pt x="156169" y="1437343"/>
                    <a:pt x="93453" y="1374628"/>
                    <a:pt x="93453" y="1302953"/>
                  </a:cubicBezTo>
                  <a:lnTo>
                    <a:pt x="93453" y="227843"/>
                  </a:lnTo>
                  <a:cubicBezTo>
                    <a:pt x="93453" y="156169"/>
                    <a:pt x="156169" y="93453"/>
                    <a:pt x="227843" y="93453"/>
                  </a:cubicBezTo>
                  <a:lnTo>
                    <a:pt x="944587" y="93453"/>
                  </a:lnTo>
                  <a:cubicBezTo>
                    <a:pt x="1016261" y="93453"/>
                    <a:pt x="1078977" y="156169"/>
                    <a:pt x="1078977" y="227843"/>
                  </a:cubicBezTo>
                  <a:lnTo>
                    <a:pt x="1078977" y="1302953"/>
                  </a:ln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53" name="PA-任意多边形: 形状 2054"/>
            <p:cNvSpPr/>
            <p:nvPr>
              <p:custDataLst>
                <p:tags r:id="rId43"/>
              </p:custDataLst>
            </p:nvPr>
          </p:nvSpPr>
          <p:spPr>
            <a:xfrm>
              <a:off x="18732102" y="8932663"/>
              <a:ext cx="272878" cy="272878"/>
            </a:xfrm>
            <a:custGeom>
              <a:avLst/>
              <a:gdLst>
                <a:gd name="connsiteX0" fmla="*/ 48660 w 272878"/>
                <a:gd name="connsiteY0" fmla="*/ 272642 h 272878"/>
                <a:gd name="connsiteX1" fmla="*/ 227843 w 272878"/>
                <a:gd name="connsiteY1" fmla="*/ 272642 h 272878"/>
                <a:gd name="connsiteX2" fmla="*/ 272642 w 272878"/>
                <a:gd name="connsiteY2" fmla="*/ 227843 h 272878"/>
                <a:gd name="connsiteX3" fmla="*/ 272642 w 272878"/>
                <a:gd name="connsiteY3" fmla="*/ 48660 h 272878"/>
                <a:gd name="connsiteX4" fmla="*/ 227843 w 272878"/>
                <a:gd name="connsiteY4" fmla="*/ 3861 h 272878"/>
                <a:gd name="connsiteX5" fmla="*/ 48660 w 272878"/>
                <a:gd name="connsiteY5" fmla="*/ 3861 h 272878"/>
                <a:gd name="connsiteX6" fmla="*/ 3861 w 272878"/>
                <a:gd name="connsiteY6" fmla="*/ 48660 h 272878"/>
                <a:gd name="connsiteX7" fmla="*/ 3861 w 272878"/>
                <a:gd name="connsiteY7" fmla="*/ 227843 h 272878"/>
                <a:gd name="connsiteX8" fmla="*/ 48660 w 272878"/>
                <a:gd name="connsiteY8" fmla="*/ 272642 h 272878"/>
                <a:gd name="connsiteX9" fmla="*/ 93453 w 272878"/>
                <a:gd name="connsiteY9" fmla="*/ 93458 h 272878"/>
                <a:gd name="connsiteX10" fmla="*/ 183045 w 272878"/>
                <a:gd name="connsiteY10" fmla="*/ 93458 h 272878"/>
                <a:gd name="connsiteX11" fmla="*/ 183045 w 272878"/>
                <a:gd name="connsiteY11" fmla="*/ 183050 h 272878"/>
                <a:gd name="connsiteX12" fmla="*/ 93453 w 272878"/>
                <a:gd name="connsiteY12" fmla="*/ 183050 h 272878"/>
                <a:gd name="connsiteX13" fmla="*/ 93453 w 272878"/>
                <a:gd name="connsiteY13" fmla="*/ 93458 h 2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2878" h="272878">
                  <a:moveTo>
                    <a:pt x="48660" y="272642"/>
                  </a:moveTo>
                  <a:lnTo>
                    <a:pt x="227843" y="272642"/>
                  </a:lnTo>
                  <a:cubicBezTo>
                    <a:pt x="254719" y="272642"/>
                    <a:pt x="272642" y="254724"/>
                    <a:pt x="272642" y="227843"/>
                  </a:cubicBezTo>
                  <a:lnTo>
                    <a:pt x="272642" y="48660"/>
                  </a:lnTo>
                  <a:cubicBezTo>
                    <a:pt x="272642" y="21784"/>
                    <a:pt x="254724" y="3861"/>
                    <a:pt x="227843" y="3861"/>
                  </a:cubicBezTo>
                  <a:lnTo>
                    <a:pt x="48660" y="3861"/>
                  </a:lnTo>
                  <a:cubicBezTo>
                    <a:pt x="21784" y="3861"/>
                    <a:pt x="3861" y="21779"/>
                    <a:pt x="3861" y="48660"/>
                  </a:cubicBezTo>
                  <a:lnTo>
                    <a:pt x="3861" y="227843"/>
                  </a:lnTo>
                  <a:cubicBezTo>
                    <a:pt x="3861" y="254724"/>
                    <a:pt x="21779" y="272642"/>
                    <a:pt x="48660" y="272642"/>
                  </a:cubicBezTo>
                  <a:close/>
                  <a:moveTo>
                    <a:pt x="93453" y="93458"/>
                  </a:moveTo>
                  <a:lnTo>
                    <a:pt x="183045" y="93458"/>
                  </a:lnTo>
                  <a:lnTo>
                    <a:pt x="183045" y="183050"/>
                  </a:lnTo>
                  <a:lnTo>
                    <a:pt x="93453" y="183050"/>
                  </a:lnTo>
                  <a:lnTo>
                    <a:pt x="93453" y="93458"/>
                  </a:ln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54" name="PA-任意多边形: 形状 2055"/>
            <p:cNvSpPr/>
            <p:nvPr>
              <p:custDataLst>
                <p:tags r:id="rId44"/>
              </p:custDataLst>
            </p:nvPr>
          </p:nvSpPr>
          <p:spPr>
            <a:xfrm>
              <a:off x="18732102" y="9291035"/>
              <a:ext cx="633284" cy="92676"/>
            </a:xfrm>
            <a:custGeom>
              <a:avLst/>
              <a:gdLst>
                <a:gd name="connsiteX0" fmla="*/ 586215 w 633283"/>
                <a:gd name="connsiteY0" fmla="*/ 3861 h 92675"/>
                <a:gd name="connsiteX1" fmla="*/ 48660 w 633283"/>
                <a:gd name="connsiteY1" fmla="*/ 3861 h 92675"/>
                <a:gd name="connsiteX2" fmla="*/ 3861 w 633283"/>
                <a:gd name="connsiteY2" fmla="*/ 48660 h 92675"/>
                <a:gd name="connsiteX3" fmla="*/ 48660 w 633283"/>
                <a:gd name="connsiteY3" fmla="*/ 93458 h 92675"/>
                <a:gd name="connsiteX4" fmla="*/ 586215 w 633283"/>
                <a:gd name="connsiteY4" fmla="*/ 93458 h 92675"/>
                <a:gd name="connsiteX5" fmla="*/ 631013 w 633283"/>
                <a:gd name="connsiteY5" fmla="*/ 48660 h 92675"/>
                <a:gd name="connsiteX6" fmla="*/ 586215 w 633283"/>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283" h="92675">
                  <a:moveTo>
                    <a:pt x="586215" y="3861"/>
                  </a:moveTo>
                  <a:lnTo>
                    <a:pt x="48660" y="3861"/>
                  </a:lnTo>
                  <a:cubicBezTo>
                    <a:pt x="21784" y="3861"/>
                    <a:pt x="3861" y="21779"/>
                    <a:pt x="3861" y="48660"/>
                  </a:cubicBezTo>
                  <a:cubicBezTo>
                    <a:pt x="3861" y="75536"/>
                    <a:pt x="21779" y="93458"/>
                    <a:pt x="48660" y="93458"/>
                  </a:cubicBezTo>
                  <a:lnTo>
                    <a:pt x="586215" y="93458"/>
                  </a:lnTo>
                  <a:cubicBezTo>
                    <a:pt x="613091" y="93458"/>
                    <a:pt x="631013" y="75541"/>
                    <a:pt x="631013" y="48660"/>
                  </a:cubicBezTo>
                  <a:cubicBezTo>
                    <a:pt x="631008" y="21784"/>
                    <a:pt x="613091" y="3861"/>
                    <a:pt x="586215"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55" name="PA-任意多边形: 形状 2056"/>
            <p:cNvSpPr/>
            <p:nvPr>
              <p:custDataLst>
                <p:tags r:id="rId45"/>
              </p:custDataLst>
            </p:nvPr>
          </p:nvSpPr>
          <p:spPr>
            <a:xfrm>
              <a:off x="18732102" y="9559815"/>
              <a:ext cx="633284" cy="92676"/>
            </a:xfrm>
            <a:custGeom>
              <a:avLst/>
              <a:gdLst>
                <a:gd name="connsiteX0" fmla="*/ 586215 w 633283"/>
                <a:gd name="connsiteY0" fmla="*/ 3861 h 92675"/>
                <a:gd name="connsiteX1" fmla="*/ 48660 w 633283"/>
                <a:gd name="connsiteY1" fmla="*/ 3861 h 92675"/>
                <a:gd name="connsiteX2" fmla="*/ 3861 w 633283"/>
                <a:gd name="connsiteY2" fmla="*/ 48660 h 92675"/>
                <a:gd name="connsiteX3" fmla="*/ 48660 w 633283"/>
                <a:gd name="connsiteY3" fmla="*/ 93458 h 92675"/>
                <a:gd name="connsiteX4" fmla="*/ 586215 w 633283"/>
                <a:gd name="connsiteY4" fmla="*/ 93458 h 92675"/>
                <a:gd name="connsiteX5" fmla="*/ 631013 w 633283"/>
                <a:gd name="connsiteY5" fmla="*/ 48660 h 92675"/>
                <a:gd name="connsiteX6" fmla="*/ 586215 w 633283"/>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283" h="92675">
                  <a:moveTo>
                    <a:pt x="586215" y="3861"/>
                  </a:moveTo>
                  <a:lnTo>
                    <a:pt x="48660" y="3861"/>
                  </a:lnTo>
                  <a:cubicBezTo>
                    <a:pt x="21784" y="3861"/>
                    <a:pt x="3861" y="21779"/>
                    <a:pt x="3861" y="48660"/>
                  </a:cubicBezTo>
                  <a:cubicBezTo>
                    <a:pt x="3861" y="75536"/>
                    <a:pt x="21779" y="93458"/>
                    <a:pt x="48660" y="93458"/>
                  </a:cubicBezTo>
                  <a:lnTo>
                    <a:pt x="586215" y="93458"/>
                  </a:lnTo>
                  <a:cubicBezTo>
                    <a:pt x="613091" y="93458"/>
                    <a:pt x="631013" y="75541"/>
                    <a:pt x="631013" y="48660"/>
                  </a:cubicBezTo>
                  <a:cubicBezTo>
                    <a:pt x="631008" y="21784"/>
                    <a:pt x="613091" y="3861"/>
                    <a:pt x="586215"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56" name="PA-任意多边形: 形状 2057"/>
            <p:cNvSpPr/>
            <p:nvPr>
              <p:custDataLst>
                <p:tags r:id="rId46"/>
              </p:custDataLst>
            </p:nvPr>
          </p:nvSpPr>
          <p:spPr>
            <a:xfrm>
              <a:off x="18732102" y="9828595"/>
              <a:ext cx="633284" cy="92676"/>
            </a:xfrm>
            <a:custGeom>
              <a:avLst/>
              <a:gdLst>
                <a:gd name="connsiteX0" fmla="*/ 586215 w 633283"/>
                <a:gd name="connsiteY0" fmla="*/ 3861 h 92675"/>
                <a:gd name="connsiteX1" fmla="*/ 48660 w 633283"/>
                <a:gd name="connsiteY1" fmla="*/ 3861 h 92675"/>
                <a:gd name="connsiteX2" fmla="*/ 3861 w 633283"/>
                <a:gd name="connsiteY2" fmla="*/ 48660 h 92675"/>
                <a:gd name="connsiteX3" fmla="*/ 48660 w 633283"/>
                <a:gd name="connsiteY3" fmla="*/ 93458 h 92675"/>
                <a:gd name="connsiteX4" fmla="*/ 586215 w 633283"/>
                <a:gd name="connsiteY4" fmla="*/ 93458 h 92675"/>
                <a:gd name="connsiteX5" fmla="*/ 631013 w 633283"/>
                <a:gd name="connsiteY5" fmla="*/ 48660 h 92675"/>
                <a:gd name="connsiteX6" fmla="*/ 586215 w 633283"/>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283" h="92675">
                  <a:moveTo>
                    <a:pt x="586215" y="3861"/>
                  </a:moveTo>
                  <a:lnTo>
                    <a:pt x="48660" y="3861"/>
                  </a:lnTo>
                  <a:cubicBezTo>
                    <a:pt x="21784" y="3861"/>
                    <a:pt x="3861" y="21779"/>
                    <a:pt x="3861" y="48660"/>
                  </a:cubicBezTo>
                  <a:cubicBezTo>
                    <a:pt x="3861" y="75541"/>
                    <a:pt x="21779" y="93458"/>
                    <a:pt x="48660" y="93458"/>
                  </a:cubicBezTo>
                  <a:lnTo>
                    <a:pt x="586215" y="93458"/>
                  </a:lnTo>
                  <a:cubicBezTo>
                    <a:pt x="613091" y="93458"/>
                    <a:pt x="631013" y="75541"/>
                    <a:pt x="631013" y="48660"/>
                  </a:cubicBezTo>
                  <a:cubicBezTo>
                    <a:pt x="631013" y="21779"/>
                    <a:pt x="613091" y="3861"/>
                    <a:pt x="586215"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1" name="PA-任意多边形: 形状 2058"/>
            <p:cNvSpPr/>
            <p:nvPr>
              <p:custDataLst>
                <p:tags r:id="rId47"/>
              </p:custDataLst>
            </p:nvPr>
          </p:nvSpPr>
          <p:spPr>
            <a:xfrm>
              <a:off x="19090473" y="9022260"/>
              <a:ext cx="272878" cy="92676"/>
            </a:xfrm>
            <a:custGeom>
              <a:avLst/>
              <a:gdLst>
                <a:gd name="connsiteX0" fmla="*/ 227843 w 272878"/>
                <a:gd name="connsiteY0" fmla="*/ 3861 h 92675"/>
                <a:gd name="connsiteX1" fmla="*/ 48660 w 272878"/>
                <a:gd name="connsiteY1" fmla="*/ 3861 h 92675"/>
                <a:gd name="connsiteX2" fmla="*/ 3861 w 272878"/>
                <a:gd name="connsiteY2" fmla="*/ 48660 h 92675"/>
                <a:gd name="connsiteX3" fmla="*/ 48660 w 272878"/>
                <a:gd name="connsiteY3" fmla="*/ 93458 h 92675"/>
                <a:gd name="connsiteX4" fmla="*/ 227843 w 272878"/>
                <a:gd name="connsiteY4" fmla="*/ 93458 h 92675"/>
                <a:gd name="connsiteX5" fmla="*/ 272642 w 272878"/>
                <a:gd name="connsiteY5" fmla="*/ 48660 h 92675"/>
                <a:gd name="connsiteX6" fmla="*/ 227843 w 272878"/>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878" h="92675">
                  <a:moveTo>
                    <a:pt x="227843" y="3861"/>
                  </a:moveTo>
                  <a:lnTo>
                    <a:pt x="48660" y="3861"/>
                  </a:lnTo>
                  <a:cubicBezTo>
                    <a:pt x="21784" y="3861"/>
                    <a:pt x="3861" y="21779"/>
                    <a:pt x="3861" y="48660"/>
                  </a:cubicBezTo>
                  <a:cubicBezTo>
                    <a:pt x="3861" y="75536"/>
                    <a:pt x="21779" y="93458"/>
                    <a:pt x="48660" y="93458"/>
                  </a:cubicBezTo>
                  <a:lnTo>
                    <a:pt x="227843" y="93458"/>
                  </a:lnTo>
                  <a:cubicBezTo>
                    <a:pt x="254719" y="93458"/>
                    <a:pt x="272642" y="75541"/>
                    <a:pt x="272642" y="48660"/>
                  </a:cubicBezTo>
                  <a:cubicBezTo>
                    <a:pt x="272636" y="21779"/>
                    <a:pt x="254719" y="3861"/>
                    <a:pt x="227843"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grpSp>
      <p:grpSp>
        <p:nvGrpSpPr>
          <p:cNvPr id="32" name="icon"/>
          <p:cNvGrpSpPr/>
          <p:nvPr>
            <p:custDataLst>
              <p:tags r:id="rId48"/>
            </p:custDataLst>
          </p:nvPr>
        </p:nvGrpSpPr>
        <p:grpSpPr>
          <a:xfrm rot="0">
            <a:off x="10233368" y="1912935"/>
            <a:ext cx="527116" cy="698258"/>
            <a:chOff x="18463322" y="8663889"/>
            <a:chExt cx="1168743" cy="1529149"/>
          </a:xfrm>
          <a:solidFill>
            <a:schemeClr val="accent2"/>
          </a:solidFill>
        </p:grpSpPr>
        <p:sp>
          <p:nvSpPr>
            <p:cNvPr id="33" name="PA-任意多边形: 形状 2053"/>
            <p:cNvSpPr/>
            <p:nvPr>
              <p:custDataLst>
                <p:tags r:id="rId49"/>
              </p:custDataLst>
            </p:nvPr>
          </p:nvSpPr>
          <p:spPr>
            <a:xfrm>
              <a:off x="18463322" y="8663889"/>
              <a:ext cx="1168743" cy="1529149"/>
            </a:xfrm>
            <a:custGeom>
              <a:avLst/>
              <a:gdLst>
                <a:gd name="connsiteX0" fmla="*/ 944587 w 1168743"/>
                <a:gd name="connsiteY0" fmla="*/ 3861 h 1529148"/>
                <a:gd name="connsiteX1" fmla="*/ 227843 w 1168743"/>
                <a:gd name="connsiteY1" fmla="*/ 3861 h 1529148"/>
                <a:gd name="connsiteX2" fmla="*/ 3861 w 1168743"/>
                <a:gd name="connsiteY2" fmla="*/ 227843 h 1529148"/>
                <a:gd name="connsiteX3" fmla="*/ 3861 w 1168743"/>
                <a:gd name="connsiteY3" fmla="*/ 1302953 h 1529148"/>
                <a:gd name="connsiteX4" fmla="*/ 227843 w 1168743"/>
                <a:gd name="connsiteY4" fmla="*/ 1526935 h 1529148"/>
                <a:gd name="connsiteX5" fmla="*/ 944587 w 1168743"/>
                <a:gd name="connsiteY5" fmla="*/ 1526935 h 1529148"/>
                <a:gd name="connsiteX6" fmla="*/ 1168568 w 1168743"/>
                <a:gd name="connsiteY6" fmla="*/ 1302953 h 1529148"/>
                <a:gd name="connsiteX7" fmla="*/ 1168568 w 1168743"/>
                <a:gd name="connsiteY7" fmla="*/ 227843 h 1529148"/>
                <a:gd name="connsiteX8" fmla="*/ 944587 w 1168743"/>
                <a:gd name="connsiteY8" fmla="*/ 3861 h 1529148"/>
                <a:gd name="connsiteX9" fmla="*/ 1078977 w 1168743"/>
                <a:gd name="connsiteY9" fmla="*/ 1302953 h 1529148"/>
                <a:gd name="connsiteX10" fmla="*/ 944587 w 1168743"/>
                <a:gd name="connsiteY10" fmla="*/ 1437343 h 1529148"/>
                <a:gd name="connsiteX11" fmla="*/ 227843 w 1168743"/>
                <a:gd name="connsiteY11" fmla="*/ 1437343 h 1529148"/>
                <a:gd name="connsiteX12" fmla="*/ 93453 w 1168743"/>
                <a:gd name="connsiteY12" fmla="*/ 1302953 h 1529148"/>
                <a:gd name="connsiteX13" fmla="*/ 93453 w 1168743"/>
                <a:gd name="connsiteY13" fmla="*/ 227843 h 1529148"/>
                <a:gd name="connsiteX14" fmla="*/ 227843 w 1168743"/>
                <a:gd name="connsiteY14" fmla="*/ 93453 h 1529148"/>
                <a:gd name="connsiteX15" fmla="*/ 944587 w 1168743"/>
                <a:gd name="connsiteY15" fmla="*/ 93453 h 1529148"/>
                <a:gd name="connsiteX16" fmla="*/ 1078977 w 1168743"/>
                <a:gd name="connsiteY16" fmla="*/ 227843 h 1529148"/>
                <a:gd name="connsiteX17" fmla="*/ 1078977 w 1168743"/>
                <a:gd name="connsiteY17" fmla="*/ 1302953 h 152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68743" h="1529148">
                  <a:moveTo>
                    <a:pt x="944587" y="3861"/>
                  </a:moveTo>
                  <a:lnTo>
                    <a:pt x="227843" y="3861"/>
                  </a:lnTo>
                  <a:cubicBezTo>
                    <a:pt x="102417" y="3861"/>
                    <a:pt x="3861" y="102412"/>
                    <a:pt x="3861" y="227843"/>
                  </a:cubicBezTo>
                  <a:lnTo>
                    <a:pt x="3861" y="1302953"/>
                  </a:lnTo>
                  <a:cubicBezTo>
                    <a:pt x="3861" y="1428384"/>
                    <a:pt x="102412" y="1526935"/>
                    <a:pt x="227843" y="1526935"/>
                  </a:cubicBezTo>
                  <a:lnTo>
                    <a:pt x="944587" y="1526935"/>
                  </a:lnTo>
                  <a:cubicBezTo>
                    <a:pt x="1070018" y="1526935"/>
                    <a:pt x="1168568" y="1428384"/>
                    <a:pt x="1168568" y="1302953"/>
                  </a:cubicBezTo>
                  <a:lnTo>
                    <a:pt x="1168568" y="227843"/>
                  </a:lnTo>
                  <a:cubicBezTo>
                    <a:pt x="1168568" y="102412"/>
                    <a:pt x="1070018" y="3861"/>
                    <a:pt x="944587" y="3861"/>
                  </a:cubicBezTo>
                  <a:close/>
                  <a:moveTo>
                    <a:pt x="1078977" y="1302953"/>
                  </a:moveTo>
                  <a:cubicBezTo>
                    <a:pt x="1078977" y="1374628"/>
                    <a:pt x="1016261" y="1437343"/>
                    <a:pt x="944587" y="1437343"/>
                  </a:cubicBezTo>
                  <a:lnTo>
                    <a:pt x="227843" y="1437343"/>
                  </a:lnTo>
                  <a:cubicBezTo>
                    <a:pt x="156169" y="1437343"/>
                    <a:pt x="93453" y="1374628"/>
                    <a:pt x="93453" y="1302953"/>
                  </a:cubicBezTo>
                  <a:lnTo>
                    <a:pt x="93453" y="227843"/>
                  </a:lnTo>
                  <a:cubicBezTo>
                    <a:pt x="93453" y="156169"/>
                    <a:pt x="156169" y="93453"/>
                    <a:pt x="227843" y="93453"/>
                  </a:cubicBezTo>
                  <a:lnTo>
                    <a:pt x="944587" y="93453"/>
                  </a:lnTo>
                  <a:cubicBezTo>
                    <a:pt x="1016261" y="93453"/>
                    <a:pt x="1078977" y="156169"/>
                    <a:pt x="1078977" y="227843"/>
                  </a:cubicBezTo>
                  <a:lnTo>
                    <a:pt x="1078977" y="1302953"/>
                  </a:ln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4" name="PA-任意多边形: 形状 2054"/>
            <p:cNvSpPr/>
            <p:nvPr>
              <p:custDataLst>
                <p:tags r:id="rId50"/>
              </p:custDataLst>
            </p:nvPr>
          </p:nvSpPr>
          <p:spPr>
            <a:xfrm>
              <a:off x="18732102" y="8932663"/>
              <a:ext cx="272878" cy="272878"/>
            </a:xfrm>
            <a:custGeom>
              <a:avLst/>
              <a:gdLst>
                <a:gd name="connsiteX0" fmla="*/ 48660 w 272878"/>
                <a:gd name="connsiteY0" fmla="*/ 272642 h 272878"/>
                <a:gd name="connsiteX1" fmla="*/ 227843 w 272878"/>
                <a:gd name="connsiteY1" fmla="*/ 272642 h 272878"/>
                <a:gd name="connsiteX2" fmla="*/ 272642 w 272878"/>
                <a:gd name="connsiteY2" fmla="*/ 227843 h 272878"/>
                <a:gd name="connsiteX3" fmla="*/ 272642 w 272878"/>
                <a:gd name="connsiteY3" fmla="*/ 48660 h 272878"/>
                <a:gd name="connsiteX4" fmla="*/ 227843 w 272878"/>
                <a:gd name="connsiteY4" fmla="*/ 3861 h 272878"/>
                <a:gd name="connsiteX5" fmla="*/ 48660 w 272878"/>
                <a:gd name="connsiteY5" fmla="*/ 3861 h 272878"/>
                <a:gd name="connsiteX6" fmla="*/ 3861 w 272878"/>
                <a:gd name="connsiteY6" fmla="*/ 48660 h 272878"/>
                <a:gd name="connsiteX7" fmla="*/ 3861 w 272878"/>
                <a:gd name="connsiteY7" fmla="*/ 227843 h 272878"/>
                <a:gd name="connsiteX8" fmla="*/ 48660 w 272878"/>
                <a:gd name="connsiteY8" fmla="*/ 272642 h 272878"/>
                <a:gd name="connsiteX9" fmla="*/ 93453 w 272878"/>
                <a:gd name="connsiteY9" fmla="*/ 93458 h 272878"/>
                <a:gd name="connsiteX10" fmla="*/ 183045 w 272878"/>
                <a:gd name="connsiteY10" fmla="*/ 93458 h 272878"/>
                <a:gd name="connsiteX11" fmla="*/ 183045 w 272878"/>
                <a:gd name="connsiteY11" fmla="*/ 183050 h 272878"/>
                <a:gd name="connsiteX12" fmla="*/ 93453 w 272878"/>
                <a:gd name="connsiteY12" fmla="*/ 183050 h 272878"/>
                <a:gd name="connsiteX13" fmla="*/ 93453 w 272878"/>
                <a:gd name="connsiteY13" fmla="*/ 93458 h 2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2878" h="272878">
                  <a:moveTo>
                    <a:pt x="48660" y="272642"/>
                  </a:moveTo>
                  <a:lnTo>
                    <a:pt x="227843" y="272642"/>
                  </a:lnTo>
                  <a:cubicBezTo>
                    <a:pt x="254719" y="272642"/>
                    <a:pt x="272642" y="254724"/>
                    <a:pt x="272642" y="227843"/>
                  </a:cubicBezTo>
                  <a:lnTo>
                    <a:pt x="272642" y="48660"/>
                  </a:lnTo>
                  <a:cubicBezTo>
                    <a:pt x="272642" y="21784"/>
                    <a:pt x="254724" y="3861"/>
                    <a:pt x="227843" y="3861"/>
                  </a:cubicBezTo>
                  <a:lnTo>
                    <a:pt x="48660" y="3861"/>
                  </a:lnTo>
                  <a:cubicBezTo>
                    <a:pt x="21784" y="3861"/>
                    <a:pt x="3861" y="21779"/>
                    <a:pt x="3861" y="48660"/>
                  </a:cubicBezTo>
                  <a:lnTo>
                    <a:pt x="3861" y="227843"/>
                  </a:lnTo>
                  <a:cubicBezTo>
                    <a:pt x="3861" y="254724"/>
                    <a:pt x="21779" y="272642"/>
                    <a:pt x="48660" y="272642"/>
                  </a:cubicBezTo>
                  <a:close/>
                  <a:moveTo>
                    <a:pt x="93453" y="93458"/>
                  </a:moveTo>
                  <a:lnTo>
                    <a:pt x="183045" y="93458"/>
                  </a:lnTo>
                  <a:lnTo>
                    <a:pt x="183045" y="183050"/>
                  </a:lnTo>
                  <a:lnTo>
                    <a:pt x="93453" y="183050"/>
                  </a:lnTo>
                  <a:lnTo>
                    <a:pt x="93453" y="93458"/>
                  </a:ln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5" name="PA-任意多边形: 形状 2055"/>
            <p:cNvSpPr/>
            <p:nvPr>
              <p:custDataLst>
                <p:tags r:id="rId51"/>
              </p:custDataLst>
            </p:nvPr>
          </p:nvSpPr>
          <p:spPr>
            <a:xfrm>
              <a:off x="18732102" y="9291035"/>
              <a:ext cx="633284" cy="92676"/>
            </a:xfrm>
            <a:custGeom>
              <a:avLst/>
              <a:gdLst>
                <a:gd name="connsiteX0" fmla="*/ 586215 w 633283"/>
                <a:gd name="connsiteY0" fmla="*/ 3861 h 92675"/>
                <a:gd name="connsiteX1" fmla="*/ 48660 w 633283"/>
                <a:gd name="connsiteY1" fmla="*/ 3861 h 92675"/>
                <a:gd name="connsiteX2" fmla="*/ 3861 w 633283"/>
                <a:gd name="connsiteY2" fmla="*/ 48660 h 92675"/>
                <a:gd name="connsiteX3" fmla="*/ 48660 w 633283"/>
                <a:gd name="connsiteY3" fmla="*/ 93458 h 92675"/>
                <a:gd name="connsiteX4" fmla="*/ 586215 w 633283"/>
                <a:gd name="connsiteY4" fmla="*/ 93458 h 92675"/>
                <a:gd name="connsiteX5" fmla="*/ 631013 w 633283"/>
                <a:gd name="connsiteY5" fmla="*/ 48660 h 92675"/>
                <a:gd name="connsiteX6" fmla="*/ 586215 w 633283"/>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283" h="92675">
                  <a:moveTo>
                    <a:pt x="586215" y="3861"/>
                  </a:moveTo>
                  <a:lnTo>
                    <a:pt x="48660" y="3861"/>
                  </a:lnTo>
                  <a:cubicBezTo>
                    <a:pt x="21784" y="3861"/>
                    <a:pt x="3861" y="21779"/>
                    <a:pt x="3861" y="48660"/>
                  </a:cubicBezTo>
                  <a:cubicBezTo>
                    <a:pt x="3861" y="75536"/>
                    <a:pt x="21779" y="93458"/>
                    <a:pt x="48660" y="93458"/>
                  </a:cubicBezTo>
                  <a:lnTo>
                    <a:pt x="586215" y="93458"/>
                  </a:lnTo>
                  <a:cubicBezTo>
                    <a:pt x="613091" y="93458"/>
                    <a:pt x="631013" y="75541"/>
                    <a:pt x="631013" y="48660"/>
                  </a:cubicBezTo>
                  <a:cubicBezTo>
                    <a:pt x="631008" y="21784"/>
                    <a:pt x="613091" y="3861"/>
                    <a:pt x="586215"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6" name="PA-任意多边形: 形状 2056"/>
            <p:cNvSpPr/>
            <p:nvPr>
              <p:custDataLst>
                <p:tags r:id="rId52"/>
              </p:custDataLst>
            </p:nvPr>
          </p:nvSpPr>
          <p:spPr>
            <a:xfrm>
              <a:off x="18732102" y="9559815"/>
              <a:ext cx="633284" cy="92676"/>
            </a:xfrm>
            <a:custGeom>
              <a:avLst/>
              <a:gdLst>
                <a:gd name="connsiteX0" fmla="*/ 586215 w 633283"/>
                <a:gd name="connsiteY0" fmla="*/ 3861 h 92675"/>
                <a:gd name="connsiteX1" fmla="*/ 48660 w 633283"/>
                <a:gd name="connsiteY1" fmla="*/ 3861 h 92675"/>
                <a:gd name="connsiteX2" fmla="*/ 3861 w 633283"/>
                <a:gd name="connsiteY2" fmla="*/ 48660 h 92675"/>
                <a:gd name="connsiteX3" fmla="*/ 48660 w 633283"/>
                <a:gd name="connsiteY3" fmla="*/ 93458 h 92675"/>
                <a:gd name="connsiteX4" fmla="*/ 586215 w 633283"/>
                <a:gd name="connsiteY4" fmla="*/ 93458 h 92675"/>
                <a:gd name="connsiteX5" fmla="*/ 631013 w 633283"/>
                <a:gd name="connsiteY5" fmla="*/ 48660 h 92675"/>
                <a:gd name="connsiteX6" fmla="*/ 586215 w 633283"/>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283" h="92675">
                  <a:moveTo>
                    <a:pt x="586215" y="3861"/>
                  </a:moveTo>
                  <a:lnTo>
                    <a:pt x="48660" y="3861"/>
                  </a:lnTo>
                  <a:cubicBezTo>
                    <a:pt x="21784" y="3861"/>
                    <a:pt x="3861" y="21779"/>
                    <a:pt x="3861" y="48660"/>
                  </a:cubicBezTo>
                  <a:cubicBezTo>
                    <a:pt x="3861" y="75536"/>
                    <a:pt x="21779" y="93458"/>
                    <a:pt x="48660" y="93458"/>
                  </a:cubicBezTo>
                  <a:lnTo>
                    <a:pt x="586215" y="93458"/>
                  </a:lnTo>
                  <a:cubicBezTo>
                    <a:pt x="613091" y="93458"/>
                    <a:pt x="631013" y="75541"/>
                    <a:pt x="631013" y="48660"/>
                  </a:cubicBezTo>
                  <a:cubicBezTo>
                    <a:pt x="631008" y="21784"/>
                    <a:pt x="613091" y="3861"/>
                    <a:pt x="586215"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7" name="PA-任意多边形: 形状 2057"/>
            <p:cNvSpPr/>
            <p:nvPr>
              <p:custDataLst>
                <p:tags r:id="rId53"/>
              </p:custDataLst>
            </p:nvPr>
          </p:nvSpPr>
          <p:spPr>
            <a:xfrm>
              <a:off x="18732102" y="9828595"/>
              <a:ext cx="633284" cy="92676"/>
            </a:xfrm>
            <a:custGeom>
              <a:avLst/>
              <a:gdLst>
                <a:gd name="connsiteX0" fmla="*/ 586215 w 633283"/>
                <a:gd name="connsiteY0" fmla="*/ 3861 h 92675"/>
                <a:gd name="connsiteX1" fmla="*/ 48660 w 633283"/>
                <a:gd name="connsiteY1" fmla="*/ 3861 h 92675"/>
                <a:gd name="connsiteX2" fmla="*/ 3861 w 633283"/>
                <a:gd name="connsiteY2" fmla="*/ 48660 h 92675"/>
                <a:gd name="connsiteX3" fmla="*/ 48660 w 633283"/>
                <a:gd name="connsiteY3" fmla="*/ 93458 h 92675"/>
                <a:gd name="connsiteX4" fmla="*/ 586215 w 633283"/>
                <a:gd name="connsiteY4" fmla="*/ 93458 h 92675"/>
                <a:gd name="connsiteX5" fmla="*/ 631013 w 633283"/>
                <a:gd name="connsiteY5" fmla="*/ 48660 h 92675"/>
                <a:gd name="connsiteX6" fmla="*/ 586215 w 633283"/>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283" h="92675">
                  <a:moveTo>
                    <a:pt x="586215" y="3861"/>
                  </a:moveTo>
                  <a:lnTo>
                    <a:pt x="48660" y="3861"/>
                  </a:lnTo>
                  <a:cubicBezTo>
                    <a:pt x="21784" y="3861"/>
                    <a:pt x="3861" y="21779"/>
                    <a:pt x="3861" y="48660"/>
                  </a:cubicBezTo>
                  <a:cubicBezTo>
                    <a:pt x="3861" y="75541"/>
                    <a:pt x="21779" y="93458"/>
                    <a:pt x="48660" y="93458"/>
                  </a:cubicBezTo>
                  <a:lnTo>
                    <a:pt x="586215" y="93458"/>
                  </a:lnTo>
                  <a:cubicBezTo>
                    <a:pt x="613091" y="93458"/>
                    <a:pt x="631013" y="75541"/>
                    <a:pt x="631013" y="48660"/>
                  </a:cubicBezTo>
                  <a:cubicBezTo>
                    <a:pt x="631013" y="21779"/>
                    <a:pt x="613091" y="3861"/>
                    <a:pt x="586215"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8" name="PA-任意多边形: 形状 2058"/>
            <p:cNvSpPr/>
            <p:nvPr>
              <p:custDataLst>
                <p:tags r:id="rId54"/>
              </p:custDataLst>
            </p:nvPr>
          </p:nvSpPr>
          <p:spPr>
            <a:xfrm>
              <a:off x="19090473" y="9022260"/>
              <a:ext cx="272878" cy="92676"/>
            </a:xfrm>
            <a:custGeom>
              <a:avLst/>
              <a:gdLst>
                <a:gd name="connsiteX0" fmla="*/ 227843 w 272878"/>
                <a:gd name="connsiteY0" fmla="*/ 3861 h 92675"/>
                <a:gd name="connsiteX1" fmla="*/ 48660 w 272878"/>
                <a:gd name="connsiteY1" fmla="*/ 3861 h 92675"/>
                <a:gd name="connsiteX2" fmla="*/ 3861 w 272878"/>
                <a:gd name="connsiteY2" fmla="*/ 48660 h 92675"/>
                <a:gd name="connsiteX3" fmla="*/ 48660 w 272878"/>
                <a:gd name="connsiteY3" fmla="*/ 93458 h 92675"/>
                <a:gd name="connsiteX4" fmla="*/ 227843 w 272878"/>
                <a:gd name="connsiteY4" fmla="*/ 93458 h 92675"/>
                <a:gd name="connsiteX5" fmla="*/ 272642 w 272878"/>
                <a:gd name="connsiteY5" fmla="*/ 48660 h 92675"/>
                <a:gd name="connsiteX6" fmla="*/ 227843 w 272878"/>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878" h="92675">
                  <a:moveTo>
                    <a:pt x="227843" y="3861"/>
                  </a:moveTo>
                  <a:lnTo>
                    <a:pt x="48660" y="3861"/>
                  </a:lnTo>
                  <a:cubicBezTo>
                    <a:pt x="21784" y="3861"/>
                    <a:pt x="3861" y="21779"/>
                    <a:pt x="3861" y="48660"/>
                  </a:cubicBezTo>
                  <a:cubicBezTo>
                    <a:pt x="3861" y="75536"/>
                    <a:pt x="21779" y="93458"/>
                    <a:pt x="48660" y="93458"/>
                  </a:cubicBezTo>
                  <a:lnTo>
                    <a:pt x="227843" y="93458"/>
                  </a:lnTo>
                  <a:cubicBezTo>
                    <a:pt x="254719" y="93458"/>
                    <a:pt x="272642" y="75541"/>
                    <a:pt x="272642" y="48660"/>
                  </a:cubicBezTo>
                  <a:cubicBezTo>
                    <a:pt x="272636" y="21779"/>
                    <a:pt x="254719" y="3861"/>
                    <a:pt x="227843"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grpSp>
    </p:spTree>
    <p:custDataLst>
      <p:tags r:id="rId55"/>
    </p:custData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图形 15"/>
          <p:cNvSpPr/>
          <p:nvPr>
            <p:custDataLst>
              <p:tags r:id="rId1"/>
            </p:custDataLst>
          </p:nvPr>
        </p:nvSpPr>
        <p:spPr>
          <a:xfrm>
            <a:off x="379167" y="1050"/>
            <a:ext cx="1697547" cy="2046009"/>
          </a:xfrm>
          <a:custGeom>
            <a:avLst/>
            <a:gdLst>
              <a:gd name="connsiteX0" fmla="*/ 1330563 w 1330562"/>
              <a:gd name="connsiteY0" fmla="*/ 932145 h 1603691"/>
              <a:gd name="connsiteX1" fmla="*/ 0 w 1330562"/>
              <a:gd name="connsiteY1" fmla="*/ 1603691 h 1603691"/>
              <a:gd name="connsiteX2" fmla="*/ 0 w 1330562"/>
              <a:gd name="connsiteY2" fmla="*/ 0 h 1603691"/>
              <a:gd name="connsiteX3" fmla="*/ 1330563 w 1330562"/>
              <a:gd name="connsiteY3" fmla="*/ 0 h 1603691"/>
            </a:gdLst>
            <a:ahLst/>
            <a:cxnLst>
              <a:cxn ang="0">
                <a:pos x="connsiteX0" y="connsiteY0"/>
              </a:cxn>
              <a:cxn ang="0">
                <a:pos x="connsiteX1" y="connsiteY1"/>
              </a:cxn>
              <a:cxn ang="0">
                <a:pos x="connsiteX2" y="connsiteY2"/>
              </a:cxn>
              <a:cxn ang="0">
                <a:pos x="connsiteX3" y="connsiteY3"/>
              </a:cxn>
            </a:cxnLst>
            <a:rect l="l" t="t" r="r" b="b"/>
            <a:pathLst>
              <a:path w="1330562" h="1603691">
                <a:moveTo>
                  <a:pt x="1330563" y="932145"/>
                </a:moveTo>
                <a:lnTo>
                  <a:pt x="0" y="1603691"/>
                </a:lnTo>
                <a:lnTo>
                  <a:pt x="0" y="0"/>
                </a:lnTo>
                <a:lnTo>
                  <a:pt x="1330563" y="0"/>
                </a:lnTo>
                <a:close/>
              </a:path>
            </a:pathLst>
          </a:custGeom>
          <a:gradFill>
            <a:gsLst>
              <a:gs pos="0">
                <a:srgbClr val="90FFF8">
                  <a:lumMod val="40000"/>
                  <a:lumOff val="60000"/>
                </a:srgbClr>
              </a:gs>
              <a:gs pos="100000">
                <a:srgbClr val="00E9DB"/>
              </a:gs>
            </a:gsLst>
            <a:path path="circle">
              <a:fillToRect/>
            </a:path>
            <a:tileRect/>
          </a:gradFill>
          <a:ln w="12490" cap="flat">
            <a:noFill/>
            <a:prstDash val="solid"/>
            <a:miter/>
          </a:ln>
        </p:spPr>
        <p:txBody>
          <a:bodyPr rtlCol="0" anchor="ctr"/>
          <a:p>
            <a:endParaRPr lang="zh-CN" altLang="en-US">
              <a:solidFill>
                <a:schemeClr val="dk1"/>
              </a:solidFill>
            </a:endParaRPr>
          </a:p>
        </p:txBody>
      </p:sp>
      <p:sp>
        <p:nvSpPr>
          <p:cNvPr id="180" name="任意多边形: 形状 179"/>
          <p:cNvSpPr/>
          <p:nvPr>
            <p:custDataLst>
              <p:tags r:id="rId2"/>
            </p:custDataLst>
          </p:nvPr>
        </p:nvSpPr>
        <p:spPr>
          <a:xfrm>
            <a:off x="2408051" y="4160410"/>
            <a:ext cx="2238698" cy="2698242"/>
          </a:xfrm>
          <a:custGeom>
            <a:avLst/>
            <a:gdLst>
              <a:gd name="connsiteX0" fmla="*/ 2054420 w 2054420"/>
              <a:gd name="connsiteY0" fmla="*/ 1439255 h 2476137"/>
              <a:gd name="connsiteX1" fmla="*/ 0 w 2054420"/>
              <a:gd name="connsiteY1" fmla="*/ 2476138 h 2476137"/>
              <a:gd name="connsiteX2" fmla="*/ 0 w 2054420"/>
              <a:gd name="connsiteY2" fmla="*/ 0 h 2476137"/>
              <a:gd name="connsiteX3" fmla="*/ 2054420 w 2054420"/>
              <a:gd name="connsiteY3" fmla="*/ 0 h 2476137"/>
            </a:gdLst>
            <a:ahLst/>
            <a:cxnLst>
              <a:cxn ang="0">
                <a:pos x="connsiteX0" y="connsiteY0"/>
              </a:cxn>
              <a:cxn ang="0">
                <a:pos x="connsiteX1" y="connsiteY1"/>
              </a:cxn>
              <a:cxn ang="0">
                <a:pos x="connsiteX2" y="connsiteY2"/>
              </a:cxn>
              <a:cxn ang="0">
                <a:pos x="connsiteX3" y="connsiteY3"/>
              </a:cxn>
            </a:cxnLst>
            <a:rect l="l" t="t" r="r" b="b"/>
            <a:pathLst>
              <a:path w="2054420" h="2476137">
                <a:moveTo>
                  <a:pt x="2054420" y="1439255"/>
                </a:moveTo>
                <a:lnTo>
                  <a:pt x="0" y="2476138"/>
                </a:lnTo>
                <a:lnTo>
                  <a:pt x="0" y="0"/>
                </a:lnTo>
                <a:lnTo>
                  <a:pt x="2054420" y="0"/>
                </a:lnTo>
                <a:close/>
              </a:path>
            </a:pathLst>
          </a:custGeom>
          <a:gradFill flip="none" rotWithShape="1">
            <a:gsLst>
              <a:gs pos="0">
                <a:srgbClr val="90FFF8">
                  <a:lumMod val="40000"/>
                  <a:lumOff val="60000"/>
                </a:srgbClr>
              </a:gs>
              <a:gs pos="100000">
                <a:srgbClr val="00AFA4">
                  <a:lumMod val="75000"/>
                </a:srgbClr>
              </a:gs>
            </a:gsLst>
            <a:path path="circle">
              <a:fillToRect t="100000" r="100000"/>
            </a:path>
            <a:tileRect l="-100000" b="-100000"/>
          </a:gradFill>
          <a:ln w="19328" cap="flat">
            <a:noFill/>
            <a:prstDash val="solid"/>
            <a:miter/>
          </a:ln>
        </p:spPr>
        <p:txBody>
          <a:bodyPr rtlCol="0" anchor="ctr"/>
          <a:p>
            <a:endParaRPr lang="zh-CN" altLang="en-US">
              <a:solidFill>
                <a:schemeClr val="dk1"/>
              </a:solidFill>
            </a:endParaRPr>
          </a:p>
        </p:txBody>
      </p:sp>
      <p:pic>
        <p:nvPicPr>
          <p:cNvPr id="176" name="图片 175"/>
          <p:cNvPicPr>
            <a:picLocks noChangeAspect="1"/>
          </p:cNvPicPr>
          <p:nvPr>
            <p:custDataLst>
              <p:tags r:id="rId3"/>
            </p:custDataLst>
          </p:nvPr>
        </p:nvPicPr>
        <p:blipFill>
          <a:blip r:embed="rId4"/>
          <a:srcRect l="8055" r="8055"/>
          <a:stretch>
            <a:fillRect/>
          </a:stretch>
        </p:blipFill>
        <p:spPr>
          <a:xfrm>
            <a:off x="1138346" y="301"/>
            <a:ext cx="5027450" cy="5992896"/>
          </a:xfrm>
          <a:custGeom>
            <a:avLst/>
            <a:gdLst>
              <a:gd name="connsiteX0" fmla="*/ 0 w 4613616"/>
              <a:gd name="connsiteY0" fmla="*/ 0 h 5499592"/>
              <a:gd name="connsiteX1" fmla="*/ 4613616 w 4613616"/>
              <a:gd name="connsiteY1" fmla="*/ 0 h 5499592"/>
              <a:gd name="connsiteX2" fmla="*/ 4613616 w 4613616"/>
              <a:gd name="connsiteY2" fmla="*/ 3193749 h 5499592"/>
              <a:gd name="connsiteX3" fmla="*/ 0 w 4613616"/>
              <a:gd name="connsiteY3" fmla="*/ 5499592 h 5499592"/>
            </a:gdLst>
            <a:ahLst/>
            <a:cxnLst>
              <a:cxn ang="0">
                <a:pos x="connsiteX0" y="connsiteY0"/>
              </a:cxn>
              <a:cxn ang="0">
                <a:pos x="connsiteX1" y="connsiteY1"/>
              </a:cxn>
              <a:cxn ang="0">
                <a:pos x="connsiteX2" y="connsiteY2"/>
              </a:cxn>
              <a:cxn ang="0">
                <a:pos x="connsiteX3" y="connsiteY3"/>
              </a:cxn>
            </a:cxnLst>
            <a:rect l="l" t="t" r="r" b="b"/>
            <a:pathLst>
              <a:path w="4613616" h="5499592">
                <a:moveTo>
                  <a:pt x="0" y="0"/>
                </a:moveTo>
                <a:lnTo>
                  <a:pt x="4613616" y="0"/>
                </a:lnTo>
                <a:lnTo>
                  <a:pt x="4613616" y="3193749"/>
                </a:lnTo>
                <a:lnTo>
                  <a:pt x="0" y="5499592"/>
                </a:lnTo>
                <a:close/>
              </a:path>
            </a:pathLst>
          </a:custGeom>
        </p:spPr>
      </p:pic>
      <p:sp>
        <p:nvSpPr>
          <p:cNvPr id="174" name="任意多边形: 形状 173"/>
          <p:cNvSpPr/>
          <p:nvPr>
            <p:custDataLst>
              <p:tags r:id="rId5"/>
            </p:custDataLst>
          </p:nvPr>
        </p:nvSpPr>
        <p:spPr>
          <a:xfrm>
            <a:off x="2958770" y="0"/>
            <a:ext cx="4017851" cy="4374104"/>
          </a:xfrm>
          <a:custGeom>
            <a:avLst/>
            <a:gdLst>
              <a:gd name="connsiteX0" fmla="*/ 0 w 3687122"/>
              <a:gd name="connsiteY0" fmla="*/ 0 h 4014050"/>
              <a:gd name="connsiteX1" fmla="*/ 0 w 3687122"/>
              <a:gd name="connsiteY1" fmla="*/ 4014051 h 4014050"/>
              <a:gd name="connsiteX2" fmla="*/ 3687123 w 3687122"/>
              <a:gd name="connsiteY2" fmla="*/ 2149210 h 4014050"/>
              <a:gd name="connsiteX3" fmla="*/ 3687123 w 3687122"/>
              <a:gd name="connsiteY3" fmla="*/ 0 h 4014050"/>
            </a:gdLst>
            <a:ahLst/>
            <a:cxnLst>
              <a:cxn ang="0">
                <a:pos x="connsiteX0" y="connsiteY0"/>
              </a:cxn>
              <a:cxn ang="0">
                <a:pos x="connsiteX1" y="connsiteY1"/>
              </a:cxn>
              <a:cxn ang="0">
                <a:pos x="connsiteX2" y="connsiteY2"/>
              </a:cxn>
              <a:cxn ang="0">
                <a:pos x="connsiteX3" y="connsiteY3"/>
              </a:cxn>
            </a:cxnLst>
            <a:rect l="l" t="t" r="r" b="b"/>
            <a:pathLst>
              <a:path w="3687122" h="4014050">
                <a:moveTo>
                  <a:pt x="0" y="0"/>
                </a:moveTo>
                <a:lnTo>
                  <a:pt x="0" y="4014051"/>
                </a:lnTo>
                <a:lnTo>
                  <a:pt x="3687123" y="2149210"/>
                </a:lnTo>
                <a:lnTo>
                  <a:pt x="3687123" y="0"/>
                </a:lnTo>
              </a:path>
            </a:pathLst>
          </a:custGeom>
          <a:noFill/>
          <a:ln w="109322" cap="flat">
            <a:solidFill>
              <a:srgbClr val="EFEFEF">
                <a:alpha val="99000"/>
              </a:srgbClr>
            </a:solidFill>
            <a:prstDash val="solid"/>
            <a:miter/>
          </a:ln>
        </p:spPr>
        <p:txBody>
          <a:bodyPr rtlCol="0" anchor="ctr"/>
          <a:p>
            <a:endParaRPr lang="zh-CN" altLang="en-US">
              <a:solidFill>
                <a:schemeClr val="dk1"/>
              </a:solidFill>
            </a:endParaRPr>
          </a:p>
        </p:txBody>
      </p:sp>
      <p:sp>
        <p:nvSpPr>
          <p:cNvPr id="9" name="矩形 8"/>
          <p:cNvSpPr/>
          <p:nvPr>
            <p:custDataLst>
              <p:tags r:id="rId6"/>
            </p:custDataLst>
          </p:nvPr>
        </p:nvSpPr>
        <p:spPr>
          <a:xfrm>
            <a:off x="7461250" y="2327275"/>
            <a:ext cx="3980180" cy="1529715"/>
          </a:xfrm>
          <a:prstGeom prst="rect">
            <a:avLst/>
          </a:prstGeom>
        </p:spPr>
        <p:txBody>
          <a:bodyPr wrap="square">
            <a:spAutoFit/>
          </a:bodyPr>
          <a:lstStyle/>
          <a:p>
            <a:pPr>
              <a:lnSpc>
                <a:spcPct val="130000"/>
              </a:lnSpc>
            </a:pPr>
            <a:r>
              <a:rPr lang="zh-CN" altLang="en-US" dirty="0">
                <a:solidFill>
                  <a:srgbClr val="FFFFFF"/>
                </a:solidFill>
                <a:latin typeface="Noto Sans S Chinese Medium" panose="020B0600000000000000" pitchFamily="34" charset="-122"/>
                <a:ea typeface="Noto Sans S Chinese Medium" panose="020B0600000000000000" pitchFamily="34" charset="-122"/>
              </a:rPr>
              <a:t>通过实现简历信息和岗位需求的自动分析，以及提供可视化结果，智能简历分析系统将在提高招聘效率和质量方面发挥关键作用。</a:t>
            </a:r>
            <a:endParaRPr lang="zh-CN" altLang="en-US"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0" name="文本框 9"/>
          <p:cNvSpPr txBox="1"/>
          <p:nvPr>
            <p:custDataLst>
              <p:tags r:id="rId7"/>
            </p:custDataLst>
          </p:nvPr>
        </p:nvSpPr>
        <p:spPr>
          <a:xfrm>
            <a:off x="7461938" y="1923091"/>
            <a:ext cx="1706880" cy="460375"/>
          </a:xfrm>
          <a:prstGeom prst="rect">
            <a:avLst/>
          </a:prstGeom>
          <a:noFill/>
        </p:spPr>
        <p:txBody>
          <a:bodyPr wrap="none" rtlCol="0">
            <a:spAutoFit/>
          </a:bodyPr>
          <a:lstStyle/>
          <a:p>
            <a:pPr algn="l"/>
            <a:r>
              <a:rPr lang="en-US" altLang="zh-CN" sz="2400" dirty="0">
                <a:solidFill>
                  <a:srgbClr val="FFFFFF"/>
                </a:solidFill>
                <a:latin typeface="Noto Sans S Chinese Medium" panose="020B0600000000000000" pitchFamily="34" charset="-122"/>
                <a:ea typeface="Noto Sans S Chinese Medium" panose="020B0600000000000000" pitchFamily="34" charset="-122"/>
              </a:rPr>
              <a:t>·</a:t>
            </a:r>
            <a:r>
              <a:rPr lang="zh-CN" altLang="en-US" sz="2400" dirty="0">
                <a:solidFill>
                  <a:srgbClr val="FFFFFF"/>
                </a:solidFill>
                <a:latin typeface="Noto Sans S Chinese Medium" panose="020B0600000000000000" pitchFamily="34" charset="-122"/>
                <a:ea typeface="Noto Sans S Chinese Medium" panose="020B0600000000000000" pitchFamily="34" charset="-122"/>
              </a:rPr>
              <a:t>解决方案</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1" name="矩形 10"/>
          <p:cNvSpPr/>
          <p:nvPr>
            <p:custDataLst>
              <p:tags r:id="rId8"/>
            </p:custDataLst>
          </p:nvPr>
        </p:nvSpPr>
        <p:spPr>
          <a:xfrm>
            <a:off x="7461250" y="4587875"/>
            <a:ext cx="2865755" cy="1529715"/>
          </a:xfrm>
          <a:prstGeom prst="rect">
            <a:avLst/>
          </a:prstGeom>
        </p:spPr>
        <p:txBody>
          <a:bodyPr wrap="square">
            <a:spAutoFit/>
          </a:bodyPr>
          <a:lstStyle/>
          <a:p>
            <a:pPr>
              <a:lnSpc>
                <a:spcPct val="130000"/>
              </a:lnSpc>
            </a:pPr>
            <a:r>
              <a:rPr lang="zh-CN" altLang="en-US" dirty="0">
                <a:solidFill>
                  <a:srgbClr val="FFFFFF"/>
                </a:solidFill>
                <a:latin typeface="Noto Sans S Chinese Medium" panose="020B0600000000000000" pitchFamily="34" charset="-122"/>
                <a:ea typeface="Noto Sans S Chinese Medium" panose="020B0600000000000000" pitchFamily="34" charset="-122"/>
              </a:rPr>
              <a:t>1）提高招聘效率</a:t>
            </a:r>
            <a:endParaRPr lang="zh-CN" altLang="en-US" dirty="0">
              <a:solidFill>
                <a:srgbClr val="FFFFFF"/>
              </a:solidFill>
              <a:latin typeface="Noto Sans S Chinese Medium" panose="020B0600000000000000" pitchFamily="34" charset="-122"/>
              <a:ea typeface="Noto Sans S Chinese Medium" panose="020B0600000000000000" pitchFamily="34" charset="-122"/>
            </a:endParaRPr>
          </a:p>
          <a:p>
            <a:pPr>
              <a:lnSpc>
                <a:spcPct val="130000"/>
              </a:lnSpc>
            </a:pPr>
            <a:r>
              <a:rPr lang="zh-CN" altLang="en-US" dirty="0">
                <a:solidFill>
                  <a:srgbClr val="FFFFFF"/>
                </a:solidFill>
                <a:latin typeface="Noto Sans S Chinese Medium" panose="020B0600000000000000" pitchFamily="34" charset="-122"/>
                <a:ea typeface="Noto Sans S Chinese Medium" panose="020B0600000000000000" pitchFamily="34" charset="-122"/>
              </a:rPr>
              <a:t>2）降低人力成本</a:t>
            </a:r>
            <a:endParaRPr lang="zh-CN" altLang="en-US" dirty="0">
              <a:solidFill>
                <a:srgbClr val="FFFFFF"/>
              </a:solidFill>
              <a:latin typeface="Noto Sans S Chinese Medium" panose="020B0600000000000000" pitchFamily="34" charset="-122"/>
              <a:ea typeface="Noto Sans S Chinese Medium" panose="020B0600000000000000" pitchFamily="34" charset="-122"/>
            </a:endParaRPr>
          </a:p>
          <a:p>
            <a:pPr>
              <a:lnSpc>
                <a:spcPct val="130000"/>
              </a:lnSpc>
            </a:pPr>
            <a:r>
              <a:rPr lang="zh-CN" altLang="en-US" dirty="0">
                <a:solidFill>
                  <a:srgbClr val="FFFFFF"/>
                </a:solidFill>
                <a:latin typeface="Noto Sans S Chinese Medium" panose="020B0600000000000000" pitchFamily="34" charset="-122"/>
                <a:ea typeface="Noto Sans S Chinese Medium" panose="020B0600000000000000" pitchFamily="34" charset="-122"/>
              </a:rPr>
              <a:t>3）提供更好的匹配机会</a:t>
            </a:r>
            <a:endParaRPr lang="zh-CN" altLang="en-US" dirty="0">
              <a:solidFill>
                <a:srgbClr val="FFFFFF"/>
              </a:solidFill>
              <a:latin typeface="Noto Sans S Chinese Medium" panose="020B0600000000000000" pitchFamily="34" charset="-122"/>
              <a:ea typeface="Noto Sans S Chinese Medium" panose="020B0600000000000000" pitchFamily="34" charset="-122"/>
            </a:endParaRPr>
          </a:p>
          <a:p>
            <a:pPr>
              <a:lnSpc>
                <a:spcPct val="130000"/>
              </a:lnSpc>
            </a:pPr>
            <a:endParaRPr lang="zh-CN" altLang="en-US"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2" name="文本框 11"/>
          <p:cNvSpPr txBox="1"/>
          <p:nvPr>
            <p:custDataLst>
              <p:tags r:id="rId9"/>
            </p:custDataLst>
          </p:nvPr>
        </p:nvSpPr>
        <p:spPr>
          <a:xfrm>
            <a:off x="7461938" y="4242723"/>
            <a:ext cx="1402080" cy="460375"/>
          </a:xfrm>
          <a:prstGeom prst="rect">
            <a:avLst/>
          </a:prstGeom>
          <a:noFill/>
        </p:spPr>
        <p:txBody>
          <a:bodyPr wrap="none" rtlCol="0">
            <a:spAutoFit/>
          </a:bodyPr>
          <a:lstStyle/>
          <a:p>
            <a:pPr algn="l"/>
            <a:r>
              <a:rPr lang="en-US" altLang="zh-CN" sz="2400" dirty="0">
                <a:solidFill>
                  <a:srgbClr val="FFFFFF"/>
                </a:solidFill>
                <a:latin typeface="Noto Sans S Chinese Medium" panose="020B0600000000000000" pitchFamily="34" charset="-122"/>
                <a:ea typeface="Noto Sans S Chinese Medium" panose="020B0600000000000000" pitchFamily="34" charset="-122"/>
              </a:rPr>
              <a:t>·</a:t>
            </a:r>
            <a:r>
              <a:rPr lang="zh-CN" altLang="en-US" sz="2400" dirty="0">
                <a:solidFill>
                  <a:srgbClr val="FFFFFF"/>
                </a:solidFill>
                <a:latin typeface="Noto Sans S Chinese Medium" panose="020B0600000000000000" pitchFamily="34" charset="-122"/>
                <a:ea typeface="Noto Sans S Chinese Medium" panose="020B0600000000000000" pitchFamily="34" charset="-122"/>
              </a:rPr>
              <a:t>价值点</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Tree>
    <p:custDataLst>
      <p:tags r:id="rId10"/>
    </p:custData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90"/>
                                          </p:val>
                                        </p:tav>
                                        <p:tav tm="100000">
                                          <p:val>
                                            <p:fltVal val="0"/>
                                          </p:val>
                                        </p:tav>
                                      </p:tavLst>
                                    </p:anim>
                                    <p:animEffect transition="in" filter="fade">
                                      <p:cBhvr>
                                        <p:cTn id="16" dur="1000"/>
                                        <p:tgtEl>
                                          <p:spTgt spid="1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79335" y="1313415"/>
            <a:ext cx="3276818" cy="3240000"/>
          </a:xfrm>
          <a:prstGeom prst="rect">
            <a:avLst/>
          </a:prstGeom>
        </p:spPr>
      </p:pic>
      <p:sp>
        <p:nvSpPr>
          <p:cNvPr id="29" name="KSO_Shape"/>
          <p:cNvSpPr>
            <a:spLocks noChangeAspect="1"/>
          </p:cNvSpPr>
          <p:nvPr/>
        </p:nvSpPr>
        <p:spPr>
          <a:xfrm>
            <a:off x="8406494" y="2265875"/>
            <a:ext cx="1260000" cy="1260000"/>
          </a:xfrm>
          <a:prstGeom prst="heptagon">
            <a:avLst/>
          </a:prstGeom>
          <a:gradFill flip="none" rotWithShape="1">
            <a:gsLst>
              <a:gs pos="0">
                <a:srgbClr val="007DA4"/>
              </a:gs>
              <a:gs pos="48000">
                <a:srgbClr val="00A6DA"/>
              </a:gs>
              <a:gs pos="100000">
                <a:srgbClr val="00C0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8634354" y="2595618"/>
            <a:ext cx="797013" cy="707886"/>
          </a:xfrm>
          <a:prstGeom prst="rect">
            <a:avLst/>
          </a:prstGeom>
          <a:noFill/>
        </p:spPr>
        <p:txBody>
          <a:bodyPr wrap="none" rtlCol="0">
            <a:spAutoFit/>
          </a:bodyPr>
          <a:lstStyle/>
          <a:p>
            <a:r>
              <a:rPr lang="en-US" altLang="zh-CN" sz="4000" b="1" dirty="0">
                <a:solidFill>
                  <a:srgbClr val="FFFFFF"/>
                </a:solidFill>
                <a:latin typeface="Noto Sans S Chinese Medium" panose="020B0600000000000000" pitchFamily="34" charset="-122"/>
                <a:ea typeface="Noto Sans S Chinese Medium" panose="020B0600000000000000" pitchFamily="34" charset="-122"/>
              </a:rPr>
              <a:t>02</a:t>
            </a:r>
            <a:endParaRPr lang="en-US" altLang="zh-CN" sz="40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8" name="文本框 7"/>
          <p:cNvSpPr txBox="1"/>
          <p:nvPr/>
        </p:nvSpPr>
        <p:spPr>
          <a:xfrm>
            <a:off x="2905519" y="2664101"/>
            <a:ext cx="2723139" cy="860425"/>
          </a:xfrm>
          <a:prstGeom prst="rect">
            <a:avLst/>
          </a:prstGeom>
          <a:noFill/>
        </p:spPr>
        <p:txBody>
          <a:bodyPr wrap="square" rtlCol="0">
            <a:spAutoFit/>
          </a:bodyPr>
          <a:lstStyle/>
          <a:p>
            <a:r>
              <a:rPr lang="zh-CN" altLang="en-US" sz="5000" dirty="0">
                <a:solidFill>
                  <a:srgbClr val="FFFFFF"/>
                </a:solidFill>
                <a:latin typeface="Noto Sans S Chinese Medium" panose="020B0600000000000000" pitchFamily="34" charset="-122"/>
                <a:ea typeface="Noto Sans S Chinese Medium" panose="020B0600000000000000" pitchFamily="34" charset="-122"/>
              </a:rPr>
              <a:t>软件功能</a:t>
            </a:r>
            <a:endParaRPr lang="zh-CN" altLang="en-US" sz="50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6" name="矩形 5"/>
          <p:cNvSpPr/>
          <p:nvPr>
            <p:custDataLst>
              <p:tags r:id="rId2"/>
            </p:custDataLst>
          </p:nvPr>
        </p:nvSpPr>
        <p:spPr>
          <a:xfrm>
            <a:off x="3034965" y="3704869"/>
            <a:ext cx="5751614" cy="330835"/>
          </a:xfrm>
          <a:prstGeom prst="rect">
            <a:avLst/>
          </a:prstGeom>
        </p:spPr>
        <p:txBody>
          <a:bodyPr wrap="square">
            <a:spAutoFit/>
          </a:bodyPr>
          <a:p>
            <a:pPr algn="just">
              <a:lnSpc>
                <a:spcPct val="130000"/>
              </a:lnSpc>
            </a:pPr>
            <a:r>
              <a:rPr lang="zh-CN" altLang="en-US" sz="12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详情见演示</a:t>
            </a:r>
            <a:endParaRPr lang="zh-CN" altLang="en-US" sz="12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79332" y="1313415"/>
            <a:ext cx="3276818" cy="3240000"/>
          </a:xfrm>
          <a:prstGeom prst="rect">
            <a:avLst/>
          </a:prstGeom>
        </p:spPr>
      </p:pic>
      <p:sp>
        <p:nvSpPr>
          <p:cNvPr id="3" name="KSO_Shape"/>
          <p:cNvSpPr>
            <a:spLocks noChangeAspect="1"/>
          </p:cNvSpPr>
          <p:nvPr/>
        </p:nvSpPr>
        <p:spPr>
          <a:xfrm>
            <a:off x="8406491" y="2265875"/>
            <a:ext cx="1260000" cy="1260000"/>
          </a:xfrm>
          <a:prstGeom prst="heptagon">
            <a:avLst/>
          </a:prstGeom>
          <a:gradFill flip="none" rotWithShape="1">
            <a:gsLst>
              <a:gs pos="0">
                <a:srgbClr val="007DA4"/>
              </a:gs>
              <a:gs pos="48000">
                <a:srgbClr val="00A6DA"/>
              </a:gs>
              <a:gs pos="100000">
                <a:srgbClr val="00C0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8634354" y="2595618"/>
            <a:ext cx="797013" cy="707886"/>
          </a:xfrm>
          <a:prstGeom prst="rect">
            <a:avLst/>
          </a:prstGeom>
          <a:noFill/>
        </p:spPr>
        <p:txBody>
          <a:bodyPr wrap="none" rtlCol="0">
            <a:spAutoFit/>
          </a:bodyPr>
          <a:lstStyle/>
          <a:p>
            <a:r>
              <a:rPr lang="en-US" altLang="zh-CN" sz="4000" b="1" dirty="0">
                <a:solidFill>
                  <a:srgbClr val="FFFFFF"/>
                </a:solidFill>
                <a:latin typeface="Noto Sans S Chinese Medium" panose="020B0600000000000000" pitchFamily="34" charset="-122"/>
                <a:ea typeface="Noto Sans S Chinese Medium" panose="020B0600000000000000" pitchFamily="34" charset="-122"/>
              </a:rPr>
              <a:t>03</a:t>
            </a:r>
            <a:endParaRPr lang="en-US" altLang="zh-CN" sz="40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8" name="文本框 7"/>
          <p:cNvSpPr txBox="1"/>
          <p:nvPr/>
        </p:nvSpPr>
        <p:spPr>
          <a:xfrm>
            <a:off x="2905519" y="2664101"/>
            <a:ext cx="2723139" cy="860425"/>
          </a:xfrm>
          <a:prstGeom prst="rect">
            <a:avLst/>
          </a:prstGeom>
          <a:noFill/>
        </p:spPr>
        <p:txBody>
          <a:bodyPr wrap="square" rtlCol="0">
            <a:spAutoFit/>
          </a:bodyPr>
          <a:lstStyle/>
          <a:p>
            <a:pPr algn="l"/>
            <a:r>
              <a:rPr lang="zh-CN" altLang="en-US" sz="5000" dirty="0">
                <a:solidFill>
                  <a:schemeClr val="lt1"/>
                </a:solidFill>
                <a:sym typeface="+mn-ea"/>
              </a:rPr>
              <a:t>技术路线</a:t>
            </a:r>
            <a:endParaRPr lang="zh-CN" altLang="en-US" sz="5000" dirty="0">
              <a:solidFill>
                <a:schemeClr val="lt1"/>
              </a:solidFill>
              <a:latin typeface="Noto Sans S Chinese Medium" panose="020B0600000000000000" pitchFamily="34" charset="-122"/>
              <a:ea typeface="Noto Sans S Chinese Medium" panose="020B0600000000000000"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6814" y="674097"/>
            <a:ext cx="1960880" cy="521970"/>
          </a:xfrm>
          <a:prstGeom prst="rect">
            <a:avLst/>
          </a:prstGeom>
          <a:noFill/>
        </p:spPr>
        <p:txBody>
          <a:bodyPr wrap="none" rtlCol="0">
            <a:spAutoFit/>
          </a:bodyPr>
          <a:lstStyle/>
          <a:p>
            <a:r>
              <a:rPr lang="zh-CN" altLang="en-US" sz="2800" dirty="0">
                <a:solidFill>
                  <a:schemeClr val="lt1"/>
                </a:solidFill>
                <a:latin typeface="Noto Sans S Chinese Medium" panose="020B0600000000000000" pitchFamily="34" charset="-122"/>
                <a:ea typeface="Noto Sans S Chinese Medium" panose="020B0600000000000000" pitchFamily="34" charset="-122"/>
              </a:rPr>
              <a:t>登录及</a:t>
            </a:r>
            <a:r>
              <a:rPr lang="zh-CN" altLang="en-US" sz="2800" dirty="0">
                <a:solidFill>
                  <a:schemeClr val="lt1"/>
                </a:solidFill>
                <a:latin typeface="Noto Sans S Chinese Medium" panose="020B0600000000000000" pitchFamily="34" charset="-122"/>
                <a:ea typeface="Noto Sans S Chinese Medium" panose="020B0600000000000000" pitchFamily="34" charset="-122"/>
              </a:rPr>
              <a:t>注册</a:t>
            </a:r>
            <a:endParaRPr lang="zh-CN" altLang="en-US" sz="2800" dirty="0">
              <a:solidFill>
                <a:schemeClr val="lt1"/>
              </a:solidFill>
              <a:latin typeface="Noto Sans S Chinese Medium" panose="020B0600000000000000" pitchFamily="34" charset="-122"/>
              <a:ea typeface="Noto Sans S Chinese Medium" panose="020B0600000000000000" pitchFamily="34" charset="-122"/>
            </a:endParaRPr>
          </a:p>
        </p:txBody>
      </p:sp>
      <p:sp>
        <p:nvSpPr>
          <p:cNvPr id="5" name="KSO_Shape"/>
          <p:cNvSpPr/>
          <p:nvPr/>
        </p:nvSpPr>
        <p:spPr bwMode="auto">
          <a:xfrm>
            <a:off x="5003776" y="1531745"/>
            <a:ext cx="2185060" cy="3074442"/>
          </a:xfrm>
          <a:custGeom>
            <a:avLst/>
            <a:gdLst>
              <a:gd name="T0" fmla="*/ 645836 w 1000125"/>
              <a:gd name="T1" fmla="*/ 2202388 h 2249488"/>
              <a:gd name="T2" fmla="*/ 499269 w 1000125"/>
              <a:gd name="T3" fmla="*/ 2249488 h 2249488"/>
              <a:gd name="T4" fmla="*/ 353019 w 1000125"/>
              <a:gd name="T5" fmla="*/ 2202388 h 2249488"/>
              <a:gd name="T6" fmla="*/ 729267 w 1000125"/>
              <a:gd name="T7" fmla="*/ 1946275 h 2249488"/>
              <a:gd name="T8" fmla="*/ 783907 w 1000125"/>
              <a:gd name="T9" fmla="*/ 2007378 h 2249488"/>
              <a:gd name="T10" fmla="*/ 264822 w 1000125"/>
              <a:gd name="T11" fmla="*/ 2057084 h 2249488"/>
              <a:gd name="T12" fmla="*/ 216853 w 1000125"/>
              <a:gd name="T13" fmla="*/ 1990599 h 2249488"/>
              <a:gd name="T14" fmla="*/ 734985 w 1000125"/>
              <a:gd name="T15" fmla="*/ 1798953 h 2249488"/>
              <a:gd name="T16" fmla="*/ 783272 w 1000125"/>
              <a:gd name="T17" fmla="*/ 1865249 h 2249488"/>
              <a:gd name="T18" fmla="*/ 259739 w 1000125"/>
              <a:gd name="T19" fmla="*/ 1908499 h 2249488"/>
              <a:gd name="T20" fmla="*/ 218124 w 1000125"/>
              <a:gd name="T21" fmla="*/ 1837784 h 2249488"/>
              <a:gd name="T22" fmla="*/ 893763 w 1000125"/>
              <a:gd name="T23" fmla="*/ 1480542 h 2249488"/>
              <a:gd name="T24" fmla="*/ 861683 w 1000125"/>
              <a:gd name="T25" fmla="*/ 1637130 h 2249488"/>
              <a:gd name="T26" fmla="*/ 205463 w 1000125"/>
              <a:gd name="T27" fmla="*/ 1744369 h 2249488"/>
              <a:gd name="T28" fmla="*/ 127009 w 1000125"/>
              <a:gd name="T29" fmla="*/ 1611190 h 2249488"/>
              <a:gd name="T30" fmla="*/ 300928 w 1000125"/>
              <a:gd name="T31" fmla="*/ 1209675 h 2249488"/>
              <a:gd name="T32" fmla="*/ 318768 w 1000125"/>
              <a:gd name="T33" fmla="*/ 1338180 h 2249488"/>
              <a:gd name="T34" fmla="*/ 150558 w 1000125"/>
              <a:gd name="T35" fmla="*/ 1356675 h 2249488"/>
              <a:gd name="T36" fmla="*/ 132081 w 1000125"/>
              <a:gd name="T37" fmla="*/ 1263564 h 2249488"/>
              <a:gd name="T38" fmla="*/ 300928 w 1000125"/>
              <a:gd name="T39" fmla="*/ 1209675 h 2249488"/>
              <a:gd name="T40" fmla="*/ 845505 w 1000125"/>
              <a:gd name="T41" fmla="*/ 1323023 h 2249488"/>
              <a:gd name="T42" fmla="*/ 697018 w 1000125"/>
              <a:gd name="T43" fmla="*/ 1357313 h 2249488"/>
              <a:gd name="T44" fmla="*/ 622933 w 1000125"/>
              <a:gd name="T45" fmla="*/ 1183957 h 2249488"/>
              <a:gd name="T46" fmla="*/ 763505 w 1000125"/>
              <a:gd name="T47" fmla="*/ 1118235 h 2249488"/>
              <a:gd name="T48" fmla="*/ 381083 w 1000125"/>
              <a:gd name="T49" fmla="*/ 950621 h 2249488"/>
              <a:gd name="T50" fmla="*/ 642138 w 1000125"/>
              <a:gd name="T51" fmla="*/ 924248 h 2249488"/>
              <a:gd name="T52" fmla="*/ 934423 w 1000125"/>
              <a:gd name="T53" fmla="*/ 817583 h 2249488"/>
              <a:gd name="T54" fmla="*/ 993142 w 1000125"/>
              <a:gd name="T55" fmla="*/ 878060 h 2249488"/>
              <a:gd name="T56" fmla="*/ 988064 w 1000125"/>
              <a:gd name="T57" fmla="*/ 964002 h 2249488"/>
              <a:gd name="T58" fmla="*/ 921727 w 1000125"/>
              <a:gd name="T59" fmla="*/ 1017158 h 2249488"/>
              <a:gd name="T60" fmla="*/ 26662 w 1000125"/>
              <a:gd name="T61" fmla="*/ 1152119 h 2249488"/>
              <a:gd name="T62" fmla="*/ 1904 w 1000125"/>
              <a:gd name="T63" fmla="*/ 1062039 h 2249488"/>
              <a:gd name="T64" fmla="*/ 49514 w 1000125"/>
              <a:gd name="T65" fmla="*/ 992649 h 2249488"/>
              <a:gd name="T66" fmla="*/ 784387 w 1000125"/>
              <a:gd name="T67" fmla="*/ 572155 h 2249488"/>
              <a:gd name="T68" fmla="*/ 292059 w 1000125"/>
              <a:gd name="T69" fmla="*/ 677858 h 2249488"/>
              <a:gd name="T70" fmla="*/ 823038 w 1000125"/>
              <a:gd name="T71" fmla="*/ 576294 h 2249488"/>
              <a:gd name="T72" fmla="*/ 960450 w 1000125"/>
              <a:gd name="T73" fmla="*/ 529551 h 2249488"/>
              <a:gd name="T74" fmla="*/ 999808 w 1000125"/>
              <a:gd name="T75" fmla="*/ 605939 h 2249488"/>
              <a:gd name="T76" fmla="*/ 970289 w 1000125"/>
              <a:gd name="T77" fmla="*/ 684547 h 2249488"/>
              <a:gd name="T78" fmla="*/ 105059 w 1000125"/>
              <a:gd name="T79" fmla="*/ 882650 h 2249488"/>
              <a:gd name="T80" fmla="*/ 6031 w 1000125"/>
              <a:gd name="T81" fmla="*/ 812601 h 2249488"/>
              <a:gd name="T82" fmla="*/ 12061 w 1000125"/>
              <a:gd name="T83" fmla="*/ 728922 h 2249488"/>
              <a:gd name="T84" fmla="*/ 78398 w 1000125"/>
              <a:gd name="T85" fmla="*/ 676306 h 2249488"/>
              <a:gd name="T86" fmla="*/ 563251 w 1000125"/>
              <a:gd name="T87" fmla="*/ 304601 h 2249488"/>
              <a:gd name="T88" fmla="*/ 458703 w 1000125"/>
              <a:gd name="T89" fmla="*/ 353314 h 2249488"/>
              <a:gd name="T90" fmla="*/ 909666 w 1000125"/>
              <a:gd name="T91" fmla="*/ 202567 h 2249488"/>
              <a:gd name="T92" fmla="*/ 981081 w 1000125"/>
              <a:gd name="T93" fmla="*/ 246811 h 2249488"/>
              <a:gd name="T94" fmla="*/ 996951 w 1000125"/>
              <a:gd name="T95" fmla="*/ 332116 h 2249488"/>
              <a:gd name="T96" fmla="*/ 945850 w 1000125"/>
              <a:gd name="T97" fmla="*/ 399278 h 2249488"/>
              <a:gd name="T98" fmla="*/ 61575 w 1000125"/>
              <a:gd name="T99" fmla="*/ 570206 h 2249488"/>
              <a:gd name="T100" fmla="*/ 317 w 1000125"/>
              <a:gd name="T101" fmla="*/ 479809 h 2249488"/>
              <a:gd name="T102" fmla="*/ 29518 w 1000125"/>
              <a:gd name="T103" fmla="*/ 400551 h 2249488"/>
              <a:gd name="T104" fmla="*/ 894431 w 1000125"/>
              <a:gd name="T105" fmla="*/ 201612 h 2249488"/>
              <a:gd name="T106" fmla="*/ 537230 w 1000125"/>
              <a:gd name="T107" fmla="*/ 26064 h 2249488"/>
              <a:gd name="T108" fmla="*/ 573088 w 1000125"/>
              <a:gd name="T109" fmla="*/ 104573 h 2249488"/>
              <a:gd name="T110" fmla="*/ 539769 w 1000125"/>
              <a:gd name="T111" fmla="*/ 182129 h 2249488"/>
              <a:gd name="T112" fmla="*/ 100275 w 1000125"/>
              <a:gd name="T113" fmla="*/ 287020 h 2249488"/>
              <a:gd name="T114" fmla="*/ 4443 w 1000125"/>
              <a:gd name="T115" fmla="*/ 212643 h 2249488"/>
              <a:gd name="T116" fmla="*/ 14280 w 1000125"/>
              <a:gd name="T117" fmla="*/ 128730 h 2249488"/>
              <a:gd name="T118" fmla="*/ 83456 w 1000125"/>
              <a:gd name="T119" fmla="*/ 78827 h 2249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00125" h="2249488">
                <a:moveTo>
                  <a:pt x="301625" y="2105025"/>
                </a:moveTo>
                <a:lnTo>
                  <a:pt x="696913" y="2105025"/>
                </a:lnTo>
                <a:lnTo>
                  <a:pt x="696913" y="2112612"/>
                </a:lnTo>
                <a:lnTo>
                  <a:pt x="695961" y="2120199"/>
                </a:lnTo>
                <a:lnTo>
                  <a:pt x="694692" y="2127153"/>
                </a:lnTo>
                <a:lnTo>
                  <a:pt x="693106" y="2134424"/>
                </a:lnTo>
                <a:lnTo>
                  <a:pt x="690885" y="2141062"/>
                </a:lnTo>
                <a:lnTo>
                  <a:pt x="688347" y="2148016"/>
                </a:lnTo>
                <a:lnTo>
                  <a:pt x="685175" y="2154971"/>
                </a:lnTo>
                <a:lnTo>
                  <a:pt x="681685" y="2161293"/>
                </a:lnTo>
                <a:lnTo>
                  <a:pt x="677878" y="2167931"/>
                </a:lnTo>
                <a:lnTo>
                  <a:pt x="673120" y="2173938"/>
                </a:lnTo>
                <a:lnTo>
                  <a:pt x="668678" y="2179944"/>
                </a:lnTo>
                <a:lnTo>
                  <a:pt x="663285" y="2185634"/>
                </a:lnTo>
                <a:lnTo>
                  <a:pt x="657892" y="2191640"/>
                </a:lnTo>
                <a:lnTo>
                  <a:pt x="651864" y="2197014"/>
                </a:lnTo>
                <a:lnTo>
                  <a:pt x="645836" y="2202388"/>
                </a:lnTo>
                <a:lnTo>
                  <a:pt x="639174" y="2207129"/>
                </a:lnTo>
                <a:lnTo>
                  <a:pt x="632512" y="2211871"/>
                </a:lnTo>
                <a:lnTo>
                  <a:pt x="625215" y="2216613"/>
                </a:lnTo>
                <a:lnTo>
                  <a:pt x="617919" y="2220722"/>
                </a:lnTo>
                <a:lnTo>
                  <a:pt x="609988" y="2224832"/>
                </a:lnTo>
                <a:lnTo>
                  <a:pt x="601739" y="2228625"/>
                </a:lnTo>
                <a:lnTo>
                  <a:pt x="593491" y="2232102"/>
                </a:lnTo>
                <a:lnTo>
                  <a:pt x="585243" y="2234947"/>
                </a:lnTo>
                <a:lnTo>
                  <a:pt x="576360" y="2238108"/>
                </a:lnTo>
                <a:lnTo>
                  <a:pt x="567160" y="2240637"/>
                </a:lnTo>
                <a:lnTo>
                  <a:pt x="557959" y="2242850"/>
                </a:lnTo>
                <a:lnTo>
                  <a:pt x="548759" y="2244747"/>
                </a:lnTo>
                <a:lnTo>
                  <a:pt x="539242" y="2246327"/>
                </a:lnTo>
                <a:lnTo>
                  <a:pt x="529407" y="2247908"/>
                </a:lnTo>
                <a:lnTo>
                  <a:pt x="519573" y="2248856"/>
                </a:lnTo>
                <a:lnTo>
                  <a:pt x="509421" y="2249488"/>
                </a:lnTo>
                <a:lnTo>
                  <a:pt x="499269" y="2249488"/>
                </a:lnTo>
                <a:lnTo>
                  <a:pt x="489434" y="2249488"/>
                </a:lnTo>
                <a:lnTo>
                  <a:pt x="479283" y="2248856"/>
                </a:lnTo>
                <a:lnTo>
                  <a:pt x="469131" y="2247908"/>
                </a:lnTo>
                <a:lnTo>
                  <a:pt x="459613" y="2246327"/>
                </a:lnTo>
                <a:lnTo>
                  <a:pt x="449779" y="2244747"/>
                </a:lnTo>
                <a:lnTo>
                  <a:pt x="440261" y="2242850"/>
                </a:lnTo>
                <a:lnTo>
                  <a:pt x="431378" y="2240637"/>
                </a:lnTo>
                <a:lnTo>
                  <a:pt x="422496" y="2238108"/>
                </a:lnTo>
                <a:lnTo>
                  <a:pt x="413613" y="2234947"/>
                </a:lnTo>
                <a:lnTo>
                  <a:pt x="405047" y="2232102"/>
                </a:lnTo>
                <a:lnTo>
                  <a:pt x="396799" y="2228625"/>
                </a:lnTo>
                <a:lnTo>
                  <a:pt x="388868" y="2224832"/>
                </a:lnTo>
                <a:lnTo>
                  <a:pt x="380936" y="2220722"/>
                </a:lnTo>
                <a:lnTo>
                  <a:pt x="373640" y="2216613"/>
                </a:lnTo>
                <a:lnTo>
                  <a:pt x="366343" y="2211871"/>
                </a:lnTo>
                <a:lnTo>
                  <a:pt x="359681" y="2207129"/>
                </a:lnTo>
                <a:lnTo>
                  <a:pt x="353019" y="2202388"/>
                </a:lnTo>
                <a:lnTo>
                  <a:pt x="346674" y="2197014"/>
                </a:lnTo>
                <a:lnTo>
                  <a:pt x="340963" y="2191640"/>
                </a:lnTo>
                <a:lnTo>
                  <a:pt x="335253" y="2185634"/>
                </a:lnTo>
                <a:lnTo>
                  <a:pt x="330177" y="2179944"/>
                </a:lnTo>
                <a:lnTo>
                  <a:pt x="325418" y="2173938"/>
                </a:lnTo>
                <a:lnTo>
                  <a:pt x="320977" y="2167931"/>
                </a:lnTo>
                <a:lnTo>
                  <a:pt x="317170" y="2161293"/>
                </a:lnTo>
                <a:lnTo>
                  <a:pt x="313680" y="2154971"/>
                </a:lnTo>
                <a:lnTo>
                  <a:pt x="310508" y="2148016"/>
                </a:lnTo>
                <a:lnTo>
                  <a:pt x="307653" y="2141062"/>
                </a:lnTo>
                <a:lnTo>
                  <a:pt x="305749" y="2134424"/>
                </a:lnTo>
                <a:lnTo>
                  <a:pt x="303846" y="2127153"/>
                </a:lnTo>
                <a:lnTo>
                  <a:pt x="302577" y="2120199"/>
                </a:lnTo>
                <a:lnTo>
                  <a:pt x="301942" y="2112612"/>
                </a:lnTo>
                <a:lnTo>
                  <a:pt x="301625" y="2105025"/>
                </a:lnTo>
                <a:close/>
                <a:moveTo>
                  <a:pt x="270541" y="1946275"/>
                </a:moveTo>
                <a:lnTo>
                  <a:pt x="729267" y="1946275"/>
                </a:lnTo>
                <a:lnTo>
                  <a:pt x="734985" y="1946592"/>
                </a:lnTo>
                <a:lnTo>
                  <a:pt x="740385" y="1947225"/>
                </a:lnTo>
                <a:lnTo>
                  <a:pt x="745468" y="1948808"/>
                </a:lnTo>
                <a:lnTo>
                  <a:pt x="750869" y="1950391"/>
                </a:lnTo>
                <a:lnTo>
                  <a:pt x="755316" y="1952607"/>
                </a:lnTo>
                <a:lnTo>
                  <a:pt x="760081" y="1955773"/>
                </a:lnTo>
                <a:lnTo>
                  <a:pt x="764211" y="1958939"/>
                </a:lnTo>
                <a:lnTo>
                  <a:pt x="768023" y="1962422"/>
                </a:lnTo>
                <a:lnTo>
                  <a:pt x="771836" y="1966537"/>
                </a:lnTo>
                <a:lnTo>
                  <a:pt x="774695" y="1970653"/>
                </a:lnTo>
                <a:lnTo>
                  <a:pt x="777554" y="1975085"/>
                </a:lnTo>
                <a:lnTo>
                  <a:pt x="779777" y="1980151"/>
                </a:lnTo>
                <a:lnTo>
                  <a:pt x="781684" y="1985216"/>
                </a:lnTo>
                <a:lnTo>
                  <a:pt x="783272" y="1990599"/>
                </a:lnTo>
                <a:lnTo>
                  <a:pt x="783907" y="1995981"/>
                </a:lnTo>
                <a:lnTo>
                  <a:pt x="784225" y="2001996"/>
                </a:lnTo>
                <a:lnTo>
                  <a:pt x="783907" y="2007378"/>
                </a:lnTo>
                <a:lnTo>
                  <a:pt x="783272" y="2013077"/>
                </a:lnTo>
                <a:lnTo>
                  <a:pt x="781684" y="2018459"/>
                </a:lnTo>
                <a:lnTo>
                  <a:pt x="779777" y="2023525"/>
                </a:lnTo>
                <a:lnTo>
                  <a:pt x="777554" y="2028590"/>
                </a:lnTo>
                <a:lnTo>
                  <a:pt x="774695" y="2033022"/>
                </a:lnTo>
                <a:lnTo>
                  <a:pt x="771836" y="2037455"/>
                </a:lnTo>
                <a:lnTo>
                  <a:pt x="768023" y="2041254"/>
                </a:lnTo>
                <a:lnTo>
                  <a:pt x="764211" y="2044736"/>
                </a:lnTo>
                <a:lnTo>
                  <a:pt x="760081" y="2048219"/>
                </a:lnTo>
                <a:lnTo>
                  <a:pt x="755316" y="2050752"/>
                </a:lnTo>
                <a:lnTo>
                  <a:pt x="750869" y="2053285"/>
                </a:lnTo>
                <a:lnTo>
                  <a:pt x="745468" y="2054867"/>
                </a:lnTo>
                <a:lnTo>
                  <a:pt x="740385" y="2056450"/>
                </a:lnTo>
                <a:lnTo>
                  <a:pt x="734985" y="2057084"/>
                </a:lnTo>
                <a:lnTo>
                  <a:pt x="729267" y="2057400"/>
                </a:lnTo>
                <a:lnTo>
                  <a:pt x="270541" y="2057400"/>
                </a:lnTo>
                <a:lnTo>
                  <a:pt x="264822" y="2057084"/>
                </a:lnTo>
                <a:lnTo>
                  <a:pt x="259739" y="2056450"/>
                </a:lnTo>
                <a:lnTo>
                  <a:pt x="254657" y="2054867"/>
                </a:lnTo>
                <a:lnTo>
                  <a:pt x="249256" y="2053285"/>
                </a:lnTo>
                <a:lnTo>
                  <a:pt x="244491" y="2050752"/>
                </a:lnTo>
                <a:lnTo>
                  <a:pt x="240043" y="2048219"/>
                </a:lnTo>
                <a:lnTo>
                  <a:pt x="235914" y="2044736"/>
                </a:lnTo>
                <a:lnTo>
                  <a:pt x="232102" y="2041254"/>
                </a:lnTo>
                <a:lnTo>
                  <a:pt x="228289" y="2037455"/>
                </a:lnTo>
                <a:lnTo>
                  <a:pt x="225113" y="2033022"/>
                </a:lnTo>
                <a:lnTo>
                  <a:pt x="222571" y="2028590"/>
                </a:lnTo>
                <a:lnTo>
                  <a:pt x="220347" y="2023525"/>
                </a:lnTo>
                <a:lnTo>
                  <a:pt x="218124" y="2018459"/>
                </a:lnTo>
                <a:lnTo>
                  <a:pt x="216853" y="2013077"/>
                </a:lnTo>
                <a:lnTo>
                  <a:pt x="215900" y="2007378"/>
                </a:lnTo>
                <a:lnTo>
                  <a:pt x="215900" y="2001996"/>
                </a:lnTo>
                <a:lnTo>
                  <a:pt x="215900" y="1995981"/>
                </a:lnTo>
                <a:lnTo>
                  <a:pt x="216853" y="1990599"/>
                </a:lnTo>
                <a:lnTo>
                  <a:pt x="218124" y="1985216"/>
                </a:lnTo>
                <a:lnTo>
                  <a:pt x="220347" y="1980151"/>
                </a:lnTo>
                <a:lnTo>
                  <a:pt x="222571" y="1975085"/>
                </a:lnTo>
                <a:lnTo>
                  <a:pt x="225113" y="1970653"/>
                </a:lnTo>
                <a:lnTo>
                  <a:pt x="228289" y="1966537"/>
                </a:lnTo>
                <a:lnTo>
                  <a:pt x="232102" y="1962422"/>
                </a:lnTo>
                <a:lnTo>
                  <a:pt x="235914" y="1958939"/>
                </a:lnTo>
                <a:lnTo>
                  <a:pt x="240043" y="1955773"/>
                </a:lnTo>
                <a:lnTo>
                  <a:pt x="244491" y="1952607"/>
                </a:lnTo>
                <a:lnTo>
                  <a:pt x="249256" y="1950391"/>
                </a:lnTo>
                <a:lnTo>
                  <a:pt x="254657" y="1948808"/>
                </a:lnTo>
                <a:lnTo>
                  <a:pt x="259739" y="1947225"/>
                </a:lnTo>
                <a:lnTo>
                  <a:pt x="264822" y="1946592"/>
                </a:lnTo>
                <a:lnTo>
                  <a:pt x="270541" y="1946275"/>
                </a:lnTo>
                <a:close/>
                <a:moveTo>
                  <a:pt x="270541" y="1798637"/>
                </a:moveTo>
                <a:lnTo>
                  <a:pt x="729267" y="1798637"/>
                </a:lnTo>
                <a:lnTo>
                  <a:pt x="734985" y="1798953"/>
                </a:lnTo>
                <a:lnTo>
                  <a:pt x="740385" y="1799584"/>
                </a:lnTo>
                <a:lnTo>
                  <a:pt x="745468" y="1800847"/>
                </a:lnTo>
                <a:lnTo>
                  <a:pt x="750869" y="1803057"/>
                </a:lnTo>
                <a:lnTo>
                  <a:pt x="755316" y="1805267"/>
                </a:lnTo>
                <a:lnTo>
                  <a:pt x="760081" y="1808108"/>
                </a:lnTo>
                <a:lnTo>
                  <a:pt x="764211" y="1811265"/>
                </a:lnTo>
                <a:lnTo>
                  <a:pt x="768023" y="1815053"/>
                </a:lnTo>
                <a:lnTo>
                  <a:pt x="771836" y="1818842"/>
                </a:lnTo>
                <a:lnTo>
                  <a:pt x="774695" y="1822946"/>
                </a:lnTo>
                <a:lnTo>
                  <a:pt x="777554" y="1827681"/>
                </a:lnTo>
                <a:lnTo>
                  <a:pt x="779777" y="1832417"/>
                </a:lnTo>
                <a:lnTo>
                  <a:pt x="781684" y="1837784"/>
                </a:lnTo>
                <a:lnTo>
                  <a:pt x="783272" y="1842835"/>
                </a:lnTo>
                <a:lnTo>
                  <a:pt x="783907" y="1848517"/>
                </a:lnTo>
                <a:lnTo>
                  <a:pt x="784225" y="1854200"/>
                </a:lnTo>
                <a:lnTo>
                  <a:pt x="783907" y="1859882"/>
                </a:lnTo>
                <a:lnTo>
                  <a:pt x="783272" y="1865249"/>
                </a:lnTo>
                <a:lnTo>
                  <a:pt x="781684" y="1870616"/>
                </a:lnTo>
                <a:lnTo>
                  <a:pt x="779777" y="1875667"/>
                </a:lnTo>
                <a:lnTo>
                  <a:pt x="777554" y="1880403"/>
                </a:lnTo>
                <a:lnTo>
                  <a:pt x="774695" y="1885138"/>
                </a:lnTo>
                <a:lnTo>
                  <a:pt x="771836" y="1889558"/>
                </a:lnTo>
                <a:lnTo>
                  <a:pt x="768023" y="1893346"/>
                </a:lnTo>
                <a:lnTo>
                  <a:pt x="764211" y="1897134"/>
                </a:lnTo>
                <a:lnTo>
                  <a:pt x="760081" y="1900291"/>
                </a:lnTo>
                <a:lnTo>
                  <a:pt x="755316" y="1902817"/>
                </a:lnTo>
                <a:lnTo>
                  <a:pt x="750869" y="1905027"/>
                </a:lnTo>
                <a:lnTo>
                  <a:pt x="745468" y="1907237"/>
                </a:lnTo>
                <a:lnTo>
                  <a:pt x="740385" y="1908499"/>
                </a:lnTo>
                <a:lnTo>
                  <a:pt x="734985" y="1909447"/>
                </a:lnTo>
                <a:lnTo>
                  <a:pt x="729267" y="1909762"/>
                </a:lnTo>
                <a:lnTo>
                  <a:pt x="270541" y="1909762"/>
                </a:lnTo>
                <a:lnTo>
                  <a:pt x="264822" y="1909447"/>
                </a:lnTo>
                <a:lnTo>
                  <a:pt x="259739" y="1908499"/>
                </a:lnTo>
                <a:lnTo>
                  <a:pt x="254657" y="1907237"/>
                </a:lnTo>
                <a:lnTo>
                  <a:pt x="249256" y="1905027"/>
                </a:lnTo>
                <a:lnTo>
                  <a:pt x="244491" y="1902817"/>
                </a:lnTo>
                <a:lnTo>
                  <a:pt x="240043" y="1900291"/>
                </a:lnTo>
                <a:lnTo>
                  <a:pt x="235914" y="1897134"/>
                </a:lnTo>
                <a:lnTo>
                  <a:pt x="232102" y="1893346"/>
                </a:lnTo>
                <a:lnTo>
                  <a:pt x="228289" y="1889558"/>
                </a:lnTo>
                <a:lnTo>
                  <a:pt x="225113" y="1885138"/>
                </a:lnTo>
                <a:lnTo>
                  <a:pt x="222571" y="1880403"/>
                </a:lnTo>
                <a:lnTo>
                  <a:pt x="220347" y="1875667"/>
                </a:lnTo>
                <a:lnTo>
                  <a:pt x="218124" y="1870616"/>
                </a:lnTo>
                <a:lnTo>
                  <a:pt x="216853" y="1865249"/>
                </a:lnTo>
                <a:lnTo>
                  <a:pt x="215900" y="1859882"/>
                </a:lnTo>
                <a:lnTo>
                  <a:pt x="215900" y="1854200"/>
                </a:lnTo>
                <a:lnTo>
                  <a:pt x="215900" y="1848517"/>
                </a:lnTo>
                <a:lnTo>
                  <a:pt x="216853" y="1842835"/>
                </a:lnTo>
                <a:lnTo>
                  <a:pt x="218124" y="1837784"/>
                </a:lnTo>
                <a:lnTo>
                  <a:pt x="220347" y="1832417"/>
                </a:lnTo>
                <a:lnTo>
                  <a:pt x="222571" y="1827681"/>
                </a:lnTo>
                <a:lnTo>
                  <a:pt x="225113" y="1822946"/>
                </a:lnTo>
                <a:lnTo>
                  <a:pt x="228289" y="1818842"/>
                </a:lnTo>
                <a:lnTo>
                  <a:pt x="232102" y="1815053"/>
                </a:lnTo>
                <a:lnTo>
                  <a:pt x="235914" y="1811265"/>
                </a:lnTo>
                <a:lnTo>
                  <a:pt x="240043" y="1808108"/>
                </a:lnTo>
                <a:lnTo>
                  <a:pt x="244491" y="1805267"/>
                </a:lnTo>
                <a:lnTo>
                  <a:pt x="249256" y="1803057"/>
                </a:lnTo>
                <a:lnTo>
                  <a:pt x="254657" y="1800847"/>
                </a:lnTo>
                <a:lnTo>
                  <a:pt x="259739" y="1799584"/>
                </a:lnTo>
                <a:lnTo>
                  <a:pt x="264822" y="1798953"/>
                </a:lnTo>
                <a:lnTo>
                  <a:pt x="270541" y="1798637"/>
                </a:lnTo>
                <a:close/>
                <a:moveTo>
                  <a:pt x="105728" y="1404937"/>
                </a:moveTo>
                <a:lnTo>
                  <a:pt x="893128" y="1404937"/>
                </a:lnTo>
                <a:lnTo>
                  <a:pt x="893763" y="1441633"/>
                </a:lnTo>
                <a:lnTo>
                  <a:pt x="893763" y="1480542"/>
                </a:lnTo>
                <a:lnTo>
                  <a:pt x="893763" y="1490349"/>
                </a:lnTo>
                <a:lnTo>
                  <a:pt x="893445" y="1500155"/>
                </a:lnTo>
                <a:lnTo>
                  <a:pt x="892810" y="1509962"/>
                </a:lnTo>
                <a:lnTo>
                  <a:pt x="892175" y="1519452"/>
                </a:lnTo>
                <a:lnTo>
                  <a:pt x="890904" y="1528942"/>
                </a:lnTo>
                <a:lnTo>
                  <a:pt x="889634" y="1538432"/>
                </a:lnTo>
                <a:lnTo>
                  <a:pt x="888363" y="1547923"/>
                </a:lnTo>
                <a:lnTo>
                  <a:pt x="886458" y="1557096"/>
                </a:lnTo>
                <a:lnTo>
                  <a:pt x="884552" y="1566587"/>
                </a:lnTo>
                <a:lnTo>
                  <a:pt x="882328" y="1575444"/>
                </a:lnTo>
                <a:lnTo>
                  <a:pt x="880105" y="1584618"/>
                </a:lnTo>
                <a:lnTo>
                  <a:pt x="877564" y="1593792"/>
                </a:lnTo>
                <a:lnTo>
                  <a:pt x="874705" y="1602649"/>
                </a:lnTo>
                <a:lnTo>
                  <a:pt x="871847" y="1611190"/>
                </a:lnTo>
                <a:lnTo>
                  <a:pt x="868670" y="1620048"/>
                </a:lnTo>
                <a:lnTo>
                  <a:pt x="865494" y="1628589"/>
                </a:lnTo>
                <a:lnTo>
                  <a:pt x="861683" y="1637130"/>
                </a:lnTo>
                <a:lnTo>
                  <a:pt x="858189" y="1645355"/>
                </a:lnTo>
                <a:lnTo>
                  <a:pt x="854059" y="1653896"/>
                </a:lnTo>
                <a:lnTo>
                  <a:pt x="849930" y="1662121"/>
                </a:lnTo>
                <a:lnTo>
                  <a:pt x="845801" y="1670029"/>
                </a:lnTo>
                <a:lnTo>
                  <a:pt x="841354" y="1677938"/>
                </a:lnTo>
                <a:lnTo>
                  <a:pt x="836590" y="1686163"/>
                </a:lnTo>
                <a:lnTo>
                  <a:pt x="831826" y="1693439"/>
                </a:lnTo>
                <a:lnTo>
                  <a:pt x="826743" y="1701347"/>
                </a:lnTo>
                <a:lnTo>
                  <a:pt x="821661" y="1708939"/>
                </a:lnTo>
                <a:lnTo>
                  <a:pt x="815944" y="1716215"/>
                </a:lnTo>
                <a:lnTo>
                  <a:pt x="810862" y="1723491"/>
                </a:lnTo>
                <a:lnTo>
                  <a:pt x="804827" y="1730767"/>
                </a:lnTo>
                <a:lnTo>
                  <a:pt x="799110" y="1737410"/>
                </a:lnTo>
                <a:lnTo>
                  <a:pt x="793075" y="1744369"/>
                </a:lnTo>
                <a:lnTo>
                  <a:pt x="787040" y="1751012"/>
                </a:lnTo>
                <a:lnTo>
                  <a:pt x="211498" y="1751012"/>
                </a:lnTo>
                <a:lnTo>
                  <a:pt x="205463" y="1744369"/>
                </a:lnTo>
                <a:lnTo>
                  <a:pt x="199428" y="1737410"/>
                </a:lnTo>
                <a:lnTo>
                  <a:pt x="193711" y="1730767"/>
                </a:lnTo>
                <a:lnTo>
                  <a:pt x="187994" y="1723491"/>
                </a:lnTo>
                <a:lnTo>
                  <a:pt x="182276" y="1716215"/>
                </a:lnTo>
                <a:lnTo>
                  <a:pt x="177194" y="1708939"/>
                </a:lnTo>
                <a:lnTo>
                  <a:pt x="172112" y="1701347"/>
                </a:lnTo>
                <a:lnTo>
                  <a:pt x="167030" y="1693439"/>
                </a:lnTo>
                <a:lnTo>
                  <a:pt x="162266" y="1686163"/>
                </a:lnTo>
                <a:lnTo>
                  <a:pt x="157501" y="1677938"/>
                </a:lnTo>
                <a:lnTo>
                  <a:pt x="153054" y="1670029"/>
                </a:lnTo>
                <a:lnTo>
                  <a:pt x="148925" y="1662121"/>
                </a:lnTo>
                <a:lnTo>
                  <a:pt x="144479" y="1653896"/>
                </a:lnTo>
                <a:lnTo>
                  <a:pt x="140667" y="1645355"/>
                </a:lnTo>
                <a:lnTo>
                  <a:pt x="137173" y="1637130"/>
                </a:lnTo>
                <a:lnTo>
                  <a:pt x="133362" y="1628589"/>
                </a:lnTo>
                <a:lnTo>
                  <a:pt x="130185" y="1620048"/>
                </a:lnTo>
                <a:lnTo>
                  <a:pt x="127009" y="1611190"/>
                </a:lnTo>
                <a:lnTo>
                  <a:pt x="124150" y="1602649"/>
                </a:lnTo>
                <a:lnTo>
                  <a:pt x="120974" y="1593792"/>
                </a:lnTo>
                <a:lnTo>
                  <a:pt x="118751" y="1584618"/>
                </a:lnTo>
                <a:lnTo>
                  <a:pt x="116210" y="1575444"/>
                </a:lnTo>
                <a:lnTo>
                  <a:pt x="114304" y="1566587"/>
                </a:lnTo>
                <a:lnTo>
                  <a:pt x="112398" y="1557096"/>
                </a:lnTo>
                <a:lnTo>
                  <a:pt x="110492" y="1547923"/>
                </a:lnTo>
                <a:lnTo>
                  <a:pt x="108904" y="1538432"/>
                </a:lnTo>
                <a:lnTo>
                  <a:pt x="107634" y="1528942"/>
                </a:lnTo>
                <a:lnTo>
                  <a:pt x="106681" y="1519452"/>
                </a:lnTo>
                <a:lnTo>
                  <a:pt x="106046" y="1509962"/>
                </a:lnTo>
                <a:lnTo>
                  <a:pt x="105410" y="1500155"/>
                </a:lnTo>
                <a:lnTo>
                  <a:pt x="105093" y="1490349"/>
                </a:lnTo>
                <a:lnTo>
                  <a:pt x="104775" y="1480542"/>
                </a:lnTo>
                <a:lnTo>
                  <a:pt x="105093" y="1441633"/>
                </a:lnTo>
                <a:lnTo>
                  <a:pt x="105728" y="1404937"/>
                </a:lnTo>
                <a:close/>
                <a:moveTo>
                  <a:pt x="300928" y="1209675"/>
                </a:moveTo>
                <a:lnTo>
                  <a:pt x="302839" y="1209994"/>
                </a:lnTo>
                <a:lnTo>
                  <a:pt x="305069" y="1210312"/>
                </a:lnTo>
                <a:lnTo>
                  <a:pt x="306981" y="1210950"/>
                </a:lnTo>
                <a:lnTo>
                  <a:pt x="308574" y="1211907"/>
                </a:lnTo>
                <a:lnTo>
                  <a:pt x="310485" y="1212863"/>
                </a:lnTo>
                <a:lnTo>
                  <a:pt x="312078" y="1213820"/>
                </a:lnTo>
                <a:lnTo>
                  <a:pt x="313990" y="1215733"/>
                </a:lnTo>
                <a:lnTo>
                  <a:pt x="315264" y="1217009"/>
                </a:lnTo>
                <a:lnTo>
                  <a:pt x="316220" y="1218603"/>
                </a:lnTo>
                <a:lnTo>
                  <a:pt x="317176" y="1220516"/>
                </a:lnTo>
                <a:lnTo>
                  <a:pt x="318131" y="1222430"/>
                </a:lnTo>
                <a:lnTo>
                  <a:pt x="318768" y="1224343"/>
                </a:lnTo>
                <a:lnTo>
                  <a:pt x="319087" y="1226894"/>
                </a:lnTo>
                <a:lnTo>
                  <a:pt x="319087" y="1229126"/>
                </a:lnTo>
                <a:lnTo>
                  <a:pt x="319087" y="1333716"/>
                </a:lnTo>
                <a:lnTo>
                  <a:pt x="319087" y="1335948"/>
                </a:lnTo>
                <a:lnTo>
                  <a:pt x="318768" y="1338180"/>
                </a:lnTo>
                <a:lnTo>
                  <a:pt x="318131" y="1340413"/>
                </a:lnTo>
                <a:lnTo>
                  <a:pt x="317494" y="1342645"/>
                </a:lnTo>
                <a:lnTo>
                  <a:pt x="316538" y="1344877"/>
                </a:lnTo>
                <a:lnTo>
                  <a:pt x="315264" y="1346790"/>
                </a:lnTo>
                <a:lnTo>
                  <a:pt x="313990" y="1348703"/>
                </a:lnTo>
                <a:lnTo>
                  <a:pt x="312078" y="1350298"/>
                </a:lnTo>
                <a:lnTo>
                  <a:pt x="310485" y="1351573"/>
                </a:lnTo>
                <a:lnTo>
                  <a:pt x="308892" y="1352849"/>
                </a:lnTo>
                <a:lnTo>
                  <a:pt x="306981" y="1354124"/>
                </a:lnTo>
                <a:lnTo>
                  <a:pt x="305069" y="1355081"/>
                </a:lnTo>
                <a:lnTo>
                  <a:pt x="302839" y="1356037"/>
                </a:lnTo>
                <a:lnTo>
                  <a:pt x="300291" y="1356675"/>
                </a:lnTo>
                <a:lnTo>
                  <a:pt x="298061" y="1356994"/>
                </a:lnTo>
                <a:lnTo>
                  <a:pt x="295831" y="1357313"/>
                </a:lnTo>
                <a:lnTo>
                  <a:pt x="155018" y="1357313"/>
                </a:lnTo>
                <a:lnTo>
                  <a:pt x="152788" y="1356994"/>
                </a:lnTo>
                <a:lnTo>
                  <a:pt x="150558" y="1356675"/>
                </a:lnTo>
                <a:lnTo>
                  <a:pt x="148328" y="1356037"/>
                </a:lnTo>
                <a:lnTo>
                  <a:pt x="145780" y="1355081"/>
                </a:lnTo>
                <a:lnTo>
                  <a:pt x="143868" y="1354124"/>
                </a:lnTo>
                <a:lnTo>
                  <a:pt x="141957" y="1352849"/>
                </a:lnTo>
                <a:lnTo>
                  <a:pt x="140364" y="1351573"/>
                </a:lnTo>
                <a:lnTo>
                  <a:pt x="138771" y="1350298"/>
                </a:lnTo>
                <a:lnTo>
                  <a:pt x="137178" y="1348703"/>
                </a:lnTo>
                <a:lnTo>
                  <a:pt x="135904" y="1346790"/>
                </a:lnTo>
                <a:lnTo>
                  <a:pt x="134311" y="1344877"/>
                </a:lnTo>
                <a:lnTo>
                  <a:pt x="133355" y="1342645"/>
                </a:lnTo>
                <a:lnTo>
                  <a:pt x="132718" y="1340413"/>
                </a:lnTo>
                <a:lnTo>
                  <a:pt x="132081" y="1338180"/>
                </a:lnTo>
                <a:lnTo>
                  <a:pt x="131762" y="1335948"/>
                </a:lnTo>
                <a:lnTo>
                  <a:pt x="131762" y="1333716"/>
                </a:lnTo>
                <a:lnTo>
                  <a:pt x="131762" y="1268347"/>
                </a:lnTo>
                <a:lnTo>
                  <a:pt x="131762" y="1266115"/>
                </a:lnTo>
                <a:lnTo>
                  <a:pt x="132081" y="1263564"/>
                </a:lnTo>
                <a:lnTo>
                  <a:pt x="132718" y="1261013"/>
                </a:lnTo>
                <a:lnTo>
                  <a:pt x="133355" y="1258462"/>
                </a:lnTo>
                <a:lnTo>
                  <a:pt x="134311" y="1256549"/>
                </a:lnTo>
                <a:lnTo>
                  <a:pt x="135585" y="1254317"/>
                </a:lnTo>
                <a:lnTo>
                  <a:pt x="136859" y="1252404"/>
                </a:lnTo>
                <a:lnTo>
                  <a:pt x="138134" y="1250490"/>
                </a:lnTo>
                <a:lnTo>
                  <a:pt x="139726" y="1248258"/>
                </a:lnTo>
                <a:lnTo>
                  <a:pt x="141638" y="1246664"/>
                </a:lnTo>
                <a:lnTo>
                  <a:pt x="143231" y="1245070"/>
                </a:lnTo>
                <a:lnTo>
                  <a:pt x="145461" y="1243794"/>
                </a:lnTo>
                <a:lnTo>
                  <a:pt x="147691" y="1242837"/>
                </a:lnTo>
                <a:lnTo>
                  <a:pt x="149921" y="1241562"/>
                </a:lnTo>
                <a:lnTo>
                  <a:pt x="152151" y="1240924"/>
                </a:lnTo>
                <a:lnTo>
                  <a:pt x="154700" y="1240287"/>
                </a:lnTo>
                <a:lnTo>
                  <a:pt x="296149" y="1210312"/>
                </a:lnTo>
                <a:lnTo>
                  <a:pt x="298379" y="1209994"/>
                </a:lnTo>
                <a:lnTo>
                  <a:pt x="300928" y="1209675"/>
                </a:lnTo>
                <a:close/>
                <a:moveTo>
                  <a:pt x="766987" y="1117600"/>
                </a:moveTo>
                <a:lnTo>
                  <a:pt x="770787" y="1117600"/>
                </a:lnTo>
                <a:lnTo>
                  <a:pt x="774269" y="1117600"/>
                </a:lnTo>
                <a:lnTo>
                  <a:pt x="777435" y="1118235"/>
                </a:lnTo>
                <a:lnTo>
                  <a:pt x="780601" y="1118870"/>
                </a:lnTo>
                <a:lnTo>
                  <a:pt x="784084" y="1119822"/>
                </a:lnTo>
                <a:lnTo>
                  <a:pt x="787250" y="1121727"/>
                </a:lnTo>
                <a:lnTo>
                  <a:pt x="790099" y="1123315"/>
                </a:lnTo>
                <a:lnTo>
                  <a:pt x="792632" y="1125220"/>
                </a:lnTo>
                <a:lnTo>
                  <a:pt x="795482" y="1127442"/>
                </a:lnTo>
                <a:lnTo>
                  <a:pt x="797698" y="1129665"/>
                </a:lnTo>
                <a:lnTo>
                  <a:pt x="799914" y="1132205"/>
                </a:lnTo>
                <a:lnTo>
                  <a:pt x="801497" y="1135380"/>
                </a:lnTo>
                <a:lnTo>
                  <a:pt x="803080" y="1138555"/>
                </a:lnTo>
                <a:lnTo>
                  <a:pt x="804346" y="1141730"/>
                </a:lnTo>
                <a:lnTo>
                  <a:pt x="805296" y="1145540"/>
                </a:lnTo>
                <a:lnTo>
                  <a:pt x="845505" y="1323023"/>
                </a:lnTo>
                <a:lnTo>
                  <a:pt x="846138" y="1326198"/>
                </a:lnTo>
                <a:lnTo>
                  <a:pt x="846138" y="1329373"/>
                </a:lnTo>
                <a:lnTo>
                  <a:pt x="845821" y="1332865"/>
                </a:lnTo>
                <a:lnTo>
                  <a:pt x="845505" y="1335723"/>
                </a:lnTo>
                <a:lnTo>
                  <a:pt x="844555" y="1338580"/>
                </a:lnTo>
                <a:lnTo>
                  <a:pt x="843289" y="1341438"/>
                </a:lnTo>
                <a:lnTo>
                  <a:pt x="842022" y="1344295"/>
                </a:lnTo>
                <a:lnTo>
                  <a:pt x="839806" y="1346518"/>
                </a:lnTo>
                <a:lnTo>
                  <a:pt x="837906" y="1348740"/>
                </a:lnTo>
                <a:lnTo>
                  <a:pt x="835690" y="1350963"/>
                </a:lnTo>
                <a:lnTo>
                  <a:pt x="833474" y="1352550"/>
                </a:lnTo>
                <a:lnTo>
                  <a:pt x="830624" y="1354138"/>
                </a:lnTo>
                <a:lnTo>
                  <a:pt x="827775" y="1355408"/>
                </a:lnTo>
                <a:lnTo>
                  <a:pt x="824609" y="1356360"/>
                </a:lnTo>
                <a:lnTo>
                  <a:pt x="821443" y="1356995"/>
                </a:lnTo>
                <a:lnTo>
                  <a:pt x="818277" y="1357313"/>
                </a:lnTo>
                <a:lnTo>
                  <a:pt x="697018" y="1357313"/>
                </a:lnTo>
                <a:lnTo>
                  <a:pt x="693219" y="1356995"/>
                </a:lnTo>
                <a:lnTo>
                  <a:pt x="689736" y="1356678"/>
                </a:lnTo>
                <a:lnTo>
                  <a:pt x="685937" y="1355408"/>
                </a:lnTo>
                <a:lnTo>
                  <a:pt x="682454" y="1354455"/>
                </a:lnTo>
                <a:lnTo>
                  <a:pt x="678972" y="1353185"/>
                </a:lnTo>
                <a:lnTo>
                  <a:pt x="675489" y="1351598"/>
                </a:lnTo>
                <a:lnTo>
                  <a:pt x="672640" y="1349693"/>
                </a:lnTo>
                <a:lnTo>
                  <a:pt x="669790" y="1347470"/>
                </a:lnTo>
                <a:lnTo>
                  <a:pt x="667258" y="1345248"/>
                </a:lnTo>
                <a:lnTo>
                  <a:pt x="664408" y="1342390"/>
                </a:lnTo>
                <a:lnTo>
                  <a:pt x="662192" y="1339533"/>
                </a:lnTo>
                <a:lnTo>
                  <a:pt x="659976" y="1336675"/>
                </a:lnTo>
                <a:lnTo>
                  <a:pt x="658393" y="1333500"/>
                </a:lnTo>
                <a:lnTo>
                  <a:pt x="656810" y="1330008"/>
                </a:lnTo>
                <a:lnTo>
                  <a:pt x="655543" y="1326515"/>
                </a:lnTo>
                <a:lnTo>
                  <a:pt x="654593" y="1323023"/>
                </a:lnTo>
                <a:lnTo>
                  <a:pt x="622933" y="1183957"/>
                </a:lnTo>
                <a:lnTo>
                  <a:pt x="622617" y="1180465"/>
                </a:lnTo>
                <a:lnTo>
                  <a:pt x="622300" y="1176655"/>
                </a:lnTo>
                <a:lnTo>
                  <a:pt x="622300" y="1173480"/>
                </a:lnTo>
                <a:lnTo>
                  <a:pt x="622933" y="1169987"/>
                </a:lnTo>
                <a:lnTo>
                  <a:pt x="623566" y="1166495"/>
                </a:lnTo>
                <a:lnTo>
                  <a:pt x="624516" y="1163320"/>
                </a:lnTo>
                <a:lnTo>
                  <a:pt x="625783" y="1160462"/>
                </a:lnTo>
                <a:lnTo>
                  <a:pt x="627682" y="1157605"/>
                </a:lnTo>
                <a:lnTo>
                  <a:pt x="629265" y="1154747"/>
                </a:lnTo>
                <a:lnTo>
                  <a:pt x="631798" y="1152207"/>
                </a:lnTo>
                <a:lnTo>
                  <a:pt x="634331" y="1149985"/>
                </a:lnTo>
                <a:lnTo>
                  <a:pt x="636864" y="1148080"/>
                </a:lnTo>
                <a:lnTo>
                  <a:pt x="639713" y="1146175"/>
                </a:lnTo>
                <a:lnTo>
                  <a:pt x="642879" y="1144587"/>
                </a:lnTo>
                <a:lnTo>
                  <a:pt x="646045" y="1143317"/>
                </a:lnTo>
                <a:lnTo>
                  <a:pt x="649528" y="1142365"/>
                </a:lnTo>
                <a:lnTo>
                  <a:pt x="763505" y="1118235"/>
                </a:lnTo>
                <a:lnTo>
                  <a:pt x="766987" y="1117600"/>
                </a:lnTo>
                <a:close/>
                <a:moveTo>
                  <a:pt x="858838" y="868362"/>
                </a:moveTo>
                <a:lnTo>
                  <a:pt x="840146" y="869932"/>
                </a:lnTo>
                <a:lnTo>
                  <a:pt x="821454" y="871502"/>
                </a:lnTo>
                <a:lnTo>
                  <a:pt x="802762" y="873386"/>
                </a:lnTo>
                <a:lnTo>
                  <a:pt x="784387" y="875583"/>
                </a:lnTo>
                <a:lnTo>
                  <a:pt x="747320" y="879979"/>
                </a:lnTo>
                <a:lnTo>
                  <a:pt x="710253" y="885316"/>
                </a:lnTo>
                <a:lnTo>
                  <a:pt x="673185" y="890968"/>
                </a:lnTo>
                <a:lnTo>
                  <a:pt x="636435" y="896933"/>
                </a:lnTo>
                <a:lnTo>
                  <a:pt x="600001" y="903526"/>
                </a:lnTo>
                <a:lnTo>
                  <a:pt x="563251" y="910433"/>
                </a:lnTo>
                <a:lnTo>
                  <a:pt x="526818" y="917655"/>
                </a:lnTo>
                <a:lnTo>
                  <a:pt x="490384" y="925190"/>
                </a:lnTo>
                <a:lnTo>
                  <a:pt x="453950" y="933353"/>
                </a:lnTo>
                <a:lnTo>
                  <a:pt x="417200" y="941516"/>
                </a:lnTo>
                <a:lnTo>
                  <a:pt x="381083" y="950621"/>
                </a:lnTo>
                <a:lnTo>
                  <a:pt x="344967" y="960040"/>
                </a:lnTo>
                <a:lnTo>
                  <a:pt x="326908" y="964749"/>
                </a:lnTo>
                <a:lnTo>
                  <a:pt x="308850" y="970087"/>
                </a:lnTo>
                <a:lnTo>
                  <a:pt x="291108" y="975424"/>
                </a:lnTo>
                <a:lnTo>
                  <a:pt x="273050" y="981075"/>
                </a:lnTo>
                <a:lnTo>
                  <a:pt x="292059" y="979819"/>
                </a:lnTo>
                <a:lnTo>
                  <a:pt x="310434" y="977936"/>
                </a:lnTo>
                <a:lnTo>
                  <a:pt x="329126" y="976052"/>
                </a:lnTo>
                <a:lnTo>
                  <a:pt x="347501" y="973854"/>
                </a:lnTo>
                <a:lnTo>
                  <a:pt x="384885" y="969459"/>
                </a:lnTo>
                <a:lnTo>
                  <a:pt x="421952" y="964121"/>
                </a:lnTo>
                <a:lnTo>
                  <a:pt x="458703" y="958470"/>
                </a:lnTo>
                <a:lnTo>
                  <a:pt x="495453" y="952191"/>
                </a:lnTo>
                <a:lnTo>
                  <a:pt x="532203" y="945911"/>
                </a:lnTo>
                <a:lnTo>
                  <a:pt x="568637" y="939004"/>
                </a:lnTo>
                <a:lnTo>
                  <a:pt x="605387" y="931469"/>
                </a:lnTo>
                <a:lnTo>
                  <a:pt x="642138" y="924248"/>
                </a:lnTo>
                <a:lnTo>
                  <a:pt x="678254" y="916085"/>
                </a:lnTo>
                <a:lnTo>
                  <a:pt x="714688" y="907608"/>
                </a:lnTo>
                <a:lnTo>
                  <a:pt x="750805" y="899131"/>
                </a:lnTo>
                <a:lnTo>
                  <a:pt x="786921" y="889712"/>
                </a:lnTo>
                <a:lnTo>
                  <a:pt x="804980" y="884374"/>
                </a:lnTo>
                <a:lnTo>
                  <a:pt x="823038" y="879351"/>
                </a:lnTo>
                <a:lnTo>
                  <a:pt x="841096" y="874328"/>
                </a:lnTo>
                <a:lnTo>
                  <a:pt x="858838" y="868362"/>
                </a:lnTo>
                <a:close/>
                <a:moveTo>
                  <a:pt x="894431" y="809625"/>
                </a:moveTo>
                <a:lnTo>
                  <a:pt x="899509" y="809625"/>
                </a:lnTo>
                <a:lnTo>
                  <a:pt x="904905" y="810262"/>
                </a:lnTo>
                <a:lnTo>
                  <a:pt x="909666" y="810580"/>
                </a:lnTo>
                <a:lnTo>
                  <a:pt x="915062" y="811535"/>
                </a:lnTo>
                <a:lnTo>
                  <a:pt x="919823" y="812490"/>
                </a:lnTo>
                <a:lnTo>
                  <a:pt x="924901" y="814400"/>
                </a:lnTo>
                <a:lnTo>
                  <a:pt x="929662" y="815673"/>
                </a:lnTo>
                <a:lnTo>
                  <a:pt x="934423" y="817583"/>
                </a:lnTo>
                <a:lnTo>
                  <a:pt x="939184" y="819493"/>
                </a:lnTo>
                <a:lnTo>
                  <a:pt x="943628" y="821721"/>
                </a:lnTo>
                <a:lnTo>
                  <a:pt x="948071" y="823949"/>
                </a:lnTo>
                <a:lnTo>
                  <a:pt x="952198" y="827132"/>
                </a:lnTo>
                <a:lnTo>
                  <a:pt x="956324" y="829678"/>
                </a:lnTo>
                <a:lnTo>
                  <a:pt x="960450" y="832861"/>
                </a:lnTo>
                <a:lnTo>
                  <a:pt x="964259" y="836044"/>
                </a:lnTo>
                <a:lnTo>
                  <a:pt x="968068" y="839546"/>
                </a:lnTo>
                <a:lnTo>
                  <a:pt x="971876" y="843047"/>
                </a:lnTo>
                <a:lnTo>
                  <a:pt x="975050" y="846867"/>
                </a:lnTo>
                <a:lnTo>
                  <a:pt x="978224" y="851005"/>
                </a:lnTo>
                <a:lnTo>
                  <a:pt x="981081" y="855142"/>
                </a:lnTo>
                <a:lnTo>
                  <a:pt x="984255" y="859280"/>
                </a:lnTo>
                <a:lnTo>
                  <a:pt x="986794" y="863737"/>
                </a:lnTo>
                <a:lnTo>
                  <a:pt x="989016" y="868193"/>
                </a:lnTo>
                <a:lnTo>
                  <a:pt x="991238" y="873286"/>
                </a:lnTo>
                <a:lnTo>
                  <a:pt x="993142" y="878060"/>
                </a:lnTo>
                <a:lnTo>
                  <a:pt x="995047" y="882835"/>
                </a:lnTo>
                <a:lnTo>
                  <a:pt x="996634" y="888246"/>
                </a:lnTo>
                <a:lnTo>
                  <a:pt x="997903" y="893339"/>
                </a:lnTo>
                <a:lnTo>
                  <a:pt x="998855" y="898750"/>
                </a:lnTo>
                <a:lnTo>
                  <a:pt x="999490" y="904161"/>
                </a:lnTo>
                <a:lnTo>
                  <a:pt x="999808" y="909572"/>
                </a:lnTo>
                <a:lnTo>
                  <a:pt x="1000125" y="914665"/>
                </a:lnTo>
                <a:lnTo>
                  <a:pt x="999808" y="919758"/>
                </a:lnTo>
                <a:lnTo>
                  <a:pt x="999490" y="925169"/>
                </a:lnTo>
                <a:lnTo>
                  <a:pt x="998855" y="929944"/>
                </a:lnTo>
                <a:lnTo>
                  <a:pt x="998221" y="935355"/>
                </a:lnTo>
                <a:lnTo>
                  <a:pt x="996951" y="940129"/>
                </a:lnTo>
                <a:lnTo>
                  <a:pt x="995681" y="945222"/>
                </a:lnTo>
                <a:lnTo>
                  <a:pt x="993777" y="949997"/>
                </a:lnTo>
                <a:lnTo>
                  <a:pt x="992190" y="954771"/>
                </a:lnTo>
                <a:lnTo>
                  <a:pt x="990286" y="959546"/>
                </a:lnTo>
                <a:lnTo>
                  <a:pt x="988064" y="964002"/>
                </a:lnTo>
                <a:lnTo>
                  <a:pt x="985525" y="968458"/>
                </a:lnTo>
                <a:lnTo>
                  <a:pt x="982985" y="972596"/>
                </a:lnTo>
                <a:lnTo>
                  <a:pt x="979811" y="976734"/>
                </a:lnTo>
                <a:lnTo>
                  <a:pt x="976955" y="980872"/>
                </a:lnTo>
                <a:lnTo>
                  <a:pt x="973781" y="984692"/>
                </a:lnTo>
                <a:lnTo>
                  <a:pt x="970289" y="988511"/>
                </a:lnTo>
                <a:lnTo>
                  <a:pt x="966798" y="992331"/>
                </a:lnTo>
                <a:lnTo>
                  <a:pt x="962989" y="995514"/>
                </a:lnTo>
                <a:lnTo>
                  <a:pt x="959181" y="998697"/>
                </a:lnTo>
                <a:lnTo>
                  <a:pt x="954737" y="1001562"/>
                </a:lnTo>
                <a:lnTo>
                  <a:pt x="950611" y="1004745"/>
                </a:lnTo>
                <a:lnTo>
                  <a:pt x="945850" y="1007291"/>
                </a:lnTo>
                <a:lnTo>
                  <a:pt x="941406" y="1009519"/>
                </a:lnTo>
                <a:lnTo>
                  <a:pt x="936963" y="1011747"/>
                </a:lnTo>
                <a:lnTo>
                  <a:pt x="931884" y="1013657"/>
                </a:lnTo>
                <a:lnTo>
                  <a:pt x="927123" y="1015567"/>
                </a:lnTo>
                <a:lnTo>
                  <a:pt x="921727" y="1017158"/>
                </a:lnTo>
                <a:lnTo>
                  <a:pt x="916649" y="1018432"/>
                </a:lnTo>
                <a:lnTo>
                  <a:pt x="126960" y="1185222"/>
                </a:lnTo>
                <a:lnTo>
                  <a:pt x="121247" y="1186177"/>
                </a:lnTo>
                <a:lnTo>
                  <a:pt x="115851" y="1186814"/>
                </a:lnTo>
                <a:lnTo>
                  <a:pt x="110455" y="1187132"/>
                </a:lnTo>
                <a:lnTo>
                  <a:pt x="105059" y="1187450"/>
                </a:lnTo>
                <a:lnTo>
                  <a:pt x="100298" y="1187132"/>
                </a:lnTo>
                <a:lnTo>
                  <a:pt x="95855" y="1186814"/>
                </a:lnTo>
                <a:lnTo>
                  <a:pt x="86967" y="1185859"/>
                </a:lnTo>
                <a:lnTo>
                  <a:pt x="78398" y="1183949"/>
                </a:lnTo>
                <a:lnTo>
                  <a:pt x="70145" y="1181402"/>
                </a:lnTo>
                <a:lnTo>
                  <a:pt x="61575" y="1177901"/>
                </a:lnTo>
                <a:lnTo>
                  <a:pt x="53640" y="1174082"/>
                </a:lnTo>
                <a:lnTo>
                  <a:pt x="46340" y="1169625"/>
                </a:lnTo>
                <a:lnTo>
                  <a:pt x="39358" y="1164214"/>
                </a:lnTo>
                <a:lnTo>
                  <a:pt x="32692" y="1158485"/>
                </a:lnTo>
                <a:lnTo>
                  <a:pt x="26662" y="1152119"/>
                </a:lnTo>
                <a:lnTo>
                  <a:pt x="20948" y="1145116"/>
                </a:lnTo>
                <a:lnTo>
                  <a:pt x="15870" y="1137795"/>
                </a:lnTo>
                <a:lnTo>
                  <a:pt x="11426" y="1129837"/>
                </a:lnTo>
                <a:lnTo>
                  <a:pt x="9522" y="1125700"/>
                </a:lnTo>
                <a:lnTo>
                  <a:pt x="7935" y="1121562"/>
                </a:lnTo>
                <a:lnTo>
                  <a:pt x="6031" y="1117105"/>
                </a:lnTo>
                <a:lnTo>
                  <a:pt x="4444" y="1112967"/>
                </a:lnTo>
                <a:lnTo>
                  <a:pt x="3491" y="1108193"/>
                </a:lnTo>
                <a:lnTo>
                  <a:pt x="2222" y="1103737"/>
                </a:lnTo>
                <a:lnTo>
                  <a:pt x="1270" y="1098644"/>
                </a:lnTo>
                <a:lnTo>
                  <a:pt x="635" y="1092914"/>
                </a:lnTo>
                <a:lnTo>
                  <a:pt x="317" y="1087822"/>
                </a:lnTo>
                <a:lnTo>
                  <a:pt x="0" y="1082410"/>
                </a:lnTo>
                <a:lnTo>
                  <a:pt x="317" y="1077318"/>
                </a:lnTo>
                <a:lnTo>
                  <a:pt x="635" y="1071906"/>
                </a:lnTo>
                <a:lnTo>
                  <a:pt x="1270" y="1066814"/>
                </a:lnTo>
                <a:lnTo>
                  <a:pt x="1904" y="1062039"/>
                </a:lnTo>
                <a:lnTo>
                  <a:pt x="3174" y="1056946"/>
                </a:lnTo>
                <a:lnTo>
                  <a:pt x="4444" y="1052172"/>
                </a:lnTo>
                <a:lnTo>
                  <a:pt x="5713" y="1047079"/>
                </a:lnTo>
                <a:lnTo>
                  <a:pt x="7935" y="1042304"/>
                </a:lnTo>
                <a:lnTo>
                  <a:pt x="9839" y="1037530"/>
                </a:lnTo>
                <a:lnTo>
                  <a:pt x="12061" y="1033074"/>
                </a:lnTo>
                <a:lnTo>
                  <a:pt x="14283" y="1028936"/>
                </a:lnTo>
                <a:lnTo>
                  <a:pt x="17140" y="1024479"/>
                </a:lnTo>
                <a:lnTo>
                  <a:pt x="19996" y="1020341"/>
                </a:lnTo>
                <a:lnTo>
                  <a:pt x="23170" y="1016204"/>
                </a:lnTo>
                <a:lnTo>
                  <a:pt x="26344" y="1012384"/>
                </a:lnTo>
                <a:lnTo>
                  <a:pt x="29518" y="1008564"/>
                </a:lnTo>
                <a:lnTo>
                  <a:pt x="33327" y="1005063"/>
                </a:lnTo>
                <a:lnTo>
                  <a:pt x="37136" y="1001562"/>
                </a:lnTo>
                <a:lnTo>
                  <a:pt x="40945" y="998379"/>
                </a:lnTo>
                <a:lnTo>
                  <a:pt x="45388" y="995514"/>
                </a:lnTo>
                <a:lnTo>
                  <a:pt x="49514" y="992649"/>
                </a:lnTo>
                <a:lnTo>
                  <a:pt x="53640" y="989784"/>
                </a:lnTo>
                <a:lnTo>
                  <a:pt x="58401" y="987556"/>
                </a:lnTo>
                <a:lnTo>
                  <a:pt x="63162" y="985328"/>
                </a:lnTo>
                <a:lnTo>
                  <a:pt x="68241" y="983418"/>
                </a:lnTo>
                <a:lnTo>
                  <a:pt x="73002" y="981827"/>
                </a:lnTo>
                <a:lnTo>
                  <a:pt x="78398" y="980235"/>
                </a:lnTo>
                <a:lnTo>
                  <a:pt x="83476" y="978644"/>
                </a:lnTo>
                <a:lnTo>
                  <a:pt x="873165" y="811853"/>
                </a:lnTo>
                <a:lnTo>
                  <a:pt x="878561" y="810898"/>
                </a:lnTo>
                <a:lnTo>
                  <a:pt x="883639" y="810262"/>
                </a:lnTo>
                <a:lnTo>
                  <a:pt x="889353" y="809944"/>
                </a:lnTo>
                <a:lnTo>
                  <a:pt x="894431" y="809625"/>
                </a:lnTo>
                <a:close/>
                <a:moveTo>
                  <a:pt x="858838" y="565150"/>
                </a:moveTo>
                <a:lnTo>
                  <a:pt x="840146" y="566424"/>
                </a:lnTo>
                <a:lnTo>
                  <a:pt x="821454" y="568016"/>
                </a:lnTo>
                <a:lnTo>
                  <a:pt x="802762" y="570244"/>
                </a:lnTo>
                <a:lnTo>
                  <a:pt x="784387" y="572155"/>
                </a:lnTo>
                <a:lnTo>
                  <a:pt x="747320" y="576930"/>
                </a:lnTo>
                <a:lnTo>
                  <a:pt x="710253" y="582343"/>
                </a:lnTo>
                <a:lnTo>
                  <a:pt x="673185" y="588074"/>
                </a:lnTo>
                <a:lnTo>
                  <a:pt x="636435" y="594442"/>
                </a:lnTo>
                <a:lnTo>
                  <a:pt x="600001" y="600809"/>
                </a:lnTo>
                <a:lnTo>
                  <a:pt x="563251" y="607814"/>
                </a:lnTo>
                <a:lnTo>
                  <a:pt x="526818" y="614818"/>
                </a:lnTo>
                <a:lnTo>
                  <a:pt x="490384" y="622778"/>
                </a:lnTo>
                <a:lnTo>
                  <a:pt x="453950" y="630737"/>
                </a:lnTo>
                <a:lnTo>
                  <a:pt x="417200" y="639652"/>
                </a:lnTo>
                <a:lnTo>
                  <a:pt x="381083" y="648249"/>
                </a:lnTo>
                <a:lnTo>
                  <a:pt x="344967" y="657800"/>
                </a:lnTo>
                <a:lnTo>
                  <a:pt x="326908" y="662894"/>
                </a:lnTo>
                <a:lnTo>
                  <a:pt x="308850" y="667988"/>
                </a:lnTo>
                <a:lnTo>
                  <a:pt x="291108" y="673401"/>
                </a:lnTo>
                <a:lnTo>
                  <a:pt x="273050" y="679450"/>
                </a:lnTo>
                <a:lnTo>
                  <a:pt x="292059" y="677858"/>
                </a:lnTo>
                <a:lnTo>
                  <a:pt x="310434" y="676266"/>
                </a:lnTo>
                <a:lnTo>
                  <a:pt x="329126" y="674038"/>
                </a:lnTo>
                <a:lnTo>
                  <a:pt x="347501" y="672127"/>
                </a:lnTo>
                <a:lnTo>
                  <a:pt x="384885" y="667352"/>
                </a:lnTo>
                <a:lnTo>
                  <a:pt x="421952" y="661939"/>
                </a:lnTo>
                <a:lnTo>
                  <a:pt x="458703" y="656527"/>
                </a:lnTo>
                <a:lnTo>
                  <a:pt x="495453" y="650159"/>
                </a:lnTo>
                <a:lnTo>
                  <a:pt x="532203" y="643791"/>
                </a:lnTo>
                <a:lnTo>
                  <a:pt x="568637" y="636787"/>
                </a:lnTo>
                <a:lnTo>
                  <a:pt x="605387" y="629464"/>
                </a:lnTo>
                <a:lnTo>
                  <a:pt x="642138" y="621504"/>
                </a:lnTo>
                <a:lnTo>
                  <a:pt x="678254" y="613545"/>
                </a:lnTo>
                <a:lnTo>
                  <a:pt x="714688" y="604948"/>
                </a:lnTo>
                <a:lnTo>
                  <a:pt x="750805" y="596034"/>
                </a:lnTo>
                <a:lnTo>
                  <a:pt x="786921" y="586482"/>
                </a:lnTo>
                <a:lnTo>
                  <a:pt x="804980" y="581706"/>
                </a:lnTo>
                <a:lnTo>
                  <a:pt x="823038" y="576294"/>
                </a:lnTo>
                <a:lnTo>
                  <a:pt x="841096" y="570881"/>
                </a:lnTo>
                <a:lnTo>
                  <a:pt x="858838" y="565150"/>
                </a:lnTo>
                <a:close/>
                <a:moveTo>
                  <a:pt x="894431" y="506412"/>
                </a:moveTo>
                <a:lnTo>
                  <a:pt x="899509" y="506412"/>
                </a:lnTo>
                <a:lnTo>
                  <a:pt x="904905" y="507046"/>
                </a:lnTo>
                <a:lnTo>
                  <a:pt x="909666" y="507363"/>
                </a:lnTo>
                <a:lnTo>
                  <a:pt x="915062" y="508314"/>
                </a:lnTo>
                <a:lnTo>
                  <a:pt x="919823" y="509265"/>
                </a:lnTo>
                <a:lnTo>
                  <a:pt x="924901" y="511167"/>
                </a:lnTo>
                <a:lnTo>
                  <a:pt x="929662" y="512435"/>
                </a:lnTo>
                <a:lnTo>
                  <a:pt x="934423" y="514336"/>
                </a:lnTo>
                <a:lnTo>
                  <a:pt x="939184" y="516238"/>
                </a:lnTo>
                <a:lnTo>
                  <a:pt x="943628" y="518457"/>
                </a:lnTo>
                <a:lnTo>
                  <a:pt x="948071" y="520676"/>
                </a:lnTo>
                <a:lnTo>
                  <a:pt x="952198" y="523528"/>
                </a:lnTo>
                <a:lnTo>
                  <a:pt x="956324" y="526381"/>
                </a:lnTo>
                <a:lnTo>
                  <a:pt x="960450" y="529551"/>
                </a:lnTo>
                <a:lnTo>
                  <a:pt x="964259" y="532720"/>
                </a:lnTo>
                <a:lnTo>
                  <a:pt x="968068" y="536207"/>
                </a:lnTo>
                <a:lnTo>
                  <a:pt x="971876" y="539694"/>
                </a:lnTo>
                <a:lnTo>
                  <a:pt x="975050" y="543497"/>
                </a:lnTo>
                <a:lnTo>
                  <a:pt x="978224" y="547618"/>
                </a:lnTo>
                <a:lnTo>
                  <a:pt x="981081" y="551421"/>
                </a:lnTo>
                <a:lnTo>
                  <a:pt x="984255" y="555859"/>
                </a:lnTo>
                <a:lnTo>
                  <a:pt x="986794" y="560296"/>
                </a:lnTo>
                <a:lnTo>
                  <a:pt x="989016" y="564734"/>
                </a:lnTo>
                <a:lnTo>
                  <a:pt x="991238" y="569805"/>
                </a:lnTo>
                <a:lnTo>
                  <a:pt x="993142" y="574560"/>
                </a:lnTo>
                <a:lnTo>
                  <a:pt x="995047" y="579314"/>
                </a:lnTo>
                <a:lnTo>
                  <a:pt x="996634" y="584703"/>
                </a:lnTo>
                <a:lnTo>
                  <a:pt x="997903" y="589774"/>
                </a:lnTo>
                <a:lnTo>
                  <a:pt x="998855" y="595163"/>
                </a:lnTo>
                <a:lnTo>
                  <a:pt x="999490" y="600551"/>
                </a:lnTo>
                <a:lnTo>
                  <a:pt x="999808" y="605939"/>
                </a:lnTo>
                <a:lnTo>
                  <a:pt x="1000125" y="611011"/>
                </a:lnTo>
                <a:lnTo>
                  <a:pt x="999808" y="616399"/>
                </a:lnTo>
                <a:lnTo>
                  <a:pt x="999490" y="621471"/>
                </a:lnTo>
                <a:lnTo>
                  <a:pt x="998855" y="626225"/>
                </a:lnTo>
                <a:lnTo>
                  <a:pt x="998221" y="631614"/>
                </a:lnTo>
                <a:lnTo>
                  <a:pt x="996951" y="636368"/>
                </a:lnTo>
                <a:lnTo>
                  <a:pt x="995681" y="641440"/>
                </a:lnTo>
                <a:lnTo>
                  <a:pt x="993777" y="646194"/>
                </a:lnTo>
                <a:lnTo>
                  <a:pt x="992190" y="651265"/>
                </a:lnTo>
                <a:lnTo>
                  <a:pt x="990286" y="655703"/>
                </a:lnTo>
                <a:lnTo>
                  <a:pt x="988064" y="660140"/>
                </a:lnTo>
                <a:lnTo>
                  <a:pt x="985525" y="664578"/>
                </a:lnTo>
                <a:lnTo>
                  <a:pt x="982985" y="668699"/>
                </a:lnTo>
                <a:lnTo>
                  <a:pt x="979811" y="672819"/>
                </a:lnTo>
                <a:lnTo>
                  <a:pt x="976955" y="676940"/>
                </a:lnTo>
                <a:lnTo>
                  <a:pt x="973781" y="680743"/>
                </a:lnTo>
                <a:lnTo>
                  <a:pt x="970289" y="684547"/>
                </a:lnTo>
                <a:lnTo>
                  <a:pt x="966798" y="688350"/>
                </a:lnTo>
                <a:lnTo>
                  <a:pt x="962989" y="691520"/>
                </a:lnTo>
                <a:lnTo>
                  <a:pt x="959181" y="694690"/>
                </a:lnTo>
                <a:lnTo>
                  <a:pt x="954737" y="697859"/>
                </a:lnTo>
                <a:lnTo>
                  <a:pt x="950611" y="700712"/>
                </a:lnTo>
                <a:lnTo>
                  <a:pt x="945850" y="703248"/>
                </a:lnTo>
                <a:lnTo>
                  <a:pt x="941406" y="705467"/>
                </a:lnTo>
                <a:lnTo>
                  <a:pt x="936963" y="707685"/>
                </a:lnTo>
                <a:lnTo>
                  <a:pt x="931884" y="709904"/>
                </a:lnTo>
                <a:lnTo>
                  <a:pt x="927123" y="711489"/>
                </a:lnTo>
                <a:lnTo>
                  <a:pt x="921727" y="713074"/>
                </a:lnTo>
                <a:lnTo>
                  <a:pt x="916649" y="714342"/>
                </a:lnTo>
                <a:lnTo>
                  <a:pt x="126960" y="880431"/>
                </a:lnTo>
                <a:lnTo>
                  <a:pt x="121247" y="881382"/>
                </a:lnTo>
                <a:lnTo>
                  <a:pt x="115851" y="882016"/>
                </a:lnTo>
                <a:lnTo>
                  <a:pt x="110455" y="882333"/>
                </a:lnTo>
                <a:lnTo>
                  <a:pt x="105059" y="882650"/>
                </a:lnTo>
                <a:lnTo>
                  <a:pt x="100298" y="882333"/>
                </a:lnTo>
                <a:lnTo>
                  <a:pt x="95855" y="882016"/>
                </a:lnTo>
                <a:lnTo>
                  <a:pt x="86967" y="881065"/>
                </a:lnTo>
                <a:lnTo>
                  <a:pt x="78398" y="879164"/>
                </a:lnTo>
                <a:lnTo>
                  <a:pt x="70145" y="876628"/>
                </a:lnTo>
                <a:lnTo>
                  <a:pt x="61575" y="873458"/>
                </a:lnTo>
                <a:lnTo>
                  <a:pt x="53640" y="869338"/>
                </a:lnTo>
                <a:lnTo>
                  <a:pt x="46340" y="864900"/>
                </a:lnTo>
                <a:lnTo>
                  <a:pt x="39358" y="859512"/>
                </a:lnTo>
                <a:lnTo>
                  <a:pt x="32692" y="853806"/>
                </a:lnTo>
                <a:lnTo>
                  <a:pt x="26662" y="847150"/>
                </a:lnTo>
                <a:lnTo>
                  <a:pt x="20948" y="840494"/>
                </a:lnTo>
                <a:lnTo>
                  <a:pt x="15870" y="833204"/>
                </a:lnTo>
                <a:lnTo>
                  <a:pt x="11426" y="825279"/>
                </a:lnTo>
                <a:lnTo>
                  <a:pt x="9522" y="821159"/>
                </a:lnTo>
                <a:lnTo>
                  <a:pt x="7935" y="817038"/>
                </a:lnTo>
                <a:lnTo>
                  <a:pt x="6031" y="812601"/>
                </a:lnTo>
                <a:lnTo>
                  <a:pt x="4444" y="808480"/>
                </a:lnTo>
                <a:lnTo>
                  <a:pt x="3491" y="804043"/>
                </a:lnTo>
                <a:lnTo>
                  <a:pt x="2222" y="799288"/>
                </a:lnTo>
                <a:lnTo>
                  <a:pt x="1270" y="794217"/>
                </a:lnTo>
                <a:lnTo>
                  <a:pt x="635" y="788511"/>
                </a:lnTo>
                <a:lnTo>
                  <a:pt x="317" y="783440"/>
                </a:lnTo>
                <a:lnTo>
                  <a:pt x="0" y="778052"/>
                </a:lnTo>
                <a:lnTo>
                  <a:pt x="317" y="772980"/>
                </a:lnTo>
                <a:lnTo>
                  <a:pt x="635" y="767909"/>
                </a:lnTo>
                <a:lnTo>
                  <a:pt x="1270" y="762520"/>
                </a:lnTo>
                <a:lnTo>
                  <a:pt x="1904" y="757766"/>
                </a:lnTo>
                <a:lnTo>
                  <a:pt x="3174" y="752694"/>
                </a:lnTo>
                <a:lnTo>
                  <a:pt x="4444" y="747940"/>
                </a:lnTo>
                <a:lnTo>
                  <a:pt x="5713" y="742868"/>
                </a:lnTo>
                <a:lnTo>
                  <a:pt x="7935" y="738114"/>
                </a:lnTo>
                <a:lnTo>
                  <a:pt x="9839" y="733676"/>
                </a:lnTo>
                <a:lnTo>
                  <a:pt x="12061" y="728922"/>
                </a:lnTo>
                <a:lnTo>
                  <a:pt x="14283" y="724801"/>
                </a:lnTo>
                <a:lnTo>
                  <a:pt x="17140" y="720047"/>
                </a:lnTo>
                <a:lnTo>
                  <a:pt x="19996" y="716243"/>
                </a:lnTo>
                <a:lnTo>
                  <a:pt x="23170" y="712123"/>
                </a:lnTo>
                <a:lnTo>
                  <a:pt x="26344" y="708319"/>
                </a:lnTo>
                <a:lnTo>
                  <a:pt x="29518" y="704516"/>
                </a:lnTo>
                <a:lnTo>
                  <a:pt x="33327" y="701029"/>
                </a:lnTo>
                <a:lnTo>
                  <a:pt x="37136" y="697859"/>
                </a:lnTo>
                <a:lnTo>
                  <a:pt x="40945" y="694373"/>
                </a:lnTo>
                <a:lnTo>
                  <a:pt x="45388" y="691520"/>
                </a:lnTo>
                <a:lnTo>
                  <a:pt x="49514" y="688667"/>
                </a:lnTo>
                <a:lnTo>
                  <a:pt x="53640" y="686132"/>
                </a:lnTo>
                <a:lnTo>
                  <a:pt x="58401" y="683596"/>
                </a:lnTo>
                <a:lnTo>
                  <a:pt x="63162" y="681377"/>
                </a:lnTo>
                <a:lnTo>
                  <a:pt x="68241" y="679475"/>
                </a:lnTo>
                <a:lnTo>
                  <a:pt x="73002" y="677891"/>
                </a:lnTo>
                <a:lnTo>
                  <a:pt x="78398" y="676306"/>
                </a:lnTo>
                <a:lnTo>
                  <a:pt x="83476" y="675038"/>
                </a:lnTo>
                <a:lnTo>
                  <a:pt x="873165" y="508631"/>
                </a:lnTo>
                <a:lnTo>
                  <a:pt x="878561" y="507680"/>
                </a:lnTo>
                <a:lnTo>
                  <a:pt x="883639" y="507046"/>
                </a:lnTo>
                <a:lnTo>
                  <a:pt x="889353" y="506729"/>
                </a:lnTo>
                <a:lnTo>
                  <a:pt x="894431" y="506412"/>
                </a:lnTo>
                <a:close/>
                <a:moveTo>
                  <a:pt x="858838" y="261937"/>
                </a:moveTo>
                <a:lnTo>
                  <a:pt x="840146" y="263529"/>
                </a:lnTo>
                <a:lnTo>
                  <a:pt x="821454" y="265439"/>
                </a:lnTo>
                <a:lnTo>
                  <a:pt x="802762" y="267031"/>
                </a:lnTo>
                <a:lnTo>
                  <a:pt x="784387" y="269260"/>
                </a:lnTo>
                <a:lnTo>
                  <a:pt x="747320" y="273717"/>
                </a:lnTo>
                <a:lnTo>
                  <a:pt x="710253" y="279448"/>
                </a:lnTo>
                <a:lnTo>
                  <a:pt x="673185" y="284861"/>
                </a:lnTo>
                <a:lnTo>
                  <a:pt x="636435" y="291229"/>
                </a:lnTo>
                <a:lnTo>
                  <a:pt x="600001" y="297596"/>
                </a:lnTo>
                <a:lnTo>
                  <a:pt x="563251" y="304601"/>
                </a:lnTo>
                <a:lnTo>
                  <a:pt x="526818" y="312242"/>
                </a:lnTo>
                <a:lnTo>
                  <a:pt x="490384" y="319565"/>
                </a:lnTo>
                <a:lnTo>
                  <a:pt x="453950" y="327843"/>
                </a:lnTo>
                <a:lnTo>
                  <a:pt x="417200" y="336439"/>
                </a:lnTo>
                <a:lnTo>
                  <a:pt x="381083" y="345354"/>
                </a:lnTo>
                <a:lnTo>
                  <a:pt x="344967" y="354905"/>
                </a:lnTo>
                <a:lnTo>
                  <a:pt x="326908" y="360000"/>
                </a:lnTo>
                <a:lnTo>
                  <a:pt x="308850" y="365094"/>
                </a:lnTo>
                <a:lnTo>
                  <a:pt x="291108" y="370825"/>
                </a:lnTo>
                <a:lnTo>
                  <a:pt x="273050" y="376237"/>
                </a:lnTo>
                <a:lnTo>
                  <a:pt x="292059" y="374964"/>
                </a:lnTo>
                <a:lnTo>
                  <a:pt x="310434" y="373372"/>
                </a:lnTo>
                <a:lnTo>
                  <a:pt x="329126" y="371461"/>
                </a:lnTo>
                <a:lnTo>
                  <a:pt x="347501" y="369233"/>
                </a:lnTo>
                <a:lnTo>
                  <a:pt x="384885" y="364457"/>
                </a:lnTo>
                <a:lnTo>
                  <a:pt x="421952" y="359363"/>
                </a:lnTo>
                <a:lnTo>
                  <a:pt x="458703" y="353314"/>
                </a:lnTo>
                <a:lnTo>
                  <a:pt x="495453" y="347264"/>
                </a:lnTo>
                <a:lnTo>
                  <a:pt x="532203" y="340578"/>
                </a:lnTo>
                <a:lnTo>
                  <a:pt x="568637" y="333892"/>
                </a:lnTo>
                <a:lnTo>
                  <a:pt x="605387" y="326251"/>
                </a:lnTo>
                <a:lnTo>
                  <a:pt x="642138" y="318610"/>
                </a:lnTo>
                <a:lnTo>
                  <a:pt x="678254" y="310650"/>
                </a:lnTo>
                <a:lnTo>
                  <a:pt x="714688" y="302054"/>
                </a:lnTo>
                <a:lnTo>
                  <a:pt x="750805" y="293139"/>
                </a:lnTo>
                <a:lnTo>
                  <a:pt x="786921" y="283269"/>
                </a:lnTo>
                <a:lnTo>
                  <a:pt x="804980" y="278493"/>
                </a:lnTo>
                <a:lnTo>
                  <a:pt x="823038" y="273081"/>
                </a:lnTo>
                <a:lnTo>
                  <a:pt x="841096" y="267668"/>
                </a:lnTo>
                <a:lnTo>
                  <a:pt x="858838" y="261937"/>
                </a:lnTo>
                <a:close/>
                <a:moveTo>
                  <a:pt x="894431" y="201612"/>
                </a:moveTo>
                <a:lnTo>
                  <a:pt x="899509" y="201612"/>
                </a:lnTo>
                <a:lnTo>
                  <a:pt x="904905" y="202249"/>
                </a:lnTo>
                <a:lnTo>
                  <a:pt x="909666" y="202567"/>
                </a:lnTo>
                <a:lnTo>
                  <a:pt x="915062" y="203522"/>
                </a:lnTo>
                <a:lnTo>
                  <a:pt x="919823" y="204795"/>
                </a:lnTo>
                <a:lnTo>
                  <a:pt x="924901" y="206068"/>
                </a:lnTo>
                <a:lnTo>
                  <a:pt x="929662" y="207660"/>
                </a:lnTo>
                <a:lnTo>
                  <a:pt x="934423" y="209570"/>
                </a:lnTo>
                <a:lnTo>
                  <a:pt x="939184" y="211480"/>
                </a:lnTo>
                <a:lnTo>
                  <a:pt x="943628" y="213708"/>
                </a:lnTo>
                <a:lnTo>
                  <a:pt x="948071" y="216254"/>
                </a:lnTo>
                <a:lnTo>
                  <a:pt x="952198" y="218801"/>
                </a:lnTo>
                <a:lnTo>
                  <a:pt x="956324" y="221665"/>
                </a:lnTo>
                <a:lnTo>
                  <a:pt x="960450" y="224848"/>
                </a:lnTo>
                <a:lnTo>
                  <a:pt x="964259" y="228031"/>
                </a:lnTo>
                <a:lnTo>
                  <a:pt x="968068" y="231533"/>
                </a:lnTo>
                <a:lnTo>
                  <a:pt x="971876" y="235034"/>
                </a:lnTo>
                <a:lnTo>
                  <a:pt x="975050" y="238854"/>
                </a:lnTo>
                <a:lnTo>
                  <a:pt x="978224" y="242992"/>
                </a:lnTo>
                <a:lnTo>
                  <a:pt x="981081" y="246811"/>
                </a:lnTo>
                <a:lnTo>
                  <a:pt x="984255" y="251586"/>
                </a:lnTo>
                <a:lnTo>
                  <a:pt x="986794" y="255724"/>
                </a:lnTo>
                <a:lnTo>
                  <a:pt x="989016" y="260180"/>
                </a:lnTo>
                <a:lnTo>
                  <a:pt x="991238" y="265273"/>
                </a:lnTo>
                <a:lnTo>
                  <a:pt x="993142" y="270047"/>
                </a:lnTo>
                <a:lnTo>
                  <a:pt x="995047" y="275140"/>
                </a:lnTo>
                <a:lnTo>
                  <a:pt x="996634" y="280233"/>
                </a:lnTo>
                <a:lnTo>
                  <a:pt x="997903" y="285326"/>
                </a:lnTo>
                <a:lnTo>
                  <a:pt x="998855" y="290737"/>
                </a:lnTo>
                <a:lnTo>
                  <a:pt x="999490" y="296148"/>
                </a:lnTo>
                <a:lnTo>
                  <a:pt x="999808" y="301559"/>
                </a:lnTo>
                <a:lnTo>
                  <a:pt x="1000125" y="306652"/>
                </a:lnTo>
                <a:lnTo>
                  <a:pt x="999808" y="312063"/>
                </a:lnTo>
                <a:lnTo>
                  <a:pt x="999490" y="317156"/>
                </a:lnTo>
                <a:lnTo>
                  <a:pt x="998855" y="322249"/>
                </a:lnTo>
                <a:lnTo>
                  <a:pt x="998221" y="327342"/>
                </a:lnTo>
                <a:lnTo>
                  <a:pt x="996951" y="332116"/>
                </a:lnTo>
                <a:lnTo>
                  <a:pt x="995681" y="337209"/>
                </a:lnTo>
                <a:lnTo>
                  <a:pt x="993777" y="341984"/>
                </a:lnTo>
                <a:lnTo>
                  <a:pt x="992190" y="347076"/>
                </a:lnTo>
                <a:lnTo>
                  <a:pt x="990286" y="351533"/>
                </a:lnTo>
                <a:lnTo>
                  <a:pt x="988064" y="355989"/>
                </a:lnTo>
                <a:lnTo>
                  <a:pt x="985525" y="360445"/>
                </a:lnTo>
                <a:lnTo>
                  <a:pt x="982985" y="364583"/>
                </a:lnTo>
                <a:lnTo>
                  <a:pt x="979811" y="369039"/>
                </a:lnTo>
                <a:lnTo>
                  <a:pt x="976955" y="372859"/>
                </a:lnTo>
                <a:lnTo>
                  <a:pt x="973781" y="376679"/>
                </a:lnTo>
                <a:lnTo>
                  <a:pt x="970289" y="380817"/>
                </a:lnTo>
                <a:lnTo>
                  <a:pt x="966798" y="384318"/>
                </a:lnTo>
                <a:lnTo>
                  <a:pt x="962989" y="387501"/>
                </a:lnTo>
                <a:lnTo>
                  <a:pt x="959181" y="390684"/>
                </a:lnTo>
                <a:lnTo>
                  <a:pt x="954737" y="393867"/>
                </a:lnTo>
                <a:lnTo>
                  <a:pt x="950611" y="396732"/>
                </a:lnTo>
                <a:lnTo>
                  <a:pt x="945850" y="399278"/>
                </a:lnTo>
                <a:lnTo>
                  <a:pt x="941406" y="401506"/>
                </a:lnTo>
                <a:lnTo>
                  <a:pt x="936963" y="403734"/>
                </a:lnTo>
                <a:lnTo>
                  <a:pt x="931884" y="405962"/>
                </a:lnTo>
                <a:lnTo>
                  <a:pt x="927123" y="407554"/>
                </a:lnTo>
                <a:lnTo>
                  <a:pt x="921727" y="409145"/>
                </a:lnTo>
                <a:lnTo>
                  <a:pt x="916649" y="410419"/>
                </a:lnTo>
                <a:lnTo>
                  <a:pt x="126960" y="577209"/>
                </a:lnTo>
                <a:lnTo>
                  <a:pt x="121247" y="578164"/>
                </a:lnTo>
                <a:lnTo>
                  <a:pt x="115851" y="578801"/>
                </a:lnTo>
                <a:lnTo>
                  <a:pt x="110455" y="579119"/>
                </a:lnTo>
                <a:lnTo>
                  <a:pt x="105059" y="579437"/>
                </a:lnTo>
                <a:lnTo>
                  <a:pt x="100298" y="579119"/>
                </a:lnTo>
                <a:lnTo>
                  <a:pt x="95855" y="578801"/>
                </a:lnTo>
                <a:lnTo>
                  <a:pt x="86967" y="577846"/>
                </a:lnTo>
                <a:lnTo>
                  <a:pt x="78398" y="575936"/>
                </a:lnTo>
                <a:lnTo>
                  <a:pt x="70145" y="573389"/>
                </a:lnTo>
                <a:lnTo>
                  <a:pt x="61575" y="570206"/>
                </a:lnTo>
                <a:lnTo>
                  <a:pt x="53640" y="566069"/>
                </a:lnTo>
                <a:lnTo>
                  <a:pt x="46340" y="561612"/>
                </a:lnTo>
                <a:lnTo>
                  <a:pt x="39358" y="556201"/>
                </a:lnTo>
                <a:lnTo>
                  <a:pt x="32692" y="550472"/>
                </a:lnTo>
                <a:lnTo>
                  <a:pt x="26662" y="543787"/>
                </a:lnTo>
                <a:lnTo>
                  <a:pt x="20948" y="537103"/>
                </a:lnTo>
                <a:lnTo>
                  <a:pt x="15870" y="529782"/>
                </a:lnTo>
                <a:lnTo>
                  <a:pt x="11426" y="522143"/>
                </a:lnTo>
                <a:lnTo>
                  <a:pt x="9522" y="517687"/>
                </a:lnTo>
                <a:lnTo>
                  <a:pt x="7935" y="513549"/>
                </a:lnTo>
                <a:lnTo>
                  <a:pt x="6031" y="509092"/>
                </a:lnTo>
                <a:lnTo>
                  <a:pt x="4444" y="504954"/>
                </a:lnTo>
                <a:lnTo>
                  <a:pt x="3491" y="500498"/>
                </a:lnTo>
                <a:lnTo>
                  <a:pt x="2222" y="495724"/>
                </a:lnTo>
                <a:lnTo>
                  <a:pt x="1270" y="490631"/>
                </a:lnTo>
                <a:lnTo>
                  <a:pt x="635" y="484901"/>
                </a:lnTo>
                <a:lnTo>
                  <a:pt x="317" y="479809"/>
                </a:lnTo>
                <a:lnTo>
                  <a:pt x="0" y="474397"/>
                </a:lnTo>
                <a:lnTo>
                  <a:pt x="317" y="469305"/>
                </a:lnTo>
                <a:lnTo>
                  <a:pt x="635" y="464212"/>
                </a:lnTo>
                <a:lnTo>
                  <a:pt x="1270" y="458801"/>
                </a:lnTo>
                <a:lnTo>
                  <a:pt x="1904" y="454026"/>
                </a:lnTo>
                <a:lnTo>
                  <a:pt x="3174" y="448933"/>
                </a:lnTo>
                <a:lnTo>
                  <a:pt x="4444" y="444159"/>
                </a:lnTo>
                <a:lnTo>
                  <a:pt x="5713" y="439066"/>
                </a:lnTo>
                <a:lnTo>
                  <a:pt x="7935" y="434291"/>
                </a:lnTo>
                <a:lnTo>
                  <a:pt x="9839" y="429835"/>
                </a:lnTo>
                <a:lnTo>
                  <a:pt x="12061" y="425061"/>
                </a:lnTo>
                <a:lnTo>
                  <a:pt x="14283" y="420923"/>
                </a:lnTo>
                <a:lnTo>
                  <a:pt x="17140" y="416466"/>
                </a:lnTo>
                <a:lnTo>
                  <a:pt x="19996" y="412328"/>
                </a:lnTo>
                <a:lnTo>
                  <a:pt x="23170" y="408191"/>
                </a:lnTo>
                <a:lnTo>
                  <a:pt x="26344" y="404689"/>
                </a:lnTo>
                <a:lnTo>
                  <a:pt x="29518" y="400551"/>
                </a:lnTo>
                <a:lnTo>
                  <a:pt x="33327" y="397050"/>
                </a:lnTo>
                <a:lnTo>
                  <a:pt x="37136" y="393867"/>
                </a:lnTo>
                <a:lnTo>
                  <a:pt x="40945" y="390366"/>
                </a:lnTo>
                <a:lnTo>
                  <a:pt x="45388" y="387501"/>
                </a:lnTo>
                <a:lnTo>
                  <a:pt x="49514" y="384636"/>
                </a:lnTo>
                <a:lnTo>
                  <a:pt x="53640" y="382090"/>
                </a:lnTo>
                <a:lnTo>
                  <a:pt x="58401" y="379543"/>
                </a:lnTo>
                <a:lnTo>
                  <a:pt x="63162" y="377315"/>
                </a:lnTo>
                <a:lnTo>
                  <a:pt x="68241" y="375405"/>
                </a:lnTo>
                <a:lnTo>
                  <a:pt x="73002" y="373814"/>
                </a:lnTo>
                <a:lnTo>
                  <a:pt x="78398" y="372222"/>
                </a:lnTo>
                <a:lnTo>
                  <a:pt x="83476" y="370949"/>
                </a:lnTo>
                <a:lnTo>
                  <a:pt x="873165" y="204159"/>
                </a:lnTo>
                <a:lnTo>
                  <a:pt x="878561" y="202885"/>
                </a:lnTo>
                <a:lnTo>
                  <a:pt x="883639" y="202249"/>
                </a:lnTo>
                <a:lnTo>
                  <a:pt x="889353" y="201931"/>
                </a:lnTo>
                <a:lnTo>
                  <a:pt x="894431" y="201612"/>
                </a:lnTo>
                <a:close/>
                <a:moveTo>
                  <a:pt x="462024" y="0"/>
                </a:moveTo>
                <a:lnTo>
                  <a:pt x="467419" y="0"/>
                </a:lnTo>
                <a:lnTo>
                  <a:pt x="472496" y="0"/>
                </a:lnTo>
                <a:lnTo>
                  <a:pt x="477891" y="318"/>
                </a:lnTo>
                <a:lnTo>
                  <a:pt x="482651" y="953"/>
                </a:lnTo>
                <a:lnTo>
                  <a:pt x="487728" y="1907"/>
                </a:lnTo>
                <a:lnTo>
                  <a:pt x="492805" y="2861"/>
                </a:lnTo>
                <a:lnTo>
                  <a:pt x="497565" y="4450"/>
                </a:lnTo>
                <a:lnTo>
                  <a:pt x="502642" y="6039"/>
                </a:lnTo>
                <a:lnTo>
                  <a:pt x="507402" y="7946"/>
                </a:lnTo>
                <a:lnTo>
                  <a:pt x="511844" y="9853"/>
                </a:lnTo>
                <a:lnTo>
                  <a:pt x="516604" y="12078"/>
                </a:lnTo>
                <a:lnTo>
                  <a:pt x="520729" y="14303"/>
                </a:lnTo>
                <a:lnTo>
                  <a:pt x="525172" y="17164"/>
                </a:lnTo>
                <a:lnTo>
                  <a:pt x="529297" y="20025"/>
                </a:lnTo>
                <a:lnTo>
                  <a:pt x="533105" y="22885"/>
                </a:lnTo>
                <a:lnTo>
                  <a:pt x="537230" y="26064"/>
                </a:lnTo>
                <a:lnTo>
                  <a:pt x="541038" y="29878"/>
                </a:lnTo>
                <a:lnTo>
                  <a:pt x="544529" y="33374"/>
                </a:lnTo>
                <a:lnTo>
                  <a:pt x="548019" y="36871"/>
                </a:lnTo>
                <a:lnTo>
                  <a:pt x="551193" y="41003"/>
                </a:lnTo>
                <a:lnTo>
                  <a:pt x="554049" y="45135"/>
                </a:lnTo>
                <a:lnTo>
                  <a:pt x="556904" y="49267"/>
                </a:lnTo>
                <a:lnTo>
                  <a:pt x="559760" y="54035"/>
                </a:lnTo>
                <a:lnTo>
                  <a:pt x="561982" y="58484"/>
                </a:lnTo>
                <a:lnTo>
                  <a:pt x="564203" y="63252"/>
                </a:lnTo>
                <a:lnTo>
                  <a:pt x="566107" y="68020"/>
                </a:lnTo>
                <a:lnTo>
                  <a:pt x="567693" y="73106"/>
                </a:lnTo>
                <a:lnTo>
                  <a:pt x="569280" y="78191"/>
                </a:lnTo>
                <a:lnTo>
                  <a:pt x="570549" y="83595"/>
                </a:lnTo>
                <a:lnTo>
                  <a:pt x="571819" y="88998"/>
                </a:lnTo>
                <a:lnTo>
                  <a:pt x="572453" y="94084"/>
                </a:lnTo>
                <a:lnTo>
                  <a:pt x="572771" y="99487"/>
                </a:lnTo>
                <a:lnTo>
                  <a:pt x="573088" y="104573"/>
                </a:lnTo>
                <a:lnTo>
                  <a:pt x="572771" y="109976"/>
                </a:lnTo>
                <a:lnTo>
                  <a:pt x="572453" y="115062"/>
                </a:lnTo>
                <a:lnTo>
                  <a:pt x="571819" y="120148"/>
                </a:lnTo>
                <a:lnTo>
                  <a:pt x="570867" y="125551"/>
                </a:lnTo>
                <a:lnTo>
                  <a:pt x="569597" y="130319"/>
                </a:lnTo>
                <a:lnTo>
                  <a:pt x="568328" y="135405"/>
                </a:lnTo>
                <a:lnTo>
                  <a:pt x="566741" y="140172"/>
                </a:lnTo>
                <a:lnTo>
                  <a:pt x="565155" y="144622"/>
                </a:lnTo>
                <a:lnTo>
                  <a:pt x="563251" y="149390"/>
                </a:lnTo>
                <a:lnTo>
                  <a:pt x="561030" y="153840"/>
                </a:lnTo>
                <a:lnTo>
                  <a:pt x="558174" y="158608"/>
                </a:lnTo>
                <a:lnTo>
                  <a:pt x="555635" y="162740"/>
                </a:lnTo>
                <a:lnTo>
                  <a:pt x="552779" y="166872"/>
                </a:lnTo>
                <a:lnTo>
                  <a:pt x="549923" y="171004"/>
                </a:lnTo>
                <a:lnTo>
                  <a:pt x="546433" y="174818"/>
                </a:lnTo>
                <a:lnTo>
                  <a:pt x="543259" y="178315"/>
                </a:lnTo>
                <a:lnTo>
                  <a:pt x="539769" y="182129"/>
                </a:lnTo>
                <a:lnTo>
                  <a:pt x="535644" y="185625"/>
                </a:lnTo>
                <a:lnTo>
                  <a:pt x="531836" y="188486"/>
                </a:lnTo>
                <a:lnTo>
                  <a:pt x="527711" y="191664"/>
                </a:lnTo>
                <a:lnTo>
                  <a:pt x="523268" y="194525"/>
                </a:lnTo>
                <a:lnTo>
                  <a:pt x="518825" y="197068"/>
                </a:lnTo>
                <a:lnTo>
                  <a:pt x="514383" y="199611"/>
                </a:lnTo>
                <a:lnTo>
                  <a:pt x="509623" y="201518"/>
                </a:lnTo>
                <a:lnTo>
                  <a:pt x="504863" y="204061"/>
                </a:lnTo>
                <a:lnTo>
                  <a:pt x="499786" y="205650"/>
                </a:lnTo>
                <a:lnTo>
                  <a:pt x="494709" y="206921"/>
                </a:lnTo>
                <a:lnTo>
                  <a:pt x="489632" y="208193"/>
                </a:lnTo>
                <a:lnTo>
                  <a:pt x="126930" y="284795"/>
                </a:lnTo>
                <a:lnTo>
                  <a:pt x="121218" y="285749"/>
                </a:lnTo>
                <a:lnTo>
                  <a:pt x="115823" y="286702"/>
                </a:lnTo>
                <a:lnTo>
                  <a:pt x="110429" y="287020"/>
                </a:lnTo>
                <a:lnTo>
                  <a:pt x="105034" y="287338"/>
                </a:lnTo>
                <a:lnTo>
                  <a:pt x="100275" y="287020"/>
                </a:lnTo>
                <a:lnTo>
                  <a:pt x="95832" y="286702"/>
                </a:lnTo>
                <a:lnTo>
                  <a:pt x="86947" y="285431"/>
                </a:lnTo>
                <a:lnTo>
                  <a:pt x="78379" y="283524"/>
                </a:lnTo>
                <a:lnTo>
                  <a:pt x="70129" y="280981"/>
                </a:lnTo>
                <a:lnTo>
                  <a:pt x="61561" y="277802"/>
                </a:lnTo>
                <a:lnTo>
                  <a:pt x="53628" y="273670"/>
                </a:lnTo>
                <a:lnTo>
                  <a:pt x="46329" y="268902"/>
                </a:lnTo>
                <a:lnTo>
                  <a:pt x="39348" y="264135"/>
                </a:lnTo>
                <a:lnTo>
                  <a:pt x="32684" y="258095"/>
                </a:lnTo>
                <a:lnTo>
                  <a:pt x="26655" y="251738"/>
                </a:lnTo>
                <a:lnTo>
                  <a:pt x="20943" y="244746"/>
                </a:lnTo>
                <a:lnTo>
                  <a:pt x="15866" y="237435"/>
                </a:lnTo>
                <a:lnTo>
                  <a:pt x="11424" y="229807"/>
                </a:lnTo>
                <a:lnTo>
                  <a:pt x="9520" y="225357"/>
                </a:lnTo>
                <a:lnTo>
                  <a:pt x="7933" y="221225"/>
                </a:lnTo>
                <a:lnTo>
                  <a:pt x="6029" y="217093"/>
                </a:lnTo>
                <a:lnTo>
                  <a:pt x="4443" y="212643"/>
                </a:lnTo>
                <a:lnTo>
                  <a:pt x="3491" y="208193"/>
                </a:lnTo>
                <a:lnTo>
                  <a:pt x="2221" y="203425"/>
                </a:lnTo>
                <a:lnTo>
                  <a:pt x="1269" y="198021"/>
                </a:lnTo>
                <a:lnTo>
                  <a:pt x="635" y="192936"/>
                </a:lnTo>
                <a:lnTo>
                  <a:pt x="317" y="187532"/>
                </a:lnTo>
                <a:lnTo>
                  <a:pt x="0" y="182447"/>
                </a:lnTo>
                <a:lnTo>
                  <a:pt x="317" y="177043"/>
                </a:lnTo>
                <a:lnTo>
                  <a:pt x="635" y="171958"/>
                </a:lnTo>
                <a:lnTo>
                  <a:pt x="1269" y="166554"/>
                </a:lnTo>
                <a:lnTo>
                  <a:pt x="1904" y="161786"/>
                </a:lnTo>
                <a:lnTo>
                  <a:pt x="3173" y="157019"/>
                </a:lnTo>
                <a:lnTo>
                  <a:pt x="4443" y="151615"/>
                </a:lnTo>
                <a:lnTo>
                  <a:pt x="5712" y="147165"/>
                </a:lnTo>
                <a:lnTo>
                  <a:pt x="7933" y="142079"/>
                </a:lnTo>
                <a:lnTo>
                  <a:pt x="9837" y="137630"/>
                </a:lnTo>
                <a:lnTo>
                  <a:pt x="12058" y="132862"/>
                </a:lnTo>
                <a:lnTo>
                  <a:pt x="14280" y="128730"/>
                </a:lnTo>
                <a:lnTo>
                  <a:pt x="17136" y="124280"/>
                </a:lnTo>
                <a:lnTo>
                  <a:pt x="19991" y="120148"/>
                </a:lnTo>
                <a:lnTo>
                  <a:pt x="23165" y="116016"/>
                </a:lnTo>
                <a:lnTo>
                  <a:pt x="26338" y="112201"/>
                </a:lnTo>
                <a:lnTo>
                  <a:pt x="29511" y="108387"/>
                </a:lnTo>
                <a:lnTo>
                  <a:pt x="33319" y="104891"/>
                </a:lnTo>
                <a:lnTo>
                  <a:pt x="37127" y="101712"/>
                </a:lnTo>
                <a:lnTo>
                  <a:pt x="40935" y="98534"/>
                </a:lnTo>
                <a:lnTo>
                  <a:pt x="45377" y="95355"/>
                </a:lnTo>
                <a:lnTo>
                  <a:pt x="49503" y="92495"/>
                </a:lnTo>
                <a:lnTo>
                  <a:pt x="53628" y="89952"/>
                </a:lnTo>
                <a:lnTo>
                  <a:pt x="58388" y="87727"/>
                </a:lnTo>
                <a:lnTo>
                  <a:pt x="63148" y="85184"/>
                </a:lnTo>
                <a:lnTo>
                  <a:pt x="68225" y="83277"/>
                </a:lnTo>
                <a:lnTo>
                  <a:pt x="72985" y="81370"/>
                </a:lnTo>
                <a:lnTo>
                  <a:pt x="78379" y="80098"/>
                </a:lnTo>
                <a:lnTo>
                  <a:pt x="83456" y="78827"/>
                </a:lnTo>
                <a:lnTo>
                  <a:pt x="446158" y="2225"/>
                </a:lnTo>
                <a:lnTo>
                  <a:pt x="451235" y="1271"/>
                </a:lnTo>
                <a:lnTo>
                  <a:pt x="456630" y="636"/>
                </a:lnTo>
                <a:lnTo>
                  <a:pt x="462024" y="0"/>
                </a:lnTo>
                <a:close/>
              </a:path>
            </a:pathLst>
          </a:custGeom>
          <a:gradFill flip="none" rotWithShape="1">
            <a:gsLst>
              <a:gs pos="0">
                <a:srgbClr val="007DA4"/>
              </a:gs>
              <a:gs pos="48000">
                <a:srgbClr val="AE6CC6"/>
              </a:gs>
              <a:gs pos="61052">
                <a:srgbClr val="00A6DA"/>
              </a:gs>
              <a:gs pos="100000">
                <a:srgbClr val="00A6DA"/>
              </a:gs>
            </a:gsLst>
            <a:lin ang="16200000" scaled="1"/>
            <a:tileRect/>
          </a:gra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 name="文本框 2"/>
          <p:cNvSpPr txBox="1"/>
          <p:nvPr>
            <p:custDataLst>
              <p:tags r:id="rId1"/>
            </p:custDataLst>
          </p:nvPr>
        </p:nvSpPr>
        <p:spPr>
          <a:xfrm>
            <a:off x="1868042" y="2152184"/>
            <a:ext cx="1706880" cy="460375"/>
          </a:xfrm>
          <a:prstGeom prst="rect">
            <a:avLst/>
          </a:prstGeom>
          <a:noFill/>
        </p:spPr>
        <p:txBody>
          <a:bodyPr wrap="none" rtlCol="0">
            <a:spAutoFit/>
          </a:bodyPr>
          <a:p>
            <a:r>
              <a:rPr lang="en-US" altLang="zh-CN" sz="2400" dirty="0">
                <a:solidFill>
                  <a:srgbClr val="FFFFFF"/>
                </a:solidFill>
                <a:latin typeface="Noto Sans S Chinese Medium" panose="020B0600000000000000" pitchFamily="34" charset="-122"/>
                <a:ea typeface="Noto Sans S Chinese Medium" panose="020B0600000000000000" pitchFamily="34" charset="-122"/>
              </a:rPr>
              <a:t>validation</a:t>
            </a:r>
            <a:endParaRPr lang="en-US" altLang="zh-CN"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4" name="文本框 3"/>
          <p:cNvSpPr txBox="1"/>
          <p:nvPr>
            <p:custDataLst>
              <p:tags r:id="rId2"/>
            </p:custDataLst>
          </p:nvPr>
        </p:nvSpPr>
        <p:spPr>
          <a:xfrm>
            <a:off x="1195705" y="4071620"/>
            <a:ext cx="3934460" cy="829945"/>
          </a:xfrm>
          <a:prstGeom prst="rect">
            <a:avLst/>
          </a:prstGeom>
          <a:noFill/>
        </p:spPr>
        <p:txBody>
          <a:bodyPr wrap="square" rtlCol="0">
            <a:spAutoFit/>
          </a:bodyPr>
          <a:p>
            <a:r>
              <a:rPr lang="en-US" altLang="zh-CN" sz="2400" dirty="0">
                <a:solidFill>
                  <a:srgbClr val="FFFFFF"/>
                </a:solidFill>
                <a:latin typeface="Noto Sans S Chinese Medium" panose="020B0600000000000000" pitchFamily="34" charset="-122"/>
                <a:ea typeface="Noto Sans S Chinese Medium" panose="020B0600000000000000" pitchFamily="34" charset="-122"/>
              </a:rPr>
              <a:t>web</a:t>
            </a:r>
            <a:r>
              <a:rPr lang="zh-CN" altLang="en-US" sz="2400" dirty="0">
                <a:solidFill>
                  <a:srgbClr val="FFFFFF"/>
                </a:solidFill>
                <a:latin typeface="Noto Sans S Chinese Medium" panose="020B0600000000000000" pitchFamily="34" charset="-122"/>
                <a:ea typeface="Noto Sans S Chinese Medium" panose="020B0600000000000000" pitchFamily="34" charset="-122"/>
              </a:rPr>
              <a:t>应用的侧边栏功能根据身份生成</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6" name="文本框 5"/>
          <p:cNvSpPr txBox="1"/>
          <p:nvPr>
            <p:custDataLst>
              <p:tags r:id="rId3"/>
            </p:custDataLst>
          </p:nvPr>
        </p:nvSpPr>
        <p:spPr>
          <a:xfrm>
            <a:off x="8841857" y="1958410"/>
            <a:ext cx="792480" cy="460375"/>
          </a:xfrm>
          <a:prstGeom prst="rect">
            <a:avLst/>
          </a:prstGeom>
          <a:noFill/>
        </p:spPr>
        <p:txBody>
          <a:bodyPr wrap="none" rtlCol="0">
            <a:spAutoFit/>
          </a:bodyPr>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提交</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7" name="原创设计师QQ：598969553           _26"/>
          <p:cNvSpPr/>
          <p:nvPr>
            <p:custDataLst>
              <p:tags r:id="rId4"/>
            </p:custDataLst>
          </p:nvPr>
        </p:nvSpPr>
        <p:spPr>
          <a:xfrm>
            <a:off x="1868170" y="2814320"/>
            <a:ext cx="1569720" cy="410845"/>
          </a:xfrm>
          <a:prstGeom prst="rect">
            <a:avLst/>
          </a:prstGeom>
        </p:spPr>
        <p:txBody>
          <a:bodyPr wrap="square">
            <a:spAutoFit/>
          </a:bodyPr>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正则匹配</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校验</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8" name="原创设计师QQ：598969553           _26"/>
          <p:cNvSpPr/>
          <p:nvPr>
            <p:custDataLst>
              <p:tags r:id="rId5"/>
            </p:custDataLst>
          </p:nvPr>
        </p:nvSpPr>
        <p:spPr>
          <a:xfrm>
            <a:off x="8841740" y="2543810"/>
            <a:ext cx="1844040" cy="410845"/>
          </a:xfrm>
          <a:prstGeom prst="rect">
            <a:avLst/>
          </a:prstGeom>
        </p:spPr>
        <p:txBody>
          <a:bodyPr wrap="square">
            <a:spAutoFit/>
          </a:bodyPr>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后端数据库匹配</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pic>
        <p:nvPicPr>
          <p:cNvPr id="33" name="图片 32"/>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786061" y="1892519"/>
            <a:ext cx="881447" cy="720000"/>
          </a:xfrm>
          <a:prstGeom prst="rect">
            <a:avLst/>
          </a:prstGeom>
        </p:spPr>
      </p:pic>
      <p:sp>
        <p:nvSpPr>
          <p:cNvPr id="9" name="原创设计师QQ：598969553           _26"/>
          <p:cNvSpPr/>
          <p:nvPr>
            <p:custDataLst>
              <p:tags r:id="rId8"/>
            </p:custDataLst>
          </p:nvPr>
        </p:nvSpPr>
        <p:spPr>
          <a:xfrm>
            <a:off x="1280709" y="4995652"/>
            <a:ext cx="4815429" cy="730885"/>
          </a:xfrm>
          <a:prstGeom prst="rect">
            <a:avLst/>
          </a:prstGeom>
        </p:spPr>
        <p:txBody>
          <a:bodyPr wrap="square">
            <a:spAutoFit/>
          </a:bodyPr>
          <a:p>
            <a:pPr>
              <a:lnSpc>
                <a:spcPct val="130000"/>
              </a:lnSpc>
            </a:pP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1.admin</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身份（特别，有管理公司成员的功能）</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a:p>
            <a:pPr>
              <a:lnSpc>
                <a:spcPct val="130000"/>
              </a:lnSpc>
            </a:pP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2.normal</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身份</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pic>
        <p:nvPicPr>
          <p:cNvPr id="10" name="图片 9"/>
          <p:cNvPicPr>
            <a:picLocks noChangeAspect="1"/>
          </p:cNvPicPr>
          <p:nvPr>
            <p:custDataLst>
              <p:tags r:id="rId9"/>
            </p:custDataLst>
          </p:nvPr>
        </p:nvPicPr>
        <p:blipFill>
          <a:blip r:embed="rId7">
            <a:extLst>
              <a:ext uri="{28A0092B-C50C-407E-A947-70E740481C1C}">
                <a14:useLocalDpi xmlns:a14="http://schemas.microsoft.com/office/drawing/2010/main" val="0"/>
              </a:ext>
            </a:extLst>
          </a:blip>
          <a:stretch>
            <a:fillRect/>
          </a:stretch>
        </p:blipFill>
        <p:spPr>
          <a:xfrm>
            <a:off x="173921" y="4071839"/>
            <a:ext cx="881447" cy="720000"/>
          </a:xfrm>
          <a:prstGeom prst="rect">
            <a:avLst/>
          </a:prstGeom>
        </p:spPr>
      </p:pic>
      <p:pic>
        <p:nvPicPr>
          <p:cNvPr id="11" name="图片 10"/>
          <p:cNvPicPr>
            <a:picLocks noChangeAspect="1"/>
          </p:cNvPicPr>
          <p:nvPr>
            <p:custDataLst>
              <p:tags r:id="rId10"/>
            </p:custDataLst>
          </p:nvPr>
        </p:nvPicPr>
        <p:blipFill>
          <a:blip r:embed="rId7">
            <a:extLst>
              <a:ext uri="{28A0092B-C50C-407E-A947-70E740481C1C}">
                <a14:useLocalDpi xmlns:a14="http://schemas.microsoft.com/office/drawing/2010/main" val="0"/>
              </a:ext>
            </a:extLst>
          </a:blip>
          <a:stretch>
            <a:fillRect/>
          </a:stretch>
        </p:blipFill>
        <p:spPr>
          <a:xfrm>
            <a:off x="7623741" y="1823939"/>
            <a:ext cx="881447" cy="7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PA-66-66606-Abstract Christmas tree-408193"/>
          <p:cNvGrpSpPr>
            <a:grpSpLocks noChangeAspect="1"/>
          </p:cNvGrpSpPr>
          <p:nvPr>
            <p:custDataLst>
              <p:tags r:id="rId1"/>
            </p:custDataLst>
          </p:nvPr>
        </p:nvGrpSpPr>
        <p:grpSpPr>
          <a:xfrm>
            <a:off x="4766688" y="1419548"/>
            <a:ext cx="2884227" cy="4668932"/>
            <a:chOff x="22858016" y="17239250"/>
            <a:chExt cx="1526646" cy="1524000"/>
          </a:xfrm>
        </p:grpSpPr>
        <p:sp>
          <p:nvSpPr>
            <p:cNvPr id="6" name="PA-任意多边形: 形状 1306"/>
            <p:cNvSpPr/>
            <p:nvPr>
              <p:custDataLst>
                <p:tags r:id="rId2"/>
              </p:custDataLst>
            </p:nvPr>
          </p:nvSpPr>
          <p:spPr>
            <a:xfrm>
              <a:off x="22858016" y="17239250"/>
              <a:ext cx="1526646" cy="1524000"/>
            </a:xfrm>
            <a:custGeom>
              <a:avLst/>
              <a:gdLst>
                <a:gd name="connsiteX0" fmla="*/ 155108 h 170385"/>
                <a:gd name="connsiteY0" fmla="*/ 155108 h 170385"/>
                <a:gd name="connsiteX1" fmla="*/ 155108 h 170385"/>
                <a:gd name="connsiteY1" fmla="*/ 155108 h 170385"/>
                <a:gd name="connsiteX2" fmla="*/ 155108 h 170385"/>
                <a:gd name="connsiteY2" fmla="*/ 155108 h 170385"/>
                <a:gd name="connsiteX3" fmla="*/ 155108 h 170385"/>
                <a:gd name="connsiteY3" fmla="*/ 155108 h 170385"/>
                <a:gd name="connsiteX4" fmla="*/ 155108 h 170385"/>
                <a:gd name="connsiteY4" fmla="*/ 155108 h 170385"/>
                <a:gd name="connsiteX5" fmla="*/ 155108 h 170385"/>
                <a:gd name="connsiteY5" fmla="*/ 155108 h 170385"/>
                <a:gd name="connsiteX6" fmla="*/ 155108 h 170385"/>
                <a:gd name="connsiteY6" fmla="*/ 155108 h 170385"/>
                <a:gd name="connsiteX7" fmla="*/ 155108 h 170385"/>
                <a:gd name="connsiteY7" fmla="*/ 155108 h 170385"/>
                <a:gd name="connsiteX8" fmla="*/ 155108 h 170385"/>
                <a:gd name="connsiteY8" fmla="*/ 155108 h 170385"/>
                <a:gd name="connsiteX9" fmla="*/ 155108 h 170385"/>
                <a:gd name="connsiteY9" fmla="*/ 155108 h 170385"/>
                <a:gd name="connsiteX10" fmla="*/ 155108 h 170385"/>
                <a:gd name="connsiteY10" fmla="*/ 155108 h 170385"/>
                <a:gd name="connsiteX11" fmla="*/ 155108 h 170385"/>
                <a:gd name="connsiteY11" fmla="*/ 155108 h 170385"/>
                <a:gd name="connsiteX12" fmla="*/ 155108 h 170385"/>
                <a:gd name="connsiteY12" fmla="*/ 155108 h 170385"/>
                <a:gd name="connsiteX13" fmla="*/ 155108 h 170385"/>
                <a:gd name="connsiteY13" fmla="*/ 155108 h 170385"/>
                <a:gd name="connsiteX14" fmla="*/ 155108 h 170385"/>
                <a:gd name="connsiteY14" fmla="*/ 155108 h 170385"/>
                <a:gd name="connsiteX15" fmla="*/ 155108 h 170385"/>
                <a:gd name="connsiteY15" fmla="*/ 155108 h 170385"/>
                <a:gd name="connsiteX16" fmla="*/ 155108 h 170385"/>
                <a:gd name="connsiteY16" fmla="*/ 155108 h 170385"/>
                <a:gd name="connsiteX17" fmla="*/ 155108 h 170385"/>
                <a:gd name="connsiteY17" fmla="*/ 155108 h 170385"/>
                <a:gd name="connsiteX18" fmla="*/ 155108 h 170385"/>
                <a:gd name="connsiteY18" fmla="*/ 155108 h 170385"/>
                <a:gd name="connsiteX19" fmla="*/ 155108 h 170385"/>
                <a:gd name="connsiteY19" fmla="*/ 155108 h 170385"/>
                <a:gd name="connsiteX20" fmla="*/ 155108 h 170385"/>
                <a:gd name="connsiteY20" fmla="*/ 155108 h 170385"/>
                <a:gd name="connsiteX21" fmla="*/ 155108 h 170385"/>
                <a:gd name="connsiteY21" fmla="*/ 155108 h 170385"/>
                <a:gd name="connsiteX22" fmla="*/ 155108 h 170385"/>
                <a:gd name="connsiteY22" fmla="*/ 155108 h 170385"/>
                <a:gd name="connsiteX23" fmla="*/ 155108 h 170385"/>
                <a:gd name="connsiteY23" fmla="*/ 155108 h 170385"/>
                <a:gd name="connsiteX24" fmla="*/ 155108 h 170385"/>
                <a:gd name="connsiteY24" fmla="*/ 155108 h 170385"/>
                <a:gd name="connsiteX25" fmla="*/ 155108 h 170385"/>
                <a:gd name="connsiteY25" fmla="*/ 155108 h 170385"/>
                <a:gd name="connsiteX26" fmla="*/ 155108 h 170385"/>
                <a:gd name="connsiteY26" fmla="*/ 155108 h 170385"/>
                <a:gd name="connsiteX27" fmla="*/ 155108 h 170385"/>
                <a:gd name="connsiteY27" fmla="*/ 155108 h 170385"/>
                <a:gd name="connsiteX28" fmla="*/ 155108 h 170385"/>
                <a:gd name="connsiteY28" fmla="*/ 155108 h 170385"/>
                <a:gd name="connsiteX29" fmla="*/ 155108 h 170385"/>
                <a:gd name="connsiteY29" fmla="*/ 155108 h 170385"/>
                <a:gd name="connsiteX30" fmla="*/ 155108 h 170385"/>
                <a:gd name="connsiteY30" fmla="*/ 155108 h 170385"/>
                <a:gd name="connsiteX31" fmla="*/ 155108 h 170385"/>
                <a:gd name="connsiteY31" fmla="*/ 155108 h 170385"/>
                <a:gd name="connsiteX32" fmla="*/ 155108 h 170385"/>
                <a:gd name="connsiteY32" fmla="*/ 155108 h 170385"/>
                <a:gd name="connsiteX33" fmla="*/ 155108 h 170385"/>
                <a:gd name="connsiteY33" fmla="*/ 155108 h 170385"/>
                <a:gd name="connsiteX34" fmla="*/ 155108 h 170385"/>
                <a:gd name="connsiteY34" fmla="*/ 155108 h 170385"/>
                <a:gd name="connsiteX35" fmla="*/ 155108 h 170385"/>
                <a:gd name="connsiteY35" fmla="*/ 155108 h 170385"/>
                <a:gd name="connsiteX36" fmla="*/ 155108 h 170385"/>
                <a:gd name="connsiteY36" fmla="*/ 155108 h 170385"/>
                <a:gd name="connsiteX37" fmla="*/ 155108 h 170385"/>
                <a:gd name="connsiteY37" fmla="*/ 155108 h 170385"/>
                <a:gd name="connsiteX38" fmla="*/ 155108 h 170385"/>
                <a:gd name="connsiteY38" fmla="*/ 155108 h 170385"/>
                <a:gd name="connsiteX39" fmla="*/ 155108 h 170385"/>
                <a:gd name="connsiteY39" fmla="*/ 155108 h 170385"/>
                <a:gd name="connsiteX40" fmla="*/ 155108 h 170385"/>
                <a:gd name="connsiteY40" fmla="*/ 155108 h 170385"/>
                <a:gd name="connsiteX41" fmla="*/ 155108 h 170385"/>
                <a:gd name="connsiteY41" fmla="*/ 155108 h 170385"/>
                <a:gd name="connsiteX42" fmla="*/ 155108 h 170385"/>
                <a:gd name="connsiteY42" fmla="*/ 155108 h 17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26645" h="1524000">
                  <a:moveTo>
                    <a:pt x="1489263" y="687097"/>
                  </a:moveTo>
                  <a:cubicBezTo>
                    <a:pt x="1098208" y="698474"/>
                    <a:pt x="709535" y="742924"/>
                    <a:pt x="319275" y="755889"/>
                  </a:cubicBezTo>
                  <a:cubicBezTo>
                    <a:pt x="641538" y="620686"/>
                    <a:pt x="991317" y="569622"/>
                    <a:pt x="1323104" y="458761"/>
                  </a:cubicBezTo>
                  <a:cubicBezTo>
                    <a:pt x="1353796" y="448178"/>
                    <a:pt x="1360411" y="396320"/>
                    <a:pt x="1323104" y="389970"/>
                  </a:cubicBezTo>
                  <a:cubicBezTo>
                    <a:pt x="1009308" y="333349"/>
                    <a:pt x="703979" y="463524"/>
                    <a:pt x="392300" y="453205"/>
                  </a:cubicBezTo>
                  <a:cubicBezTo>
                    <a:pt x="584917" y="367480"/>
                    <a:pt x="797113" y="330968"/>
                    <a:pt x="993169" y="250799"/>
                  </a:cubicBezTo>
                  <a:cubicBezTo>
                    <a:pt x="1025448" y="237041"/>
                    <a:pt x="1024654" y="183595"/>
                    <a:pt x="984176" y="185182"/>
                  </a:cubicBezTo>
                  <a:cubicBezTo>
                    <a:pt x="861938" y="189151"/>
                    <a:pt x="735729" y="218255"/>
                    <a:pt x="613492" y="204497"/>
                  </a:cubicBezTo>
                  <a:cubicBezTo>
                    <a:pt x="687046" y="161634"/>
                    <a:pt x="758483" y="115332"/>
                    <a:pt x="820660" y="55536"/>
                  </a:cubicBezTo>
                  <a:cubicBezTo>
                    <a:pt x="844208" y="32782"/>
                    <a:pt x="819867" y="-4259"/>
                    <a:pt x="789969" y="2884"/>
                  </a:cubicBezTo>
                  <a:cubicBezTo>
                    <a:pt x="731761" y="15849"/>
                    <a:pt x="662969" y="27226"/>
                    <a:pt x="624869" y="75645"/>
                  </a:cubicBezTo>
                  <a:cubicBezTo>
                    <a:pt x="613492" y="90197"/>
                    <a:pt x="619313" y="107924"/>
                    <a:pt x="630425" y="116920"/>
                  </a:cubicBezTo>
                  <a:cubicBezTo>
                    <a:pt x="589150" y="142055"/>
                    <a:pt x="547081" y="166397"/>
                    <a:pt x="504219" y="189680"/>
                  </a:cubicBezTo>
                  <a:cubicBezTo>
                    <a:pt x="478290" y="204232"/>
                    <a:pt x="485698" y="241538"/>
                    <a:pt x="512421" y="250534"/>
                  </a:cubicBezTo>
                  <a:cubicBezTo>
                    <a:pt x="579625" y="272495"/>
                    <a:pt x="648417" y="276463"/>
                    <a:pt x="717208" y="273288"/>
                  </a:cubicBezTo>
                  <a:cubicBezTo>
                    <a:pt x="559252" y="320120"/>
                    <a:pt x="400767" y="364041"/>
                    <a:pt x="256569" y="447384"/>
                  </a:cubicBezTo>
                  <a:cubicBezTo>
                    <a:pt x="233021" y="461143"/>
                    <a:pt x="234608" y="504799"/>
                    <a:pt x="264771" y="509032"/>
                  </a:cubicBezTo>
                  <a:cubicBezTo>
                    <a:pt x="553696" y="555070"/>
                    <a:pt x="837065" y="447384"/>
                    <a:pt x="1123876" y="445003"/>
                  </a:cubicBezTo>
                  <a:cubicBezTo>
                    <a:pt x="787855" y="538136"/>
                    <a:pt x="443100" y="597932"/>
                    <a:pt x="131156" y="764884"/>
                  </a:cubicBezTo>
                  <a:cubicBezTo>
                    <a:pt x="98877" y="781818"/>
                    <a:pt x="114223" y="833679"/>
                    <a:pt x="149677" y="832882"/>
                  </a:cubicBezTo>
                  <a:cubicBezTo>
                    <a:pt x="499456" y="830504"/>
                    <a:pt x="846854" y="795576"/>
                    <a:pt x="1195842" y="774674"/>
                  </a:cubicBezTo>
                  <a:cubicBezTo>
                    <a:pt x="1065400" y="811189"/>
                    <a:pt x="934431" y="844262"/>
                    <a:pt x="803201" y="874160"/>
                  </a:cubicBezTo>
                  <a:cubicBezTo>
                    <a:pt x="538350" y="935014"/>
                    <a:pt x="285940" y="1017564"/>
                    <a:pt x="27704" y="1100908"/>
                  </a:cubicBezTo>
                  <a:cubicBezTo>
                    <a:pt x="-10396" y="1113079"/>
                    <a:pt x="-5369" y="1175518"/>
                    <a:pt x="37494" y="1172872"/>
                  </a:cubicBezTo>
                  <a:cubicBezTo>
                    <a:pt x="247308" y="1160701"/>
                    <a:pt x="449715" y="1108845"/>
                    <a:pt x="655296" y="1072597"/>
                  </a:cubicBezTo>
                  <a:cubicBezTo>
                    <a:pt x="870667" y="1034497"/>
                    <a:pt x="1106146" y="1009362"/>
                    <a:pt x="1328928" y="1000631"/>
                  </a:cubicBezTo>
                  <a:cubicBezTo>
                    <a:pt x="1160650" y="1156999"/>
                    <a:pt x="794469" y="1116518"/>
                    <a:pt x="594709" y="1173139"/>
                  </a:cubicBezTo>
                  <a:cubicBezTo>
                    <a:pt x="558990" y="1182929"/>
                    <a:pt x="558990" y="1234787"/>
                    <a:pt x="594709" y="1245106"/>
                  </a:cubicBezTo>
                  <a:cubicBezTo>
                    <a:pt x="676465" y="1268651"/>
                    <a:pt x="756634" y="1271829"/>
                    <a:pt x="838390" y="1270241"/>
                  </a:cubicBezTo>
                  <a:cubicBezTo>
                    <a:pt x="816430" y="1280825"/>
                    <a:pt x="793940" y="1288762"/>
                    <a:pt x="769599" y="1296964"/>
                  </a:cubicBezTo>
                  <a:cubicBezTo>
                    <a:pt x="754253" y="1301727"/>
                    <a:pt x="742082" y="1315485"/>
                    <a:pt x="742082" y="1332683"/>
                  </a:cubicBezTo>
                  <a:cubicBezTo>
                    <a:pt x="743669" y="1384541"/>
                    <a:pt x="748432" y="1435606"/>
                    <a:pt x="752665" y="1487200"/>
                  </a:cubicBezTo>
                  <a:cubicBezTo>
                    <a:pt x="756634" y="1535089"/>
                    <a:pt x="831246" y="1535089"/>
                    <a:pt x="827278" y="1487200"/>
                  </a:cubicBezTo>
                  <a:cubicBezTo>
                    <a:pt x="823309" y="1441953"/>
                    <a:pt x="819869" y="1396445"/>
                    <a:pt x="817491" y="1351204"/>
                  </a:cubicBezTo>
                  <a:cubicBezTo>
                    <a:pt x="819078" y="1373958"/>
                    <a:pt x="977828" y="1267860"/>
                    <a:pt x="991587" y="1256483"/>
                  </a:cubicBezTo>
                  <a:cubicBezTo>
                    <a:pt x="1013547" y="1237168"/>
                    <a:pt x="1000580" y="1202243"/>
                    <a:pt x="976241" y="1194835"/>
                  </a:cubicBezTo>
                  <a:cubicBezTo>
                    <a:pt x="1164095" y="1172872"/>
                    <a:pt x="1350359" y="1132391"/>
                    <a:pt x="1440055" y="981049"/>
                  </a:cubicBezTo>
                  <a:cubicBezTo>
                    <a:pt x="1453814" y="957504"/>
                    <a:pt x="1436087" y="925222"/>
                    <a:pt x="1408570" y="926016"/>
                  </a:cubicBezTo>
                  <a:cubicBezTo>
                    <a:pt x="1191612" y="930778"/>
                    <a:pt x="973860" y="965703"/>
                    <a:pt x="757695" y="986870"/>
                  </a:cubicBezTo>
                  <a:cubicBezTo>
                    <a:pt x="675145" y="995074"/>
                    <a:pt x="594182" y="1008830"/>
                    <a:pt x="513220" y="1024970"/>
                  </a:cubicBezTo>
                  <a:cubicBezTo>
                    <a:pt x="598945" y="999834"/>
                    <a:pt x="685728" y="977078"/>
                    <a:pt x="774631" y="957766"/>
                  </a:cubicBezTo>
                  <a:cubicBezTo>
                    <a:pt x="1019900" y="905907"/>
                    <a:pt x="1262787" y="839497"/>
                    <a:pt x="1500912" y="760916"/>
                  </a:cubicBezTo>
                  <a:cubicBezTo>
                    <a:pt x="1537155" y="746099"/>
                    <a:pt x="1532125" y="685509"/>
                    <a:pt x="1489263" y="687097"/>
                  </a:cubicBezTo>
                  <a:close/>
                </a:path>
              </a:pathLst>
            </a:custGeom>
            <a:gradFill flip="none" rotWithShape="1">
              <a:gsLst>
                <a:gs pos="7968">
                  <a:srgbClr val="A55DBF"/>
                </a:gs>
                <a:gs pos="16810">
                  <a:srgbClr val="5BD8FF"/>
                </a:gs>
                <a:gs pos="25664">
                  <a:srgbClr val="00A6DA"/>
                </a:gs>
                <a:gs pos="36300">
                  <a:srgbClr val="A55DBF"/>
                </a:gs>
                <a:gs pos="50000">
                  <a:srgbClr val="A55DBF"/>
                </a:gs>
                <a:gs pos="0">
                  <a:srgbClr val="00A6DA"/>
                </a:gs>
                <a:gs pos="74000">
                  <a:srgbClr val="00C0FA"/>
                </a:gs>
                <a:gs pos="83000">
                  <a:srgbClr val="00C0FA"/>
                </a:gs>
                <a:gs pos="100000">
                  <a:srgbClr val="00C0FA"/>
                </a:gs>
              </a:gsLst>
              <a:path path="circle">
                <a:fillToRect r="100000" b="100000"/>
              </a:path>
              <a:tileRect l="-100000" t="-100000"/>
            </a:gra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grpSp>
      <p:sp>
        <p:nvSpPr>
          <p:cNvPr id="32" name="KSO_Shape"/>
          <p:cNvSpPr>
            <a:spLocks noChangeAspect="1"/>
          </p:cNvSpPr>
          <p:nvPr/>
        </p:nvSpPr>
        <p:spPr>
          <a:xfrm>
            <a:off x="6028801" y="5908480"/>
            <a:ext cx="360000" cy="360000"/>
          </a:xfrm>
          <a:prstGeom prst="ellipse">
            <a:avLst/>
          </a:prstGeom>
          <a:solidFill>
            <a:srgbClr val="00C0FA"/>
          </a:solidFill>
          <a:ln>
            <a:noFill/>
          </a:ln>
          <a:effectLst>
            <a:glow rad="228600">
              <a:srgbClr val="00C0FA">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custDataLst>
              <p:tags r:id="rId3"/>
            </p:custDataLst>
          </p:nvPr>
        </p:nvSpPr>
        <p:spPr>
          <a:xfrm>
            <a:off x="506814" y="674097"/>
            <a:ext cx="1605280" cy="521970"/>
          </a:xfrm>
          <a:prstGeom prst="rect">
            <a:avLst/>
          </a:prstGeom>
          <a:noFill/>
        </p:spPr>
        <p:txBody>
          <a:bodyPr wrap="none" rtlCol="0">
            <a:spAutoFit/>
          </a:bodyPr>
          <a:p>
            <a:r>
              <a:rPr lang="zh-CN" altLang="en-US" sz="2800" dirty="0">
                <a:solidFill>
                  <a:schemeClr val="lt1"/>
                </a:solidFill>
                <a:latin typeface="Noto Sans S Chinese Medium" panose="020B0600000000000000" pitchFamily="34" charset="-122"/>
                <a:ea typeface="Noto Sans S Chinese Medium" panose="020B0600000000000000" pitchFamily="34" charset="-122"/>
              </a:rPr>
              <a:t>上传简历</a:t>
            </a:r>
            <a:endParaRPr lang="zh-CN" altLang="en-US" sz="2800" dirty="0">
              <a:solidFill>
                <a:schemeClr val="lt1"/>
              </a:solidFill>
              <a:latin typeface="Noto Sans S Chinese Medium" panose="020B0600000000000000" pitchFamily="34" charset="-122"/>
              <a:ea typeface="Noto Sans S Chinese Medium" panose="020B0600000000000000" pitchFamily="34" charset="-122"/>
            </a:endParaRPr>
          </a:p>
        </p:txBody>
      </p:sp>
      <p:sp>
        <p:nvSpPr>
          <p:cNvPr id="36" name="文本框 35"/>
          <p:cNvSpPr txBox="1"/>
          <p:nvPr>
            <p:custDataLst>
              <p:tags r:id="rId4"/>
            </p:custDataLst>
          </p:nvPr>
        </p:nvSpPr>
        <p:spPr>
          <a:xfrm>
            <a:off x="1064767" y="2466509"/>
            <a:ext cx="2926080" cy="460375"/>
          </a:xfrm>
          <a:prstGeom prst="rect">
            <a:avLst/>
          </a:prstGeom>
          <a:noFill/>
        </p:spPr>
        <p:txBody>
          <a:bodyPr wrap="none" rtlCol="0">
            <a:spAutoFit/>
          </a:bodyPr>
          <a:lstStyle/>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上传（拖拽或选择）</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37" name="文本框 36"/>
          <p:cNvSpPr txBox="1"/>
          <p:nvPr>
            <p:custDataLst>
              <p:tags r:id="rId5"/>
            </p:custDataLst>
          </p:nvPr>
        </p:nvSpPr>
        <p:spPr>
          <a:xfrm>
            <a:off x="7999019" y="2056705"/>
            <a:ext cx="792480" cy="460375"/>
          </a:xfrm>
          <a:prstGeom prst="rect">
            <a:avLst/>
          </a:prstGeom>
          <a:noFill/>
        </p:spPr>
        <p:txBody>
          <a:bodyPr wrap="none" rtlCol="0">
            <a:spAutoFit/>
          </a:bodyPr>
          <a:lstStyle/>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算法</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38" name="文本框 37"/>
          <p:cNvSpPr txBox="1"/>
          <p:nvPr>
            <p:custDataLst>
              <p:tags r:id="rId6"/>
            </p:custDataLst>
          </p:nvPr>
        </p:nvSpPr>
        <p:spPr>
          <a:xfrm>
            <a:off x="1319647" y="4633030"/>
            <a:ext cx="792480" cy="460375"/>
          </a:xfrm>
          <a:prstGeom prst="rect">
            <a:avLst/>
          </a:prstGeom>
          <a:noFill/>
        </p:spPr>
        <p:txBody>
          <a:bodyPr wrap="none" rtlCol="0">
            <a:spAutoFit/>
          </a:bodyPr>
          <a:lstStyle/>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提交</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39" name="原创设计师QQ：598969553           _26"/>
          <p:cNvSpPr/>
          <p:nvPr>
            <p:custDataLst>
              <p:tags r:id="rId7"/>
            </p:custDataLst>
          </p:nvPr>
        </p:nvSpPr>
        <p:spPr>
          <a:xfrm>
            <a:off x="820420" y="3094990"/>
            <a:ext cx="3248660" cy="410845"/>
          </a:xfrm>
          <a:prstGeom prst="rect">
            <a:avLst/>
          </a:prstGeom>
        </p:spPr>
        <p:txBody>
          <a:bodyPr wrap="square">
            <a:spAutoFit/>
          </a:bodyPr>
          <a:lstStyle/>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转为二进制流，方便传输和预览</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40" name="原创设计师QQ：598969553           _26"/>
          <p:cNvSpPr/>
          <p:nvPr>
            <p:custDataLst>
              <p:tags r:id="rId8"/>
            </p:custDataLst>
          </p:nvPr>
        </p:nvSpPr>
        <p:spPr>
          <a:xfrm>
            <a:off x="1094105" y="5277485"/>
            <a:ext cx="3616325" cy="410845"/>
          </a:xfrm>
          <a:prstGeom prst="rect">
            <a:avLst/>
          </a:prstGeom>
        </p:spPr>
        <p:txBody>
          <a:bodyPr wrap="square">
            <a:spAutoFit/>
          </a:bodyPr>
          <a:lstStyle/>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后端数据库匹配，并调用算法部分</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pic>
        <p:nvPicPr>
          <p:cNvPr id="42" name="图片 41"/>
          <p:cNvPicPr>
            <a:picLocks noChangeAspect="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4226" y="2262724"/>
            <a:ext cx="881447" cy="720000"/>
          </a:xfrm>
          <a:prstGeom prst="rect">
            <a:avLst/>
          </a:prstGeom>
        </p:spPr>
      </p:pic>
      <p:sp>
        <p:nvSpPr>
          <p:cNvPr id="43" name="原创设计师QQ：598969553           _26"/>
          <p:cNvSpPr/>
          <p:nvPr>
            <p:custDataLst>
              <p:tags r:id="rId11"/>
            </p:custDataLst>
          </p:nvPr>
        </p:nvSpPr>
        <p:spPr>
          <a:xfrm>
            <a:off x="7746365" y="2982595"/>
            <a:ext cx="3848735" cy="2971165"/>
          </a:xfrm>
          <a:prstGeom prst="rect">
            <a:avLst/>
          </a:prstGeom>
        </p:spPr>
        <p:txBody>
          <a:bodyPr wrap="square">
            <a:spAutoFit/>
          </a:bodyPr>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读取</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docx</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文件内容，转为</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txt</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，输出给</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openai</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，然后</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openai</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分析之后，返回简历分析的结果</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a:p>
            <a:pPr>
              <a:lnSpc>
                <a:spcPct val="130000"/>
              </a:lnSpc>
            </a:pP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实际上在此处，算法部分还应调用图片分割以及</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ocr</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的算法，对简历的不同内容块进行分割，读取出每一部分的内容，对于每一部分，</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ocr</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识别出相应内容，然后再具体问题具体分析，提高了分析的准确性</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pic>
        <p:nvPicPr>
          <p:cNvPr id="44" name="图片 43"/>
          <p:cNvPicPr>
            <a:picLocks noChangeAspect="1"/>
          </p:cNvPicPr>
          <p:nvPr>
            <p:custDataLst>
              <p:tags r:id="rId12"/>
            </p:custDataLst>
          </p:nvPr>
        </p:nvPicPr>
        <p:blipFill>
          <a:blip r:embed="rId10">
            <a:extLst>
              <a:ext uri="{28A0092B-C50C-407E-A947-70E740481C1C}">
                <a14:useLocalDpi xmlns:a14="http://schemas.microsoft.com/office/drawing/2010/main" val="0"/>
              </a:ext>
            </a:extLst>
          </a:blip>
          <a:stretch>
            <a:fillRect/>
          </a:stretch>
        </p:blipFill>
        <p:spPr>
          <a:xfrm>
            <a:off x="-69" y="4557614"/>
            <a:ext cx="881447" cy="720000"/>
          </a:xfrm>
          <a:prstGeom prst="rect">
            <a:avLst/>
          </a:prstGeom>
        </p:spPr>
      </p:pic>
      <p:pic>
        <p:nvPicPr>
          <p:cNvPr id="45" name="图片 44"/>
          <p:cNvPicPr>
            <a:picLocks noChangeAspect="1"/>
          </p:cNvPicPr>
          <p:nvPr>
            <p:custDataLst>
              <p:tags r:id="rId13"/>
            </p:custDataLst>
          </p:nvPr>
        </p:nvPicPr>
        <p:blipFill>
          <a:blip r:embed="rId10">
            <a:extLst>
              <a:ext uri="{28A0092B-C50C-407E-A947-70E740481C1C}">
                <a14:useLocalDpi xmlns:a14="http://schemas.microsoft.com/office/drawing/2010/main" val="0"/>
              </a:ext>
            </a:extLst>
          </a:blip>
          <a:stretch>
            <a:fillRect/>
          </a:stretch>
        </p:blipFill>
        <p:spPr>
          <a:xfrm>
            <a:off x="7178606" y="1926809"/>
            <a:ext cx="881447" cy="7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1000" fill="hold"/>
                                        <p:tgtEl>
                                          <p:spTgt spid="38"/>
                                        </p:tgtEl>
                                        <p:attrNameLst>
                                          <p:attrName>ppt_w</p:attrName>
                                        </p:attrNameLst>
                                      </p:cBhvr>
                                      <p:tavLst>
                                        <p:tav tm="0">
                                          <p:val>
                                            <p:fltVal val="0"/>
                                          </p:val>
                                        </p:tav>
                                        <p:tav tm="100000">
                                          <p:val>
                                            <p:strVal val="#ppt_w"/>
                                          </p:val>
                                        </p:tav>
                                      </p:tavLst>
                                    </p:anim>
                                    <p:anim calcmode="lin" valueType="num">
                                      <p:cBhvr>
                                        <p:cTn id="20" dur="1000" fill="hold"/>
                                        <p:tgtEl>
                                          <p:spTgt spid="38"/>
                                        </p:tgtEl>
                                        <p:attrNameLst>
                                          <p:attrName>ppt_h</p:attrName>
                                        </p:attrNameLst>
                                      </p:cBhvr>
                                      <p:tavLst>
                                        <p:tav tm="0">
                                          <p:val>
                                            <p:fltVal val="0"/>
                                          </p:val>
                                        </p:tav>
                                        <p:tav tm="100000">
                                          <p:val>
                                            <p:strVal val="#ppt_h"/>
                                          </p:val>
                                        </p:tav>
                                      </p:tavLst>
                                    </p:anim>
                                    <p:anim calcmode="lin" valueType="num">
                                      <p:cBhvr>
                                        <p:cTn id="21" dur="1000" fill="hold"/>
                                        <p:tgtEl>
                                          <p:spTgt spid="38"/>
                                        </p:tgtEl>
                                        <p:attrNameLst>
                                          <p:attrName>style.rotation</p:attrName>
                                        </p:attrNameLst>
                                      </p:cBhvr>
                                      <p:tavLst>
                                        <p:tav tm="0">
                                          <p:val>
                                            <p:fltVal val="90"/>
                                          </p:val>
                                        </p:tav>
                                        <p:tav tm="100000">
                                          <p:val>
                                            <p:fltVal val="0"/>
                                          </p:val>
                                        </p:tav>
                                      </p:tavLst>
                                    </p:anim>
                                    <p:animEffect transition="in" filter="fade">
                                      <p:cBhvr>
                                        <p:cTn id="22" dur="1000"/>
                                        <p:tgtEl>
                                          <p:spTgt spid="3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1000" fill="hold"/>
                                        <p:tgtEl>
                                          <p:spTgt spid="37"/>
                                        </p:tgtEl>
                                        <p:attrNameLst>
                                          <p:attrName>ppt_w</p:attrName>
                                        </p:attrNameLst>
                                      </p:cBhvr>
                                      <p:tavLst>
                                        <p:tav tm="0">
                                          <p:val>
                                            <p:fltVal val="0"/>
                                          </p:val>
                                        </p:tav>
                                        <p:tav tm="100000">
                                          <p:val>
                                            <p:strVal val="#ppt_w"/>
                                          </p:val>
                                        </p:tav>
                                      </p:tavLst>
                                    </p:anim>
                                    <p:anim calcmode="lin" valueType="num">
                                      <p:cBhvr>
                                        <p:cTn id="26" dur="1000" fill="hold"/>
                                        <p:tgtEl>
                                          <p:spTgt spid="37"/>
                                        </p:tgtEl>
                                        <p:attrNameLst>
                                          <p:attrName>ppt_h</p:attrName>
                                        </p:attrNameLst>
                                      </p:cBhvr>
                                      <p:tavLst>
                                        <p:tav tm="0">
                                          <p:val>
                                            <p:fltVal val="0"/>
                                          </p:val>
                                        </p:tav>
                                        <p:tav tm="100000">
                                          <p:val>
                                            <p:strVal val="#ppt_h"/>
                                          </p:val>
                                        </p:tav>
                                      </p:tavLst>
                                    </p:anim>
                                    <p:anim calcmode="lin" valueType="num">
                                      <p:cBhvr>
                                        <p:cTn id="27" dur="1000" fill="hold"/>
                                        <p:tgtEl>
                                          <p:spTgt spid="37"/>
                                        </p:tgtEl>
                                        <p:attrNameLst>
                                          <p:attrName>style.rotation</p:attrName>
                                        </p:attrNameLst>
                                      </p:cBhvr>
                                      <p:tavLst>
                                        <p:tav tm="0">
                                          <p:val>
                                            <p:fltVal val="90"/>
                                          </p:val>
                                        </p:tav>
                                        <p:tav tm="100000">
                                          <p:val>
                                            <p:fltVal val="0"/>
                                          </p:val>
                                        </p:tav>
                                      </p:tavLst>
                                    </p:anim>
                                    <p:animEffect transition="in" filter="fade">
                                      <p:cBhvr>
                                        <p:cTn id="28" dur="1000"/>
                                        <p:tgtEl>
                                          <p:spTgt spid="3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1000" fill="hold"/>
                                        <p:tgtEl>
                                          <p:spTgt spid="39"/>
                                        </p:tgtEl>
                                        <p:attrNameLst>
                                          <p:attrName>ppt_w</p:attrName>
                                        </p:attrNameLst>
                                      </p:cBhvr>
                                      <p:tavLst>
                                        <p:tav tm="0">
                                          <p:val>
                                            <p:fltVal val="0"/>
                                          </p:val>
                                        </p:tav>
                                        <p:tav tm="100000">
                                          <p:val>
                                            <p:strVal val="#ppt_w"/>
                                          </p:val>
                                        </p:tav>
                                      </p:tavLst>
                                    </p:anim>
                                    <p:anim calcmode="lin" valueType="num">
                                      <p:cBhvr>
                                        <p:cTn id="32" dur="1000" fill="hold"/>
                                        <p:tgtEl>
                                          <p:spTgt spid="39"/>
                                        </p:tgtEl>
                                        <p:attrNameLst>
                                          <p:attrName>ppt_h</p:attrName>
                                        </p:attrNameLst>
                                      </p:cBhvr>
                                      <p:tavLst>
                                        <p:tav tm="0">
                                          <p:val>
                                            <p:fltVal val="0"/>
                                          </p:val>
                                        </p:tav>
                                        <p:tav tm="100000">
                                          <p:val>
                                            <p:strVal val="#ppt_h"/>
                                          </p:val>
                                        </p:tav>
                                      </p:tavLst>
                                    </p:anim>
                                    <p:anim calcmode="lin" valueType="num">
                                      <p:cBhvr>
                                        <p:cTn id="33" dur="1000" fill="hold"/>
                                        <p:tgtEl>
                                          <p:spTgt spid="39"/>
                                        </p:tgtEl>
                                        <p:attrNameLst>
                                          <p:attrName>style.rotation</p:attrName>
                                        </p:attrNameLst>
                                      </p:cBhvr>
                                      <p:tavLst>
                                        <p:tav tm="0">
                                          <p:val>
                                            <p:fltVal val="90"/>
                                          </p:val>
                                        </p:tav>
                                        <p:tav tm="100000">
                                          <p:val>
                                            <p:fltVal val="0"/>
                                          </p:val>
                                        </p:tav>
                                      </p:tavLst>
                                    </p:anim>
                                    <p:animEffect transition="in" filter="fade">
                                      <p:cBhvr>
                                        <p:cTn id="34" dur="1000"/>
                                        <p:tgtEl>
                                          <p:spTgt spid="3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1000" fill="hold"/>
                                        <p:tgtEl>
                                          <p:spTgt spid="40"/>
                                        </p:tgtEl>
                                        <p:attrNameLst>
                                          <p:attrName>ppt_w</p:attrName>
                                        </p:attrNameLst>
                                      </p:cBhvr>
                                      <p:tavLst>
                                        <p:tav tm="0">
                                          <p:val>
                                            <p:fltVal val="0"/>
                                          </p:val>
                                        </p:tav>
                                        <p:tav tm="100000">
                                          <p:val>
                                            <p:strVal val="#ppt_w"/>
                                          </p:val>
                                        </p:tav>
                                      </p:tavLst>
                                    </p:anim>
                                    <p:anim calcmode="lin" valueType="num">
                                      <p:cBhvr>
                                        <p:cTn id="38" dur="1000" fill="hold"/>
                                        <p:tgtEl>
                                          <p:spTgt spid="40"/>
                                        </p:tgtEl>
                                        <p:attrNameLst>
                                          <p:attrName>ppt_h</p:attrName>
                                        </p:attrNameLst>
                                      </p:cBhvr>
                                      <p:tavLst>
                                        <p:tav tm="0">
                                          <p:val>
                                            <p:fltVal val="0"/>
                                          </p:val>
                                        </p:tav>
                                        <p:tav tm="100000">
                                          <p:val>
                                            <p:strVal val="#ppt_h"/>
                                          </p:val>
                                        </p:tav>
                                      </p:tavLst>
                                    </p:anim>
                                    <p:anim calcmode="lin" valueType="num">
                                      <p:cBhvr>
                                        <p:cTn id="39" dur="1000" fill="hold"/>
                                        <p:tgtEl>
                                          <p:spTgt spid="40"/>
                                        </p:tgtEl>
                                        <p:attrNameLst>
                                          <p:attrName>style.rotation</p:attrName>
                                        </p:attrNameLst>
                                      </p:cBhvr>
                                      <p:tavLst>
                                        <p:tav tm="0">
                                          <p:val>
                                            <p:fltVal val="90"/>
                                          </p:val>
                                        </p:tav>
                                        <p:tav tm="100000">
                                          <p:val>
                                            <p:fltVal val="0"/>
                                          </p:val>
                                        </p:tav>
                                      </p:tavLst>
                                    </p:anim>
                                    <p:animEffect transition="in" filter="fade">
                                      <p:cBhvr>
                                        <p:cTn id="40" dur="1000"/>
                                        <p:tgtEl>
                                          <p:spTgt spid="40"/>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p:cTn id="43" dur="1000" fill="hold"/>
                                        <p:tgtEl>
                                          <p:spTgt spid="43"/>
                                        </p:tgtEl>
                                        <p:attrNameLst>
                                          <p:attrName>ppt_w</p:attrName>
                                        </p:attrNameLst>
                                      </p:cBhvr>
                                      <p:tavLst>
                                        <p:tav tm="0">
                                          <p:val>
                                            <p:fltVal val="0"/>
                                          </p:val>
                                        </p:tav>
                                        <p:tav tm="100000">
                                          <p:val>
                                            <p:strVal val="#ppt_w"/>
                                          </p:val>
                                        </p:tav>
                                      </p:tavLst>
                                    </p:anim>
                                    <p:anim calcmode="lin" valueType="num">
                                      <p:cBhvr>
                                        <p:cTn id="44" dur="1000" fill="hold"/>
                                        <p:tgtEl>
                                          <p:spTgt spid="43"/>
                                        </p:tgtEl>
                                        <p:attrNameLst>
                                          <p:attrName>ppt_h</p:attrName>
                                        </p:attrNameLst>
                                      </p:cBhvr>
                                      <p:tavLst>
                                        <p:tav tm="0">
                                          <p:val>
                                            <p:fltVal val="0"/>
                                          </p:val>
                                        </p:tav>
                                        <p:tav tm="100000">
                                          <p:val>
                                            <p:strVal val="#ppt_h"/>
                                          </p:val>
                                        </p:tav>
                                      </p:tavLst>
                                    </p:anim>
                                    <p:anim calcmode="lin" valueType="num">
                                      <p:cBhvr>
                                        <p:cTn id="45" dur="1000" fill="hold"/>
                                        <p:tgtEl>
                                          <p:spTgt spid="43"/>
                                        </p:tgtEl>
                                        <p:attrNameLst>
                                          <p:attrName>style.rotation</p:attrName>
                                        </p:attrNameLst>
                                      </p:cBhvr>
                                      <p:tavLst>
                                        <p:tav tm="0">
                                          <p:val>
                                            <p:fltVal val="90"/>
                                          </p:val>
                                        </p:tav>
                                        <p:tav tm="100000">
                                          <p:val>
                                            <p:fltVal val="0"/>
                                          </p:val>
                                        </p:tav>
                                      </p:tavLst>
                                    </p:anim>
                                    <p:animEffect transition="in" filter="fade">
                                      <p:cBhvr>
                                        <p:cTn id="46"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6" grpId="0"/>
      <p:bldP spid="37" grpId="0"/>
      <p:bldP spid="38" grpId="0"/>
      <p:bldP spid="39" grpId="0"/>
      <p:bldP spid="40" grpId="0"/>
      <p:bldP spid="43" grpId="0"/>
    </p:bldLst>
  </p:timing>
</p:sld>
</file>

<file path=ppt/tags/tag1.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74805_3*l_h_i*1_2_2"/>
  <p:tag name="KSO_WM_TEMPLATE_CATEGORY" val="diagram"/>
  <p:tag name="KSO_WM_TEMPLATE_INDEX" val="20174805"/>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MH" val="20190304185851"/>
  <p:tag name="MH_LIBRARY" val="GRAPHIC"/>
  <p:tag name="MH_TYPE" val="Other"/>
  <p:tag name="MH_ORDER" val="1"/>
</p:tagLst>
</file>

<file path=ppt/tags/tag106.xml><?xml version="1.0" encoding="utf-8"?>
<p:tagLst xmlns:p="http://schemas.openxmlformats.org/presentationml/2006/main">
  <p:tag name="MH" val="20190304185851"/>
  <p:tag name="MH_LIBRARY" val="GRAPHIC"/>
  <p:tag name="MH_TYPE" val="SubTitle"/>
  <p:tag name="MH_ORDER" val="3"/>
</p:tagLst>
</file>

<file path=ppt/tags/tag107.xml><?xml version="1.0" encoding="utf-8"?>
<p:tagLst xmlns:p="http://schemas.openxmlformats.org/presentationml/2006/main">
  <p:tag name="MH" val="20190304185851"/>
  <p:tag name="MH_LIBRARY" val="GRAPHIC"/>
  <p:tag name="MH_TYPE" val="SubTitle"/>
  <p:tag name="MH_ORDER" val="1"/>
</p:tagLst>
</file>

<file path=ppt/tags/tag108.xml><?xml version="1.0" encoding="utf-8"?>
<p:tagLst xmlns:p="http://schemas.openxmlformats.org/presentationml/2006/main">
  <p:tag name="MH" val="20190304185851"/>
  <p:tag name="MH_LIBRARY" val="GRAPHIC"/>
  <p:tag name="MH_TYPE" val="SubTitle"/>
  <p:tag name="MH_ORDER" val="2"/>
</p:tagLst>
</file>

<file path=ppt/tags/tag109.xml><?xml version="1.0" encoding="utf-8"?>
<p:tagLst xmlns:p="http://schemas.openxmlformats.org/presentationml/2006/main">
  <p:tag name="MH" val="20190304185851"/>
  <p:tag name="MH_LIBRARY" val="GRAPHIC"/>
  <p:tag name="MH_TYPE" val="Other"/>
  <p:tag name="MH_ORDER"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74805_3*l_h_i*1_3_2"/>
  <p:tag name="KSO_WM_TEMPLATE_CATEGORY" val="diagram"/>
  <p:tag name="KSO_WM_TEMPLATE_INDEX" val="20174805"/>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10.xml><?xml version="1.0" encoding="utf-8"?>
<p:tagLst xmlns:p="http://schemas.openxmlformats.org/presentationml/2006/main">
  <p:tag name="MH" val="20190304185851"/>
  <p:tag name="MH_LIBRARY" val="GRAPHIC"/>
  <p:tag name="MH_TYPE" val="Other"/>
  <p:tag name="MH_ORDER" val="3"/>
</p:tagLst>
</file>

<file path=ppt/tags/tag111.xml><?xml version="1.0" encoding="utf-8"?>
<p:tagLst xmlns:p="http://schemas.openxmlformats.org/presentationml/2006/main">
  <p:tag name="MH" val="20190304185851"/>
  <p:tag name="MH_LIBRARY" val="GRAPHIC"/>
  <p:tag name="MH_TYPE" val="Other"/>
  <p:tag name="MH_ORDER" val="4"/>
</p:tagLst>
</file>

<file path=ppt/tags/tag112.xml><?xml version="1.0" encoding="utf-8"?>
<p:tagLst xmlns:p="http://schemas.openxmlformats.org/presentationml/2006/main">
  <p:tag name="MH" val="20190304185851"/>
  <p:tag name="MH_LIBRARY" val="GRAPHIC"/>
  <p:tag name="MH_TYPE" val="Other"/>
  <p:tag name="MH_ORDER" val="5"/>
</p:tagLst>
</file>

<file path=ppt/tags/tag113.xml><?xml version="1.0" encoding="utf-8"?>
<p:tagLst xmlns:p="http://schemas.openxmlformats.org/presentationml/2006/main">
  <p:tag name="MH" val="20190304185851"/>
  <p:tag name="MH_LIBRARY" val="GRAPHIC"/>
  <p:tag name="MH_TYPE" val="Other"/>
  <p:tag name="MH_ORDER" val="6"/>
</p:tagLst>
</file>

<file path=ppt/tags/tag114.xml><?xml version="1.0" encoding="utf-8"?>
<p:tagLst xmlns:p="http://schemas.openxmlformats.org/presentationml/2006/main">
  <p:tag name="MH" val="20190304185851"/>
  <p:tag name="MH_LIBRARY" val="GRAPHIC"/>
  <p:tag name="MH_TYPE" val="Other"/>
  <p:tag name="MH_ORDER" val="7"/>
</p:tagLst>
</file>

<file path=ppt/tags/tag115.xml><?xml version="1.0" encoding="utf-8"?>
<p:tagLst xmlns:p="http://schemas.openxmlformats.org/presentationml/2006/main">
  <p:tag name="MH" val="20190304185851"/>
  <p:tag name="MH_LIBRARY" val="GRAPHIC"/>
  <p:tag name="MH_TYPE" val="Other"/>
  <p:tag name="MH_ORDER" val="8"/>
</p:tagLst>
</file>

<file path=ppt/tags/tag116.xml><?xml version="1.0" encoding="utf-8"?>
<p:tagLst xmlns:p="http://schemas.openxmlformats.org/presentationml/2006/main">
  <p:tag name="MH" val="20190304185851"/>
  <p:tag name="MH_LIBRARY" val="GRAPHIC"/>
  <p:tag name="MH_TYPE" val="SubTitle"/>
  <p:tag name="MH_ORDER" val="4"/>
</p:tagLst>
</file>

<file path=ppt/tags/tag117.xml><?xml version="1.0" encoding="utf-8"?>
<p:tagLst xmlns:p="http://schemas.openxmlformats.org/presentationml/2006/main">
  <p:tag name="MH" val="20190304185851"/>
  <p:tag name="MH_LIBRARY" val="GRAPHIC"/>
  <p:tag name="MH_TYPE" val="Other"/>
  <p:tag name="MH_ORDER" val="9"/>
</p:tagLst>
</file>

<file path=ppt/tags/tag118.xml><?xml version="1.0" encoding="utf-8"?>
<p:tagLst xmlns:p="http://schemas.openxmlformats.org/presentationml/2006/main">
  <p:tag name="MH" val="20190304185851"/>
  <p:tag name="MH_LIBRARY" val="GRAPHIC"/>
  <p:tag name="MH_TYPE" val="Other"/>
  <p:tag name="MH_ORDER" val="10"/>
</p:tagLst>
</file>

<file path=ppt/tags/tag119.xml><?xml version="1.0" encoding="utf-8"?>
<p:tagLst xmlns:p="http://schemas.openxmlformats.org/presentationml/2006/main">
  <p:tag name="MH" val="20190304185851"/>
  <p:tag name="MH_LIBRARY" val="GRAPHIC"/>
  <p:tag name="MH_TYPE" val="Other"/>
  <p:tag name="MH_ORDER" val="14"/>
</p:tagLst>
</file>

<file path=ppt/tags/tag12.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74805_3*l_h_a*1_2_1"/>
  <p:tag name="KSO_WM_TEMPLATE_CATEGORY" val="diagram"/>
  <p:tag name="KSO_WM_TEMPLATE_INDEX" val="2017480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20.xml><?xml version="1.0" encoding="utf-8"?>
<p:tagLst xmlns:p="http://schemas.openxmlformats.org/presentationml/2006/main">
  <p:tag name="MH" val="20190304185851"/>
  <p:tag name="MH_LIBRARY" val="GRAPHIC"/>
  <p:tag name="MH_TYPE" val="Other"/>
  <p:tag name="MH_ORDER" val="15"/>
</p:tagLst>
</file>

<file path=ppt/tags/tag121.xml><?xml version="1.0" encoding="utf-8"?>
<p:tagLst xmlns:p="http://schemas.openxmlformats.org/presentationml/2006/main">
  <p:tag name="MH" val="20190304185851"/>
  <p:tag name="MH_LIBRARY" val="GRAPHIC"/>
  <p:tag name="MH_TYPE" val="Other"/>
  <p:tag name="MH_ORDER" val="16"/>
  <p:tag name="KSO_WM_UNIT_LINE_FORE_SCHEMECOLOR_INDEX_BRIGHTNESS" val="0.6"/>
  <p:tag name="KSO_WM_UNIT_LINE_FORE_SCHEMECOLOR_INDEX" val="5"/>
  <p:tag name="KSO_WM_UNIT_LINE_FILL_TYPE" val="2"/>
</p:tagLst>
</file>

<file path=ppt/tags/tag122.xml><?xml version="1.0" encoding="utf-8"?>
<p:tagLst xmlns:p="http://schemas.openxmlformats.org/presentationml/2006/main">
  <p:tag name="MH" val="20190304180806"/>
  <p:tag name="MH_LIBRARY" val="GRAPHIC"/>
  <p:tag name="MH_TYPE" val="SubTitle"/>
  <p:tag name="MH_ORDER" val="1"/>
</p:tagLst>
</file>

<file path=ppt/tags/tag123.xml><?xml version="1.0" encoding="utf-8"?>
<p:tagLst xmlns:p="http://schemas.openxmlformats.org/presentationml/2006/main">
  <p:tag name="MH" val="20190304180806"/>
  <p:tag name="MH_LIBRARY" val="GRAPHIC"/>
  <p:tag name="MH_TYPE" val="SubTitle"/>
  <p:tag name="MH_ORDER" val="1"/>
</p:tagLst>
</file>

<file path=ppt/tags/tag124.xml><?xml version="1.0" encoding="utf-8"?>
<p:tagLst xmlns:p="http://schemas.openxmlformats.org/presentationml/2006/main">
  <p:tag name="MH" val="20190304180806"/>
  <p:tag name="MH_LIBRARY" val="GRAPHIC"/>
  <p:tag name="MH_TYPE" val="SubTitle"/>
  <p:tag name="MH_ORDER" val="1"/>
</p:tagLst>
</file>

<file path=ppt/tags/tag125.xml><?xml version="1.0" encoding="utf-8"?>
<p:tagLst xmlns:p="http://schemas.openxmlformats.org/presentationml/2006/main">
  <p:tag name="MH" val="20190304180806"/>
  <p:tag name="MH_LIBRARY" val="GRAPHIC"/>
  <p:tag name="MH_TYPE" val="SubTitle"/>
  <p:tag name="MH_ORDER" val="1"/>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MH" val="20190304180806"/>
  <p:tag name="MH_LIBRARY" val="GRAPHIC"/>
  <p:tag name="MH_TYPE" val="SubTitle"/>
  <p:tag name="MH_ORDER" val="1"/>
  <p:tag name="KSO_WM_BEAUTIFY_FLAG" val=""/>
</p:tagLst>
</file>

<file path=ppt/tags/tag13.xml><?xml version="1.0" encoding="utf-8"?>
<p:tagLst xmlns:p="http://schemas.openxmlformats.org/presentationml/2006/main">
  <p:tag name="KSO_WM_UNIT_SUBTYPE" val="a"/>
  <p:tag name="KSO_WM_UNIT_PRESET_TEXT" val="单击此处添加正文具体内容"/>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74805_3*l_h_f*1_2_1"/>
  <p:tag name="KSO_WM_TEMPLATE_CATEGORY" val="diagram"/>
  <p:tag name="KSO_WM_TEMPLATE_INDEX" val="2017480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30.xml><?xml version="1.0" encoding="utf-8"?>
<p:tagLst xmlns:p="http://schemas.openxmlformats.org/presentationml/2006/main">
  <p:tag name="MH" val="20190304180806"/>
  <p:tag name="MH_LIBRARY" val="GRAPHIC"/>
  <p:tag name="MH_TYPE" val="SubTitle"/>
  <p:tag name="MH_ORDER" val="1"/>
  <p:tag name="KSO_WM_BEAUTIFY_FLAG" val=""/>
</p:tagLst>
</file>

<file path=ppt/tags/tag131.xml><?xml version="1.0" encoding="utf-8"?>
<p:tagLst xmlns:p="http://schemas.openxmlformats.org/presentationml/2006/main">
  <p:tag name="MH" val="20190304180806"/>
  <p:tag name="MH_LIBRARY" val="GRAPHIC"/>
  <p:tag name="MH_TYPE" val="SubTitle"/>
  <p:tag name="MH_ORDER" val="1"/>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74805_3*l_h_a*1_3_1"/>
  <p:tag name="KSO_WM_TEMPLATE_CATEGORY" val="diagram"/>
  <p:tag name="KSO_WM_TEMPLATE_INDEX" val="2017480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SUBTYPE" val="a"/>
  <p:tag name="KSO_WM_UNIT_PRESET_TEXT" val="单击此处添加正文具体内容"/>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74805_3*l_h_f*1_3_1"/>
  <p:tag name="KSO_WM_TEMPLATE_CATEGORY" val="diagram"/>
  <p:tag name="KSO_WM_TEMPLATE_INDEX" val="2017480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PA" val="v5.2.4"/>
  <p:tag name="PAMAINTYPE" val="4"/>
  <p:tag name="PATYPE" val="176"/>
  <p:tag name="PASUBTYPE" val="285"/>
  <p:tag name="RESOURCELIBID_SHAPE" val="283731"/>
  <p:tag name="RESOURCELIB_SHAPETYPE" val="4"/>
</p:tagLst>
</file>

<file path=ppt/tags/tag16.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74805_3*l_h_a*1_1_1"/>
  <p:tag name="KSO_WM_TEMPLATE_CATEGORY" val="diagram"/>
  <p:tag name="KSO_WM_TEMPLATE_INDEX" val="2017480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60.xml><?xml version="1.0" encoding="utf-8"?>
<p:tagLst xmlns:p="http://schemas.openxmlformats.org/presentationml/2006/main">
  <p:tag name="PA" val="v5.2.4"/>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61.xml><?xml version="1.0" encoding="utf-8"?>
<p:tagLst xmlns:p="http://schemas.openxmlformats.org/presentationml/2006/main">
  <p:tag name="PA" val="v5.2.4"/>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PA" val="v5.2.4"/>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PA" val="v5.2.4"/>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PA" val="v5.2.4"/>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65.xml><?xml version="1.0" encoding="utf-8"?>
<p:tagLst xmlns:p="http://schemas.openxmlformats.org/presentationml/2006/main">
  <p:tag name="PA" val="v5.2.4"/>
  <p:tag name="PAMAINTYPE" val="4"/>
  <p:tag name="PATYPE" val="176"/>
  <p:tag name="PASUBTYPE" val="285"/>
  <p:tag name="RESOURCELIBID_SHAPE" val="283731"/>
  <p:tag name="RESOURCELIB_SHAPETYPE" val="4"/>
</p:tagLst>
</file>

<file path=ppt/tags/tag166.xml><?xml version="1.0" encoding="utf-8"?>
<p:tagLst xmlns:p="http://schemas.openxmlformats.org/presentationml/2006/main">
  <p:tag name="PA" val="v5.2.4"/>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PA" val="v5.2.4"/>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68.xml><?xml version="1.0" encoding="utf-8"?>
<p:tagLst xmlns:p="http://schemas.openxmlformats.org/presentationml/2006/main">
  <p:tag name="PA" val="v5.2.4"/>
  <p:tag name="KSO_WM_UNIT_TEXT_FILL_FORE_SCHEMECOLOR_INDEX_BRIGHTNESS" val="0"/>
  <p:tag name="KSO_WM_UNIT_TEXT_FILL_FORE_SCHEMECOLOR_INDEX" val="13"/>
  <p:tag name="KSO_WM_UNIT_TEXT_FILL_TYPE" val="1"/>
</p:tagLst>
</file>

<file path=ppt/tags/tag169.xml><?xml version="1.0" encoding="utf-8"?>
<p:tagLst xmlns:p="http://schemas.openxmlformats.org/presentationml/2006/main">
  <p:tag name="PA" val="v5.2.4"/>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7.xml><?xml version="1.0" encoding="utf-8"?>
<p:tagLst xmlns:p="http://schemas.openxmlformats.org/presentationml/2006/main">
  <p:tag name="KSO_WM_UNIT_SUBTYPE" val="a"/>
  <p:tag name="KSO_WM_UNIT_PRESET_TEXT" val="单击此处添加正文具体内容"/>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4805_3*l_h_f*1_1_1"/>
  <p:tag name="KSO_WM_TEMPLATE_CATEGORY" val="diagram"/>
  <p:tag name="KSO_WM_TEMPLATE_INDEX" val="2017480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70.xml><?xml version="1.0" encoding="utf-8"?>
<p:tagLst xmlns:p="http://schemas.openxmlformats.org/presentationml/2006/main">
  <p:tag name="PA" val="v5.2.4"/>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71.xml><?xml version="1.0" encoding="utf-8"?>
<p:tagLst xmlns:p="http://schemas.openxmlformats.org/presentationml/2006/main">
  <p:tag name="PA" val="v5.2.4"/>
  <p:tag name="PAMAINTYPE" val="4"/>
  <p:tag name="PATYPE" val="176"/>
  <p:tag name="PASUBTYPE" val="285"/>
  <p:tag name="RESOURCELIBID_SHAPE" val="283731"/>
  <p:tag name="RESOURCELIB_SHAPETYPE" val="4"/>
</p:tagLst>
</file>

<file path=ppt/tags/tag172.xml><?xml version="1.0" encoding="utf-8"?>
<p:tagLst xmlns:p="http://schemas.openxmlformats.org/presentationml/2006/main">
  <p:tag name="PA" val="v5.2.4"/>
  <p:tag name="KSO_WM_UNIT_TEXT_FILL_FORE_SCHEMECOLOR_INDEX_BRIGHTNESS" val="0"/>
  <p:tag name="KSO_WM_UNIT_TEXT_FILL_FORE_SCHEMECOLOR_INDEX" val="13"/>
  <p:tag name="KSO_WM_UNIT_TEXT_FILL_TYPE" val="1"/>
</p:tagLst>
</file>

<file path=ppt/tags/tag173.xml><?xml version="1.0" encoding="utf-8"?>
<p:tagLst xmlns:p="http://schemas.openxmlformats.org/presentationml/2006/main">
  <p:tag name="PA" val="v5.2.4"/>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74.xml><?xml version="1.0" encoding="utf-8"?>
<p:tagLst xmlns:p="http://schemas.openxmlformats.org/presentationml/2006/main">
  <p:tag name="PA" val="v5.2.4"/>
  <p:tag name="KSO_WM_UNIT_TEXT_FILL_FORE_SCHEMECOLOR_INDEX_BRIGHTNESS" val="0"/>
  <p:tag name="KSO_WM_UNIT_TEXT_FILL_FORE_SCHEMECOLOR_INDEX" val="13"/>
  <p:tag name="KSO_WM_UNIT_TEXT_FILL_TYPE" val="1"/>
</p:tagLst>
</file>

<file path=ppt/tags/tag175.xml><?xml version="1.0" encoding="utf-8"?>
<p:tagLst xmlns:p="http://schemas.openxmlformats.org/presentationml/2006/main">
  <p:tag name="PA" val="v5.2.4"/>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76.xml><?xml version="1.0" encoding="utf-8"?>
<p:tagLst xmlns:p="http://schemas.openxmlformats.org/presentationml/2006/main">
  <p:tag name="PA" val="v5.2.4"/>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MH" val="20190304180806"/>
  <p:tag name="MH_LIBRARY" val="GRAPHIC"/>
  <p:tag name="MH_TYPE" val="SubTitle"/>
  <p:tag name="MH_ORDER" val="1"/>
</p:tagLst>
</file>

<file path=ppt/tags/tag179.xml><?xml version="1.0" encoding="utf-8"?>
<p:tagLst xmlns:p="http://schemas.openxmlformats.org/presentationml/2006/main">
  <p:tag name="MH" val="20190304180806"/>
  <p:tag name="MH_LIBRARY" val="GRAPHIC"/>
  <p:tag name="MH_TYPE" val="Other"/>
  <p:tag name="MH_ORDER"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488_1*i*1"/>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d10861cd5181465094ff9e8f7b491823"/>
  <p:tag name="KSO_WM_UNIT_DECORATE_INFO" val="{&quot;DecorateInfoH&quot;:{&quot;IsAbs&quot;:true},&quot;DecorateInfoW&quot;:{&quot;IsAbs&quot;:true},&quot;DecorateInfoX&quot;:{&quot;IsAbs&quot;:true,&quot;Pos&quot;:1},&quot;DecorateInfoY&quot;:{&quot;IsAbs&quot;:true,&quot;Pos&quot;:2},&quot;ReferentInfo&quot;:{&quot;Id&quot;:&quot;c9bbe698d7904c1e84b5873426a396c2&quot;,&quot;X&quot;:{&quot;Pos&quot;:0},&quot;Y&quot;:{&quot;Pos&quot;:0}},&quot;whChangeMode&quot;:0}"/>
  <p:tag name="KSO_WM_CHIP_GROUPID" val="5f6c95017b7ee298d401c683"/>
  <p:tag name="KSO_WM_CHIP_XID" val="5f6c95017b7ee298d401c684"/>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180.xml><?xml version="1.0" encoding="utf-8"?>
<p:tagLst xmlns:p="http://schemas.openxmlformats.org/presentationml/2006/main">
  <p:tag name="MH" val="20190304180806"/>
  <p:tag name="MH_LIBRARY" val="GRAPHIC"/>
  <p:tag name="MH_TYPE" val="Other"/>
  <p:tag name="MH_ORDER" val="2"/>
</p:tagLst>
</file>

<file path=ppt/tags/tag181.xml><?xml version="1.0" encoding="utf-8"?>
<p:tagLst xmlns:p="http://schemas.openxmlformats.org/presentationml/2006/main">
  <p:tag name="MH" val="20190304180806"/>
  <p:tag name="MH_LIBRARY" val="GRAPHIC"/>
  <p:tag name="MH_TYPE" val="Other"/>
  <p:tag name="MH_ORDER" val="3"/>
</p:tagLst>
</file>

<file path=ppt/tags/tag182.xml><?xml version="1.0" encoding="utf-8"?>
<p:tagLst xmlns:p="http://schemas.openxmlformats.org/presentationml/2006/main">
  <p:tag name="MH" val="20190304180806"/>
  <p:tag name="MH_LIBRARY" val="GRAPHIC"/>
  <p:tag name="MH_TYPE" val="Other"/>
  <p:tag name="MH_ORDER" val="4"/>
</p:tagLst>
</file>

<file path=ppt/tags/tag183.xml><?xml version="1.0" encoding="utf-8"?>
<p:tagLst xmlns:p="http://schemas.openxmlformats.org/presentationml/2006/main">
  <p:tag name="MH" val="20190304180806"/>
  <p:tag name="MH_LIBRARY" val="GRAPHIC"/>
  <p:tag name="MH_TYPE" val="Other"/>
  <p:tag name="MH_ORDER" val="5"/>
</p:tagLst>
</file>

<file path=ppt/tags/tag184.xml><?xml version="1.0" encoding="utf-8"?>
<p:tagLst xmlns:p="http://schemas.openxmlformats.org/presentationml/2006/main">
  <p:tag name="MH" val="20190304180806"/>
  <p:tag name="MH_LIBRARY" val="GRAPHIC"/>
  <p:tag name="MH_TYPE" val="Other"/>
  <p:tag name="MH_ORDER" val="6"/>
</p:tagLst>
</file>

<file path=ppt/tags/tag185.xml><?xml version="1.0" encoding="utf-8"?>
<p:tagLst xmlns:p="http://schemas.openxmlformats.org/presentationml/2006/main">
  <p:tag name="MH" val="20190304180806"/>
  <p:tag name="MH_LIBRARY" val="GRAPHIC"/>
  <p:tag name="MH_TYPE" val="Other"/>
  <p:tag name="MH_ORDER" val="7"/>
</p:tagLst>
</file>

<file path=ppt/tags/tag186.xml><?xml version="1.0" encoding="utf-8"?>
<p:tagLst xmlns:p="http://schemas.openxmlformats.org/presentationml/2006/main">
  <p:tag name="MH" val="20190304180806"/>
  <p:tag name="MH_LIBRARY" val="GRAPHIC"/>
  <p:tag name="MH_TYPE" val="Other"/>
  <p:tag name="MH_ORDER" val="8"/>
</p:tagLst>
</file>

<file path=ppt/tags/tag187.xml><?xml version="1.0" encoding="utf-8"?>
<p:tagLst xmlns:p="http://schemas.openxmlformats.org/presentationml/2006/main">
  <p:tag name="MH" val="20190304180806"/>
  <p:tag name="MH_LIBRARY" val="GRAPHIC"/>
  <p:tag name="MH_TYPE" val="Other"/>
  <p:tag name="MH_ORDER" val="9"/>
  <p:tag name="KSO_WM_UNIT_LINE_FORE_SCHEMECOLOR_INDEX_BRIGHTNESS" val="0"/>
  <p:tag name="KSO_WM_UNIT_LINE_FORE_SCHEMECOLOR_INDEX" val="7"/>
  <p:tag name="KSO_WM_UNIT_LINE_FILL_TYPE" val="2"/>
</p:tagLst>
</file>

<file path=ppt/tags/tag188.xml><?xml version="1.0" encoding="utf-8"?>
<p:tagLst xmlns:p="http://schemas.openxmlformats.org/presentationml/2006/main">
  <p:tag name="MH" val="20190304180806"/>
  <p:tag name="MH_LIBRARY" val="GRAPHIC"/>
  <p:tag name="MH_TYPE" val="Other"/>
  <p:tag name="MH_ORDER" val="10"/>
  <p:tag name="KSO_WM_UNIT_LINE_FORE_SCHEMECOLOR_INDEX_BRIGHTNESS" val="0"/>
  <p:tag name="KSO_WM_UNIT_LINE_FORE_SCHEMECOLOR_INDEX" val="7"/>
  <p:tag name="KSO_WM_UNIT_LINE_FILL_TYPE" val="2"/>
</p:tagLst>
</file>

<file path=ppt/tags/tag189.xml><?xml version="1.0" encoding="utf-8"?>
<p:tagLst xmlns:p="http://schemas.openxmlformats.org/presentationml/2006/main">
  <p:tag name="MH" val="20190304180806"/>
  <p:tag name="MH_LIBRARY" val="GRAPHIC"/>
  <p:tag name="MH_TYPE" val="Other"/>
  <p:tag name="MH_ORDER" val="11"/>
  <p:tag name="KSO_WM_UNIT_LINE_FORE_SCHEMECOLOR_INDEX_BRIGHTNESS" val="0"/>
  <p:tag name="KSO_WM_UNIT_LINE_FORE_SCHEMECOLOR_INDEX" val="7"/>
  <p:tag name="KSO_WM_UNIT_LINE_FILL_TYPE"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488_1*i*2"/>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c80d5d7e061043bc9ce1c76cd0e86955"/>
  <p:tag name="KSO_WM_UNIT_DECORATE_INFO" val="{&quot;DecorateInfoH&quot;:{&quot;IsAbs&quot;:true},&quot;DecorateInfoW&quot;:{&quot;IsAbs&quot;:true},&quot;DecorateInfoX&quot;:{&quot;IsAbs&quot;:true,&quot;Pos&quot;:1},&quot;DecorateInfoY&quot;:{&quot;IsAbs&quot;:true,&quot;Pos&quot;:1},&quot;ReferentInfo&quot;:{&quot;Id&quot;:&quot;d10861cd5181465094ff9e8f7b491823&quot;,&quot;X&quot;:{&quot;Pos&quot;:1},&quot;Y&quot;:{&quot;Pos&quot;:1}},&quot;whChangeMode&quot;:0}"/>
  <p:tag name="KSO_WM_CHIP_GROUPID" val="5f6c95017b7ee298d401c683"/>
  <p:tag name="KSO_WM_CHIP_XID" val="5f6c95017b7ee298d401c68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190.xml><?xml version="1.0" encoding="utf-8"?>
<p:tagLst xmlns:p="http://schemas.openxmlformats.org/presentationml/2006/main">
  <p:tag name="MH" val="20190304180806"/>
  <p:tag name="MH_LIBRARY" val="GRAPHIC"/>
  <p:tag name="MH_TYPE" val="Other"/>
  <p:tag name="MH_ORDER" val="12"/>
  <p:tag name="KSO_WM_UNIT_LINE_FORE_SCHEMECOLOR_INDEX_BRIGHTNESS" val="0"/>
  <p:tag name="KSO_WM_UNIT_LINE_FORE_SCHEMECOLOR_INDEX" val="7"/>
  <p:tag name="KSO_WM_UNIT_LINE_FILL_TYPE" val="2"/>
</p:tagLst>
</file>

<file path=ppt/tags/tag191.xml><?xml version="1.0" encoding="utf-8"?>
<p:tagLst xmlns:p="http://schemas.openxmlformats.org/presentationml/2006/main">
  <p:tag name="MH" val="20190304180806"/>
  <p:tag name="MH_LIBRARY" val="GRAPHIC"/>
  <p:tag name="MH_TYPE" val="Other"/>
  <p:tag name="MH_ORDER" val="15"/>
  <p:tag name="KSO_WM_UNIT_LINE_FORE_SCHEMECOLOR_INDEX_BRIGHTNESS" val="0"/>
  <p:tag name="KSO_WM_UNIT_LINE_FORE_SCHEMECOLOR_INDEX" val="7"/>
  <p:tag name="KSO_WM_UNIT_LINE_FILL_TYPE" val="2"/>
</p:tagLst>
</file>

<file path=ppt/tags/tag192.xml><?xml version="1.0" encoding="utf-8"?>
<p:tagLst xmlns:p="http://schemas.openxmlformats.org/presentationml/2006/main">
  <p:tag name="MH" val="20190304180806"/>
  <p:tag name="MH_LIBRARY" val="GRAPHIC"/>
  <p:tag name="MH_TYPE" val="Other"/>
  <p:tag name="MH_ORDER" val="16"/>
  <p:tag name="KSO_WM_UNIT_LINE_FORE_SCHEMECOLOR_INDEX_BRIGHTNESS" val="0"/>
  <p:tag name="KSO_WM_UNIT_LINE_FORE_SCHEMECOLOR_INDEX" val="7"/>
  <p:tag name="KSO_WM_UNIT_LINE_FILL_TYPE" val="2"/>
</p:tagLst>
</file>

<file path=ppt/tags/tag193.xml><?xml version="1.0" encoding="utf-8"?>
<p:tagLst xmlns:p="http://schemas.openxmlformats.org/presentationml/2006/main">
  <p:tag name="MH" val="20190304180806"/>
  <p:tag name="MH_LIBRARY" val="GRAPHIC"/>
  <p:tag name="MH_TYPE" val="SubTitle"/>
  <p:tag name="MH_ORDER" val="1"/>
</p:tagLst>
</file>

<file path=ppt/tags/tag194.xml><?xml version="1.0" encoding="utf-8"?>
<p:tagLst xmlns:p="http://schemas.openxmlformats.org/presentationml/2006/main">
  <p:tag name="MH" val="20190304180806"/>
  <p:tag name="MH_LIBRARY" val="GRAPHIC"/>
  <p:tag name="MH_TYPE" val="SubTitle"/>
  <p:tag name="MH_ORDER" val="1"/>
</p:tagLst>
</file>

<file path=ppt/tags/tag195.xml><?xml version="1.0" encoding="utf-8"?>
<p:tagLst xmlns:p="http://schemas.openxmlformats.org/presentationml/2006/main">
  <p:tag name="MH" val="20190304180806"/>
  <p:tag name="MH_LIBRARY" val="GRAPHIC"/>
  <p:tag name="MH_TYPE" val="SubTitle"/>
  <p:tag name="MH_ORDER" val="1"/>
</p:tagLst>
</file>

<file path=ppt/tags/tag196.xml><?xml version="1.0" encoding="utf-8"?>
<p:tagLst xmlns:p="http://schemas.openxmlformats.org/presentationml/2006/main">
  <p:tag name="MH" val="20190304180806"/>
  <p:tag name="MH_LIBRARY" val="GRAPHIC"/>
  <p:tag name="MH_TYPE" val="Other"/>
  <p:tag name="MH_ORDER" val="9"/>
  <p:tag name="KSO_WM_BEAUTIFY_FLAG" val=""/>
  <p:tag name="KSO_WM_UNIT_LINE_FORE_SCHEMECOLOR_INDEX_BRIGHTNESS" val="0"/>
  <p:tag name="KSO_WM_UNIT_LINE_FORE_SCHEMECOLOR_INDEX" val="7"/>
  <p:tag name="KSO_WM_UNIT_LINE_FILL_TYPE" val="2"/>
</p:tagLst>
</file>

<file path=ppt/tags/tag197.xml><?xml version="1.0" encoding="utf-8"?>
<p:tagLst xmlns:p="http://schemas.openxmlformats.org/presentationml/2006/main">
  <p:tag name="MH" val="20190304180806"/>
  <p:tag name="MH_LIBRARY" val="GRAPHIC"/>
  <p:tag name="MH_TYPE" val="Other"/>
  <p:tag name="MH_ORDER" val="10"/>
  <p:tag name="KSO_WM_BEAUTIFY_FLAG" val=""/>
  <p:tag name="KSO_WM_UNIT_LINE_FORE_SCHEMECOLOR_INDEX_BRIGHTNESS" val="0"/>
  <p:tag name="KSO_WM_UNIT_LINE_FORE_SCHEMECOLOR_INDEX" val="7"/>
  <p:tag name="KSO_WM_UNIT_LINE_FILL_TYPE" val="2"/>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MH" val="20190304180806"/>
  <p:tag name="MH_LIBRARY" val="GRAPHIC"/>
  <p:tag name="MH_TYPE" val="SubTitle"/>
  <p:tag name="MH_ORDER" val="1"/>
  <p:tag name="KSO_WM_BEAUTIFY_FLAG" val=""/>
</p:tagLst>
</file>

<file path=ppt/tags/tag2.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488_1*i*3"/>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e5c15f4c4d964b5a893a6b1b87af2f52"/>
  <p:tag name="KSO_WM_UNIT_DECORATE_INFO" val="{&quot;DecorateInfoH&quot;:{&quot;IsAbs&quot;:true},&quot;DecorateInfoW&quot;:{&quot;IsAbs&quot;:true},&quot;DecorateInfoX&quot;:{&quot;IsAbs&quot;:true,&quot;Pos&quot;:1},&quot;DecorateInfoY&quot;:{&quot;IsAbs&quot;:true,&quot;Pos&quot;:0},&quot;ReferentInfo&quot;:{&quot;Id&quot;:&quot;c9bbe698d7904c1e84b5873426a396c2&quot;,&quot;X&quot;:{&quot;Pos&quot;:2},&quot;Y&quot;:{&quot;Pos&quot;:2}},&quot;whChangeMode&quot;:0}"/>
  <p:tag name="KSO_WM_CHIP_GROUPID" val="5f6c95017b7ee298d401c683"/>
  <p:tag name="KSO_WM_CHIP_XID" val="5f6c95017b7ee298d401c684"/>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MH" val="20190304180806"/>
  <p:tag name="MH_LIBRARY" val="GRAPHIC"/>
  <p:tag name="MH_TYPE" val="Other"/>
  <p:tag name="MH_ORDER" val="11"/>
  <p:tag name="KSO_WM_BEAUTIFY_FLAG" val=""/>
  <p:tag name="KSO_WM_UNIT_LINE_FORE_SCHEMECOLOR_INDEX_BRIGHTNESS" val="0"/>
  <p:tag name="KSO_WM_UNIT_LINE_FORE_SCHEMECOLOR_INDEX" val="7"/>
  <p:tag name="KSO_WM_UNIT_LINE_FILL_TYPE" val="2"/>
</p:tagLst>
</file>

<file path=ppt/tags/tag202.xml><?xml version="1.0" encoding="utf-8"?>
<p:tagLst xmlns:p="http://schemas.openxmlformats.org/presentationml/2006/main">
  <p:tag name="MH" val="20190304180806"/>
  <p:tag name="MH_LIBRARY" val="GRAPHIC"/>
  <p:tag name="MH_TYPE" val="Other"/>
  <p:tag name="MH_ORDER" val="12"/>
  <p:tag name="KSO_WM_BEAUTIFY_FLAG" val=""/>
  <p:tag name="KSO_WM_UNIT_LINE_FORE_SCHEMECOLOR_INDEX_BRIGHTNESS" val="0"/>
  <p:tag name="KSO_WM_UNIT_LINE_FORE_SCHEMECOLOR_INDEX" val="7"/>
  <p:tag name="KSO_WM_UNIT_LINE_FILL_TYPE" val="2"/>
</p:tagLst>
</file>

<file path=ppt/tags/tag203.xml><?xml version="1.0" encoding="utf-8"?>
<p:tagLst xmlns:p="http://schemas.openxmlformats.org/presentationml/2006/main">
  <p:tag name="MH" val="20190304180806"/>
  <p:tag name="MH_LIBRARY" val="GRAPHIC"/>
  <p:tag name="MH_TYPE" val="SubTitle"/>
  <p:tag name="MH_ORDER" val="1"/>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MH" val="20190304180806"/>
  <p:tag name="MH_LIBRARY" val="GRAPHIC"/>
  <p:tag name="MH_TYPE" val="SubTitle"/>
  <p:tag name="MH_ORDER" val="1"/>
  <p:tag name="KSO_WM_BEAUTIFY_FLAG" val=""/>
</p:tagLst>
</file>

<file path=ppt/tags/tag206.xml><?xml version="1.0" encoding="utf-8"?>
<p:tagLst xmlns:p="http://schemas.openxmlformats.org/presentationml/2006/main">
  <p:tag name="MH" val="20190304180806"/>
  <p:tag name="MH_LIBRARY" val="GRAPHIC"/>
  <p:tag name="MH_TYPE" val="Other"/>
  <p:tag name="MH_ORDER" val="9"/>
  <p:tag name="KSO_WM_BEAUTIFY_FLAG" val=""/>
  <p:tag name="KSO_WM_UNIT_LINE_FORE_SCHEMECOLOR_INDEX_BRIGHTNESS" val="0"/>
  <p:tag name="KSO_WM_UNIT_LINE_FORE_SCHEMECOLOR_INDEX" val="7"/>
  <p:tag name="KSO_WM_UNIT_LINE_FILL_TYPE" val="2"/>
</p:tagLst>
</file>

<file path=ppt/tags/tag207.xml><?xml version="1.0" encoding="utf-8"?>
<p:tagLst xmlns:p="http://schemas.openxmlformats.org/presentationml/2006/main">
  <p:tag name="MH" val="20190304180806"/>
  <p:tag name="MH_LIBRARY" val="GRAPHIC"/>
  <p:tag name="MH_TYPE" val="Other"/>
  <p:tag name="MH_ORDER" val="10"/>
  <p:tag name="KSO_WM_BEAUTIFY_FLAG" val=""/>
  <p:tag name="KSO_WM_UNIT_LINE_FORE_SCHEMECOLOR_INDEX_BRIGHTNESS" val="0"/>
  <p:tag name="KSO_WM_UNIT_LINE_FORE_SCHEMECOLOR_INDEX" val="7"/>
  <p:tag name="KSO_WM_UNIT_LINE_FILL_TYPE" val="2"/>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MH" val="20190304180806"/>
  <p:tag name="MH_LIBRARY" val="GRAPHIC"/>
  <p:tag name="MH_TYPE" val="SubTitle"/>
  <p:tag name="MH_ORDER" val="1"/>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488_1*i*4"/>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86b2e766ea324c46bb12382074138d84"/>
  <p:tag name="KSO_WM_UNIT_DECORATE_INFO" val="{&quot;DecorateInfoH&quot;:{&quot;IsAbs&quot;:true},&quot;DecorateInfoW&quot;:{&quot;IsAbs&quot;:true},&quot;DecorateInfoX&quot;:{&quot;IsAbs&quot;:true,&quot;Pos&quot;:1},&quot;DecorateInfoY&quot;:{&quot;IsAbs&quot;:true,&quot;Pos&quot;:1},&quot;ReferentInfo&quot;:{&quot;Id&quot;:&quot;e5c15f4c4d964b5a893a6b1b87af2f52&quot;,&quot;X&quot;:{&quot;Pos&quot;:1},&quot;Y&quot;:{&quot;Pos&quot;:1}},&quot;whChangeMode&quot;:0}"/>
  <p:tag name="KSO_WM_CHIP_GROUPID" val="5f6c95017b7ee298d401c683"/>
  <p:tag name="KSO_WM_CHIP_XID" val="5f6c95017b7ee298d401c68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210.xml><?xml version="1.0" encoding="utf-8"?>
<p:tagLst xmlns:p="http://schemas.openxmlformats.org/presentationml/2006/main">
  <p:tag name="KSO_WPP_MARK_KEY" val="f646968c-7c48-49de-a591-33ffa1f573aa"/>
  <p:tag name="COMMONDATA" val="eyJjb3VudCI6NDQsImhkaWQiOiJlMjY4ZjQ5OWFkODExYjRiMWNlMTE5Mjg1OTBmYjFlMSIsInVzZXJDb3VudCI6NDR9"/>
</p:tagLst>
</file>

<file path=ppt/tags/tag22.xml><?xml version="1.0" encoding="utf-8"?>
<p:tagLst xmlns:p="http://schemas.openxmlformats.org/presentationml/2006/main">
  <p:tag name="PA" val="v5.2.7"/>
  <p:tag name="PAMAINTYPE" val="4"/>
  <p:tag name="PATYPE" val="176"/>
  <p:tag name="PASUBTYPE" val="178"/>
  <p:tag name="RESOURCELIBID_SHAPE" val="478726"/>
  <p:tag name="RESOURCELIB_SHAPETYPE" val="4"/>
  <p:tag name="KSO_WM_UNIT_VALUE" val="151*182"/>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174805_3*l_h_x*1_1_1"/>
  <p:tag name="KSO_WM_TEMPLATE_CATEGORY" val="diagram"/>
  <p:tag name="KSO_WM_TEMPLATE_INDEX" val="20174805"/>
  <p:tag name="KSO_WM_UNIT_LAYERLEVEL" val="1_1_1"/>
  <p:tag name="KSO_WM_TAG_VERSION" val="1.0"/>
  <p:tag name="KSO_WM_BEAUTIFY_FLAG" val="#wm#"/>
  <p:tag name="KSO_WM_UNIT_USESOURCEFORMAT_APPLY" val="1"/>
  <p:tag name="KSO_WM_UNIT_ICON_FILEID" val="3139694"/>
  <p:tag name="KSO_WM_UNIT_ICON_STYLE" val="2"/>
  <p:tag name="KSO_WM_UNIT_FILL_FORE_SCHEMECOLOR_INDEX" val="5"/>
  <p:tag name="KSO_WM_UNIT_FILL_TYPE" val="1"/>
</p:tagLst>
</file>

<file path=ppt/tags/tag23.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24.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25.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26.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27.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28.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29.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30.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1.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2.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3.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4.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5.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6.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7.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8.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9.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4.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40.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41.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42.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43.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44.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45.xml><?xml version="1.0" encoding="utf-8"?>
<p:tagLst xmlns:p="http://schemas.openxmlformats.org/presentationml/2006/main">
  <p:tag name="PA" val="v5.2.7"/>
  <p:tag name="PAMAINTYPE" val="4"/>
  <p:tag name="PATYPE" val="159"/>
  <p:tag name="PASUBTYPE" val="162"/>
  <p:tag name="RESOURCELIBID_SHAPE" val="519805"/>
  <p:tag name="RESOURCELIB_SHAPETYPE" val="4"/>
  <p:tag name="KSO_WM_UNIT_VALUE" val="204*201"/>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174805_3*l_h_x*1_2_1"/>
  <p:tag name="KSO_WM_TEMPLATE_CATEGORY" val="diagram"/>
  <p:tag name="KSO_WM_TEMPLATE_INDEX" val="20174805"/>
  <p:tag name="KSO_WM_UNIT_LAYERLEVEL" val="1_1_1"/>
  <p:tag name="KSO_WM_TAG_VERSION" val="1.0"/>
  <p:tag name="KSO_WM_BEAUTIFY_FLAG" val="#wm#"/>
  <p:tag name="KSO_WM_UNIT_USESOURCEFORMAT_APPLY" val="1"/>
  <p:tag name="KSO_WM_UNIT_ICON_FILEID" val="3139663"/>
  <p:tag name="KSO_WM_UNIT_ICON_STYLE" val="2"/>
  <p:tag name="KSO_WM_UNIT_FILL_FORE_SCHEMECOLOR_INDEX" val="5"/>
  <p:tag name="KSO_WM_UNIT_FILL_TYPE" val="1"/>
  <p:tag name="KSO_WM_UNIT_TEXT_FILL_FORE_SCHEMECOLOR_INDEX" val="13"/>
  <p:tag name="KSO_WM_UNIT_TEXT_FILL_TYPE" val="1"/>
</p:tagLst>
</file>

<file path=ppt/tags/tag46.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1488_1*a*1"/>
  <p:tag name="KSO_WM_TEMPLATE_CATEGORY" val="diagram"/>
  <p:tag name="KSO_WM_TEMPLATE_INDEX" val="20211488"/>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9bbe698d7904c1e84b5873426a396c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8fdbd8d2ffb457fad7fd76862524c89"/>
  <p:tag name="KSO_WM_UNIT_SUPPORT_BIG_FONT" val="1"/>
  <p:tag name="KSO_WM_UNIT_TEXT_FILL_FORE_SCHEMECOLOR_INDEX_BRIGHTNESS" val="0"/>
  <p:tag name="KSO_WM_UNIT_TEXT_FILL_FORE_SCHEMECOLOR_INDEX" val="13"/>
  <p:tag name="KSO_WM_UNIT_TEXT_FILL_TYPE" val="1"/>
  <p:tag name="KSO_WM_TEMPLATE_ASSEMBLE_XID" val="60656efc4054ed1e2fb801d4"/>
  <p:tag name="KSO_WM_TEMPLATE_ASSEMBLE_GROUPID" val="60656efc4054ed1e2fb801d4"/>
</p:tagLst>
</file>

<file path=ppt/tags/tag50.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PA" val="v5.2.7"/>
  <p:tag name="PAMAINTYPE" val="4"/>
  <p:tag name="PATYPE" val="159"/>
  <p:tag name="PASUBTYPE" val="162"/>
  <p:tag name="RESOURCELIBID_SHAPE" val="519805"/>
  <p:tag name="RESOURCELIB_SHAPETYPE" val="4"/>
  <p:tag name="KSO_WM_UNIT_VALUE" val="174*174"/>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174805_3*l_h_x*1_3_1"/>
  <p:tag name="KSO_WM_TEMPLATE_CATEGORY" val="diagram"/>
  <p:tag name="KSO_WM_TEMPLATE_INDEX" val="20174805"/>
  <p:tag name="KSO_WM_UNIT_LAYERLEVEL" val="1_1_1"/>
  <p:tag name="KSO_WM_TAG_VERSION" val="1.0"/>
  <p:tag name="KSO_WM_BEAUTIFY_FLAG" val="#wm#"/>
  <p:tag name="KSO_WM_UNIT_USESOURCEFORMAT_APPLY" val="1"/>
  <p:tag name="KSO_WM_UNIT_ICON_FILEID" val="3139663"/>
  <p:tag name="KSO_WM_UNIT_ICON_STYLE" val="2"/>
  <p:tag name="KSO_WM_UNIT_FILL_FORE_SCHEMECOLOR_INDEX" val="5"/>
  <p:tag name="KSO_WM_UNIT_FILL_TYPE" val="1"/>
  <p:tag name="KSO_WM_UNIT_TEXT_FILL_FORE_SCHEMECOLOR_INDEX" val="13"/>
  <p:tag name="KSO_WM_UNIT_TEXT_FILL_TYPE" val="1"/>
</p:tagLst>
</file>

<file path=ppt/tags/tag53.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8.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BEAUTIFY_FLAG" val="#wm#"/>
  <p:tag name="KSO_WM_TEMPLATE_CATEGORY" val="diagram"/>
  <p:tag name="KSO_WM_TEMPLATE_INDEX" val="20211488"/>
  <p:tag name="KSO_WM_SLIDE_ID" val="diagram2021148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48"/>
  <p:tag name="KSO_WM_SLIDE_POSITION" val="48*96"/>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1-04-01T15:24:03&quot;,&quot;maxSize&quot;:{&quot;size1&quot;:55},&quot;minSize&quot;:{&quot;size1&quot;:44.9},&quot;normalSize&quot;:{&quot;size1&quot;:44.9},&quot;subLayout&quot;:[{&quot;id&quot;:&quot;2021-04-01T15:24:03&quot;,&quot;margin&quot;:{&quot;bottom&quot;:6.349999904632568,&quot;left&quot;:2.9629998207092285,&quot;right&quot;:2.5399999618530273,&quot;top&quot;:6.349999904632568},&quot;type&quot;:0},{&quot;id&quot;:&quot;2021-04-01T15:24:03&quot;,&quot;margin&quot;:{&quot;bottom&quot;:2.117000102996826,&quot;left&quot;:0.02600000612437725,&quot;right&quot;:1.6929999589920044,&quot;top&quot;:2.117000102996826},&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c95017b7ee298d401c684"/>
  <p:tag name="KSO_WM_CHIP_FILLPROP" val="[[{&quot;text_align&quot;:&quot;lm&quot;,&quot;text_direction&quot;:&quot;horizontal&quot;,&quot;support_big_font&quot;:true,&quot;fill_id&quot;:&quot;05ed0eeff46f44e98ca671d6ac23df94&quot;,&quot;fill_align&quot;:&quot;cm&quot;,&quot;chip_types&quot;:[&quot;text&quot;]},{&quot;text_align&quot;:&quot;lm&quot;,&quot;text_direction&quot;:&quot;horizontal&quot;,&quot;support_features&quot;:[&quot;collage&quot;,&quot;carousel&quot;,&quot;creativecrop&quot;],&quot;support_big_font&quot;:false,&quot;fill_id&quot;:&quot;aa8370987f4140ab9fa600e717225475&quot;,&quot;fill_align&quot;:&quot;cm&quot;,&quot;chip_types&quot;:[&quot;diagram&quot;,&quot;pictext&quot;,&quot;picture&quot;,&quot;chart&quot;,&quot;table&quot;,&quot;video&quot;]}],[{&quot;text_align&quot;:&quot;cm&quot;,&quot;text_direction&quot;:&quot;horizontal&quot;,&quot;support_big_font&quot;:true,&quot;fill_id&quot;:&quot;05ed0eeff46f44e98ca671d6ac23df94&quot;,&quot;fill_align&quot;:&quot;cm&quot;,&quot;chip_types&quot;:[&quot;header&quot;]},{&quot;text_align&quot;:&quot;lm&quot;,&quot;text_direction&quot;:&quot;horizontal&quot;,&quot;support_features&quot;:[&quot;collage&quot;,&quot;carousel&quot;,&quot;creativecrop&quot;],&quot;support_big_font&quot;:false,&quot;fill_id&quot;:&quot;aa8370987f4140ab9fa600e717225475&quot;,&quot;fill_align&quot;:&quot;cm&quot;,&quot;chip_types&quot;:[&quot;diagram&quot;,&quot;pictext&quot;,&quot;picture&quot;,&quot;chart&quot;,&quot;table&quot;,&quot;video&quot;]}]]"/>
  <p:tag name="KSO_WM_CHIP_DECFILLPROP" val="[]"/>
  <p:tag name="KSO_WM_SLIDE_CAN_ADD_NAVIGATION" val="1"/>
  <p:tag name="KSO_WM_CHIP_GROUPID" val="5f6c95017b7ee298d401c683"/>
  <p:tag name="KSO_WM_SLIDE_BK_DARK_LIGHT" val="2"/>
  <p:tag name="KSO_WM_SLIDE_BACKGROUND_TYPE" val="general"/>
  <p:tag name="KSO_WM_SLIDE_SUPPORT_FEATURE_TYPE" val="7"/>
  <p:tag name="KSO_WM_TEMPLATE_ASSEMBLE_XID" val="60656efc4054ed1e2fb801d4"/>
  <p:tag name="KSO_WM_TEMPLATE_ASSEMBLE_GROUPID" val="60656efc4054ed1e2fb801d4"/>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74805_3*l_h_i*1_1_1"/>
  <p:tag name="KSO_WM_TEMPLATE_CATEGORY" val="diagram"/>
  <p:tag name="KSO_WM_TEMPLATE_INDEX" val="20174805"/>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0.xml><?xml version="1.0" encoding="utf-8"?>
<p:tagLst xmlns:p="http://schemas.openxmlformats.org/presentationml/2006/main">
  <p:tag name="KSO_WM_UNIT_PICTURE_TOWARD" val="1"/>
  <p:tag name="KSO_WM_UNIT_PICTURE_DOCKSIDE" val="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434_1*ζ_h_i*1_1_1"/>
  <p:tag name="KSO_WM_TEMPLATE_CATEGORY" val="diagram"/>
  <p:tag name="KSO_WM_TEMPLATE_INDEX" val="20215434"/>
  <p:tag name="KSO_WM_UNIT_LAYERLEVEL" val="1_1_1"/>
  <p:tag name="KSO_WM_TAG_VERSION" val="1.0"/>
  <p:tag name="KSO_WM_BEAUTIFY_FLAG" val="#wm#"/>
  <p:tag name="KSO_WM_UNIT_DIAGRAM_MODELTYPE" val="creativePicture"/>
  <p:tag name="KSO_WM_UNIT_USESOURCEFORMAT_APPLY" val="1"/>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PICTURE_TOWARD" val="1"/>
  <p:tag name="KSO_WM_UNIT_PICTURE_DOCKSIDE" val="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434_1*ζ_h_i*1_1_2"/>
  <p:tag name="KSO_WM_TEMPLATE_CATEGORY" val="diagram"/>
  <p:tag name="KSO_WM_TEMPLATE_INDEX" val="20215434"/>
  <p:tag name="KSO_WM_UNIT_LAYERLEVEL" val="1_1_1"/>
  <p:tag name="KSO_WM_TAG_VERSION" val="1.0"/>
  <p:tag name="KSO_WM_BEAUTIFY_FLAG" val="#wm#"/>
  <p:tag name="KSO_WM_UNIT_DIAGRAM_MODELTYPE" val="creativePicture"/>
  <p:tag name="KSO_WM_UNIT_USESOURCEFORMAT_APPLY" val="1"/>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25"/>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9"/>
  <p:tag name="KSO_WM_UNIT_FILL_TYPE" val="3"/>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PICTURE_TOWARD" val="1"/>
  <p:tag name="KSO_WM_UNIT_PICTURE_DOCKSIDE" val="lm,ct"/>
  <p:tag name="KSO_WM_UNIT_VALUE" val="1526*1281"/>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434_1*ζ_h_d*1_1_1"/>
  <p:tag name="KSO_WM_TEMPLATE_CATEGORY" val="diagram"/>
  <p:tag name="KSO_WM_TEMPLATE_INDEX" val="20215434"/>
  <p:tag name="KSO_WM_UNIT_LAYERLEVEL" val="1_1_1"/>
  <p:tag name="KSO_WM_TAG_VERSION" val="1.0"/>
  <p:tag name="KSO_WM_BEAUTIFY_FLAG" val="#wm#"/>
  <p:tag name="KSO_WM_UNIT_DIAGRAM_MODELTYPE" val="creativePicture"/>
  <p:tag name="KSO_WM_UNIT_USESOURCEFORMAT_APPLY" val="1"/>
</p:tagLst>
</file>

<file path=ppt/tags/tag63.xml><?xml version="1.0" encoding="utf-8"?>
<p:tagLst xmlns:p="http://schemas.openxmlformats.org/presentationml/2006/main">
  <p:tag name="KSO_WM_UNIT_PICTURE_TOWARD" val="1"/>
  <p:tag name="KSO_WM_UNIT_PICTURE_DOCKSIDE" val="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434_1*ζ_h_i*1_1_3"/>
  <p:tag name="KSO_WM_TEMPLATE_CATEGORY" val="diagram"/>
  <p:tag name="KSO_WM_TEMPLATE_INDEX" val="20215434"/>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wm#"/>
  <p:tag name="KSO_WM_TEMPLATE_CATEGORY" val="diagram"/>
  <p:tag name="KSO_WM_TEMPLATE_INDEX" val="20217083"/>
  <p:tag name="KSO_WM_SLIDE_ID" val="diagram2021708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20&quot;,&quot;maxSize&quot;:{&quot;size1&quot;:62.6},&quot;minSize&quot;:{&quot;size1&quot;:37.5},&quot;normalSize&quot;:{&quot;size1&quot;:60.88125},&quot;subLayout&quot;:[{&quot;id&quot;:&quot;2021-04-01T16:16:20&quot;,&quot;margin&quot;:{&quot;bottom&quot;:0,&quot;left&quot;:0,&quot;right&quot;:0.02600000612437725,&quot;top&quot;:0},&quot;type&quot;:0},{&quot;id&quot;:&quot;2021-04-01T16:16:20&quot;,&quot;maxSize&quot;:{&quot;size1&quot;:55.042299339506364},&quot;minSize&quot;:{&quot;size1&quot;:19.442299339506363},&quot;normalSize&quot;:{&quot;size1&quot;:19.44248452469154},&quot;subLayout&quot;:[{&quot;id&quot;:&quot;2021-04-01T16:16:20&quot;,&quot;margin&quot;:{&quot;bottom&quot;:0.02600000612437725,&quot;left&quot;:1.6670000553131104,&quot;right&quot;:2.5399999618530273,&quot;top&quot;:1.6929999589920044},&quot;type&quot;:0},{&quot;id&quot;:&quot;2021-04-01T16:16:20&quot;,&quot;margin&quot;:{&quot;bottom&quot;:1.6929999589920044,&quot;left&quot;:1.6670000553131104,&quot;right&quot;:2.5399999618530273,&quot;top&quot;:0.8199999928474426},&quot;type&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8d8998712faa657abe0"/>
  <p:tag name="KSO_WM_CHIP_FILLPROP" val="[[{&quot;text_align&quot;:&quot;cm&quot;,&quot;text_direction&quot;:&quot;horizontal&quot;,&quot;support_features&quot;:[&quot;creativepic&quot;],&quot;support_big_font&quot;:false,&quot;picture_toward&quot;:1,&quot;picture_dockside&quot;:[&quot;ct&quot;,&quot;lm&quot;,&quot;cb&quot;],&quot;fill_id&quot;:&quot;183eaf374f714a84b2c54a128e6c3011&quot;,&quot;fill_align&quot;:&quot;cm&quot;,&quot;chip_types&quot;:[&quot;picture&quot;]},{&quot;text_align&quot;:&quot;lb&quot;,&quot;text_direction&quot;:&quot;horizontal&quot;,&quot;support_big_font&quot;:false,&quot;picture_toward&quot;:0,&quot;picture_dockside&quot;:[],&quot;fill_id&quot;:&quot;80f4446c8ea64aa2a1ac5860ca22fbd5&quot;,&quot;fill_align&quot;:&quot;lb&quot;,&quot;chip_types&quot;:[&quot;text&quot;,&quot;header&quot;]},{&quot;text_align&quot;:&quot;lt&quot;,&quot;text_direction&quot;:&quot;horizontal&quot;,&quot;support_big_font&quot;:false,&quot;picture_toward&quot;:0,&quot;picture_dockside&quot;:[],&quot;fill_id&quot;:&quot;1385868f4354430e9671fb4142dbf48b&quot;,&quot;fill_align&quot;:&quot;lt&quot;,&quot;chip_types&quot;:[&quot;text&quot;]}]]"/>
  <p:tag name="KSO_WM_CHIP_DECFILLPROP" val="[]"/>
  <p:tag name="KSO_WM_SLIDE_TYPE" val="text"/>
  <p:tag name="KSO_WM_SLIDE_SIZE" val="888*540"/>
  <p:tag name="KSO_WM_SLIDE_POSITION" val="0*0"/>
  <p:tag name="KSO_WM_CHIP_GROUPID" val="5fadf8d8998712faa657abdf"/>
  <p:tag name="KSO_WM_SLIDE_BK_DARK_LIGHT" val="2"/>
  <p:tag name="KSO_WM_SLIDE_BACKGROUND_TYPE" val="general"/>
  <p:tag name="KSO_WM_SLIDE_SUPPORT_FEATURE_TYPE" val="8"/>
  <p:tag name="KSO_WM_SLIDE_SUBTYPE" val="picTxt"/>
  <p:tag name="KSO_WM_TEMPLATE_ASSEMBLE_XID" val="6065705a4054ed1e2fb814d5"/>
  <p:tag name="KSO_WM_TEMPLATE_ASSEMBLE_GROUPID" val="6065705a4054ed1e2fb814d5"/>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74805_3*l_h_i*1_2_1"/>
  <p:tag name="KSO_WM_TEMPLATE_CATEGORY" val="diagram"/>
  <p:tag name="KSO_WM_TEMPLATE_INDEX" val="20174805"/>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PA" val="v5.2.4"/>
  <p:tag name="PAMAINTYPE" val="4"/>
  <p:tag name="PATYPE" val="155"/>
  <p:tag name="PASUBTYPE" val="313"/>
  <p:tag name="RESOURCELIBID_SHAPE" val="408193"/>
  <p:tag name="RESOURCELIB_SHAPETYPE" val="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74805_3*l_h_i*1_3_1"/>
  <p:tag name="KSO_WM_TEMPLATE_CATEGORY" val="diagram"/>
  <p:tag name="KSO_WM_TEMPLATE_INDEX" val="20174805"/>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0.xml><?xml version="1.0" encoding="utf-8"?>
<p:tagLst xmlns:p="http://schemas.openxmlformats.org/presentationml/2006/main">
  <p:tag name="PA" val="v5.2.4"/>
  <p:tag name="KSO_WM_UNIT_TEXT_FILL_FORE_SCHEMECOLOR_INDEX_BRIGHTNESS" val="0"/>
  <p:tag name="KSO_WM_UNIT_TEXT_FILL_FORE_SCHEMECOLOR_INDEX" val="13"/>
  <p:tag name="KSO_WM_UNIT_TEXT_FILL_TYPE" val="1"/>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74805_3*l_h_i*1_1_2"/>
  <p:tag name="KSO_WM_TEMPLATE_CATEGORY" val="diagram"/>
  <p:tag name="KSO_WM_TEMPLATE_INDEX" val="2017480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MH" val="20190304191341"/>
  <p:tag name="MH_LIBRARY" val="GRAPHIC"/>
  <p:tag name="MH_TYPE" val="Other"/>
  <p:tag name="MH_ORDER" val="1"/>
  <p:tag name="KSO_WM_UNIT_LINE_FORE_SCHEMECOLOR_INDEX_BRIGHTNESS" val="0"/>
  <p:tag name="KSO_WM_UNIT_LINE_FORE_SCHEMECOLOR_INDEX" val="7"/>
  <p:tag name="KSO_WM_UNIT_LINE_FILL_TYPE" val="2"/>
</p:tagLst>
</file>

<file path=ppt/tags/tag92.xml><?xml version="1.0" encoding="utf-8"?>
<p:tagLst xmlns:p="http://schemas.openxmlformats.org/presentationml/2006/main">
  <p:tag name="MH" val="20190304191341"/>
  <p:tag name="MH_LIBRARY" val="GRAPHIC"/>
  <p:tag name="MH_TYPE" val="Other"/>
  <p:tag name="MH_ORDER" val="2"/>
  <p:tag name="KSO_WM_UNIT_LINE_FORE_SCHEMECOLOR_INDEX_BRIGHTNESS" val="0"/>
  <p:tag name="KSO_WM_UNIT_LINE_FORE_SCHEMECOLOR_INDEX" val="7"/>
  <p:tag name="KSO_WM_UNIT_LINE_FILL_TYPE" val="2"/>
</p:tagLst>
</file>

<file path=ppt/tags/tag93.xml><?xml version="1.0" encoding="utf-8"?>
<p:tagLst xmlns:p="http://schemas.openxmlformats.org/presentationml/2006/main">
  <p:tag name="MH" val="20190304191341"/>
  <p:tag name="MH_LIBRARY" val="GRAPHIC"/>
  <p:tag name="MH_TYPE" val="Other"/>
  <p:tag name="MH_ORDER" val="3"/>
  <p:tag name="KSO_WM_UNIT_FILL_FORE_SCHEMECOLOR_INDEX_1_BRIGHTNESS" val="-0.25"/>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43"/>
  <p:tag name="KSO_WM_UNIT_FILL_FORE_SCHEMECOLOR_INDEX_2_TRANS" val="0"/>
  <p:tag name="KSO_WM_UNIT_FILL_FORE_SCHEMECOLOR_INDEX_3_BRIGHTNESS" val="0.4"/>
  <p:tag name="KSO_WM_UNIT_FILL_FORE_SCHEMECOLOR_INDEX_3" val="6"/>
  <p:tag name="KSO_WM_UNIT_FILL_FORE_SCHEMECOLOR_INDEX_3_POS" val="0.67"/>
  <p:tag name="KSO_WM_UNIT_FILL_FORE_SCHEMECOLOR_INDEX_3_TRANS" val="0"/>
  <p:tag name="KSO_WM_UNIT_FILL_FORE_SCHEMECOLOR_INDEX_4_BRIGHTNESS" val="0.4"/>
  <p:tag name="KSO_WM_UNIT_FILL_FORE_SCHEMECOLOR_INDEX_4" val="6"/>
  <p:tag name="KSO_WM_UNIT_FILL_FORE_SCHEMECOLOR_INDEX_4_POS" val="0.8"/>
  <p:tag name="KSO_WM_UNIT_FILL_FORE_SCHEMECOLOR_INDEX_4_TRANS" val="0"/>
  <p:tag name="KSO_WM_UNIT_FILL_FORE_SCHEMECOLOR_INDEX_5_BRIGHTNESS" val="0.4"/>
  <p:tag name="KSO_WM_UNIT_FILL_FORE_SCHEMECOLOR_INDEX_5" val="6"/>
  <p:tag name="KSO_WM_UNIT_FILL_FORE_SCHEMECOLOR_INDEX_5_POS" val="1"/>
  <p:tag name="KSO_WM_UNIT_FILL_FORE_SCHEMECOLOR_INDEX_5_TRANS" val="0"/>
  <p:tag name="KSO_WM_UNIT_FILL_GRADIENT_TYPE" val="0"/>
  <p:tag name="KSO_WM_UNIT_FILL_GRADIENT_ANGLE" val="90"/>
  <p:tag name="KSO_WM_UNIT_FILL_GRADIENT_Direction" val="1"/>
  <p:tag name="KSO_WM_UNIT_FILL_TYPE" val="3"/>
</p:tagLst>
</file>

<file path=ppt/tags/tag94.xml><?xml version="1.0" encoding="utf-8"?>
<p:tagLst xmlns:p="http://schemas.openxmlformats.org/presentationml/2006/main">
  <p:tag name="MH" val="20190304191341"/>
  <p:tag name="MH_LIBRARY" val="GRAPHIC"/>
  <p:tag name="MH_TYPE" val="Other"/>
  <p:tag name="MH_ORDER" val="4"/>
</p:tagLst>
</file>

<file path=ppt/tags/tag95.xml><?xml version="1.0" encoding="utf-8"?>
<p:tagLst xmlns:p="http://schemas.openxmlformats.org/presentationml/2006/main">
  <p:tag name="MH" val="20190304191341"/>
  <p:tag name="MH_LIBRARY" val="GRAPHIC"/>
  <p:tag name="MH_TYPE" val="Other"/>
  <p:tag name="MH_ORDER" val="5"/>
</p:tagLst>
</file>

<file path=ppt/tags/tag96.xml><?xml version="1.0" encoding="utf-8"?>
<p:tagLst xmlns:p="http://schemas.openxmlformats.org/presentationml/2006/main">
  <p:tag name="MH" val="20190304191341"/>
  <p:tag name="MH_LIBRARY" val="GRAPHIC"/>
  <p:tag name="MH_TYPE" val="Other"/>
  <p:tag name="MH_ORDER" val="6"/>
  <p:tag name="KSO_WM_UNIT_FILL_FORE_SCHEMECOLOR_INDEX_1_BRIGHTNESS" val="-0.25"/>
  <p:tag name="KSO_WM_UNIT_FILL_FORE_SCHEMECOLOR_INDEX_1" val="5"/>
  <p:tag name="KSO_WM_UNIT_FILL_FORE_SCHEMECOLOR_INDEX_1_POS" val="0"/>
  <p:tag name="KSO_WM_UNIT_FILL_FORE_SCHEMECOLOR_INDEX_1_TRANS" val="0"/>
  <p:tag name="KSO_WM_UNIT_FILL_FORE_SCHEMECOLOR_INDEX_2_BRIGHTNESS" val="-0.25"/>
  <p:tag name="KSO_WM_UNIT_FILL_FORE_SCHEMECOLOR_INDEX_2" val="5"/>
  <p:tag name="KSO_WM_UNIT_FILL_FORE_SCHEMECOLOR_INDEX_2_POS" val="0.25"/>
  <p:tag name="KSO_WM_UNIT_FILL_FORE_SCHEMECOLOR_INDEX_2_TRANS" val="0"/>
  <p:tag name="KSO_WM_UNIT_FILL_FORE_SCHEMECOLOR_INDEX_3_BRIGHTNESS" val="-0.25"/>
  <p:tag name="KSO_WM_UNIT_FILL_FORE_SCHEMECOLOR_INDEX_3" val="5"/>
  <p:tag name="KSO_WM_UNIT_FILL_FORE_SCHEMECOLOR_INDEX_3_POS" val="0.42"/>
  <p:tag name="KSO_WM_UNIT_FILL_FORE_SCHEMECOLOR_INDEX_3_TRANS" val="0"/>
  <p:tag name="KSO_WM_UNIT_FILL_FORE_SCHEMECOLOR_INDEX_4_BRIGHTNESS" val="0"/>
  <p:tag name="KSO_WM_UNIT_FILL_FORE_SCHEMECOLOR_INDEX_4" val="5"/>
  <p:tag name="KSO_WM_UNIT_FILL_FORE_SCHEMECOLOR_INDEX_4_POS" val="1"/>
  <p:tag name="KSO_WM_UNIT_FILL_FORE_SCHEMECOLOR_INDEX_4_TRANS" val="0"/>
  <p:tag name="KSO_WM_UNIT_FILL_GRADIENT_TYPE" val="0"/>
  <p:tag name="KSO_WM_UNIT_FILL_GRADIENT_ANGLE" val="240"/>
  <p:tag name="KSO_WM_UNIT_FILL_GRADIENT_Direction" val="-2"/>
  <p:tag name="KSO_WM_UNIT_FILL_TYPE" val="3"/>
</p:tagLst>
</file>

<file path=ppt/tags/tag97.xml><?xml version="1.0" encoding="utf-8"?>
<p:tagLst xmlns:p="http://schemas.openxmlformats.org/presentationml/2006/main">
  <p:tag name="MH" val="20190304191341"/>
  <p:tag name="MH_LIBRARY" val="GRAPHIC"/>
  <p:tag name="MH_TYPE" val="Other"/>
  <p:tag name="MH_ORDER" val="7"/>
</p:tagLst>
</file>

<file path=ppt/tags/tag98.xml><?xml version="1.0" encoding="utf-8"?>
<p:tagLst xmlns:p="http://schemas.openxmlformats.org/presentationml/2006/main">
  <p:tag name="MH" val="20190304191341"/>
  <p:tag name="MH_LIBRARY" val="GRAPHIC"/>
  <p:tag name="MH_TYPE" val="Other"/>
  <p:tag name="MH_ORDER" val="8"/>
</p:tagLst>
</file>

<file path=ppt/tags/tag99.xml><?xml version="1.0" encoding="utf-8"?>
<p:tagLst xmlns:p="http://schemas.openxmlformats.org/presentationml/2006/main">
  <p:tag name="MH" val="20190304191341"/>
  <p:tag name="MH_LIBRARY" val="GRAPHIC"/>
  <p:tag name="MH_TYPE" val="Other"/>
  <p:tag name="MH_ORDER" val="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0C0E1F"/>
      </a:dk2>
      <a:lt2>
        <a:srgbClr val="0F1227"/>
      </a:lt2>
      <a:accent1>
        <a:srgbClr val="00E9DB"/>
      </a:accent1>
      <a:accent2>
        <a:srgbClr val="00D0FF"/>
      </a:accent2>
      <a:accent3>
        <a:srgbClr val="2F6FFF"/>
      </a:accent3>
      <a:accent4>
        <a:srgbClr val="4E60FF"/>
      </a:accent4>
      <a:accent5>
        <a:srgbClr val="164FFF"/>
      </a:accent5>
      <a:accent6>
        <a:srgbClr val="39A8C4"/>
      </a:accent6>
      <a:hlink>
        <a:srgbClr val="304FFE"/>
      </a:hlink>
      <a:folHlink>
        <a:srgbClr val="492067"/>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0C0E1F"/>
      </a:dk2>
      <a:lt2>
        <a:srgbClr val="0F1227"/>
      </a:lt2>
      <a:accent1>
        <a:srgbClr val="00E9DB"/>
      </a:accent1>
      <a:accent2>
        <a:srgbClr val="00D0FF"/>
      </a:accent2>
      <a:accent3>
        <a:srgbClr val="2F6FFF"/>
      </a:accent3>
      <a:accent4>
        <a:srgbClr val="4E60FF"/>
      </a:accent4>
      <a:accent5>
        <a:srgbClr val="164FFF"/>
      </a:accent5>
      <a:accent6>
        <a:srgbClr val="39A8C4"/>
      </a:accent6>
      <a:hlink>
        <a:srgbClr val="304FFE"/>
      </a:hlink>
      <a:folHlink>
        <a:srgbClr val="492067"/>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0C0E1F"/>
      </a:dk2>
      <a:lt2>
        <a:srgbClr val="0F1227"/>
      </a:lt2>
      <a:accent1>
        <a:srgbClr val="00E9DB"/>
      </a:accent1>
      <a:accent2>
        <a:srgbClr val="00D0FF"/>
      </a:accent2>
      <a:accent3>
        <a:srgbClr val="2F6FFF"/>
      </a:accent3>
      <a:accent4>
        <a:srgbClr val="4E60FF"/>
      </a:accent4>
      <a:accent5>
        <a:srgbClr val="164FFF"/>
      </a:accent5>
      <a:accent6>
        <a:srgbClr val="39A8C4"/>
      </a:accent6>
      <a:hlink>
        <a:srgbClr val="304FFE"/>
      </a:hlink>
      <a:folHlink>
        <a:srgbClr val="492067"/>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1431</Words>
  <Application>WPS 演示</Application>
  <PresentationFormat>宽屏</PresentationFormat>
  <Paragraphs>234</Paragraphs>
  <Slides>16</Slides>
  <Notes>24</Notes>
  <HiddenSlides>0</HiddenSlides>
  <MMClips>1</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16</vt:i4>
      </vt:variant>
    </vt:vector>
  </HeadingPairs>
  <TitlesOfParts>
    <vt:vector size="35" baseType="lpstr">
      <vt:lpstr>Arial</vt:lpstr>
      <vt:lpstr>宋体</vt:lpstr>
      <vt:lpstr>Wingdings</vt:lpstr>
      <vt:lpstr>方正劲颜体</vt:lpstr>
      <vt:lpstr>Noto Sans S Chinese Medium</vt:lpstr>
      <vt:lpstr>Arial</vt:lpstr>
      <vt:lpstr>微软雅黑</vt:lpstr>
      <vt:lpstr>Lato Regular</vt:lpstr>
      <vt:lpstr>JetBrains Mono</vt:lpstr>
      <vt:lpstr>Lato Light</vt:lpstr>
      <vt:lpstr>Wingdings</vt:lpstr>
      <vt:lpstr>等线</vt:lpstr>
      <vt:lpstr>Calibri</vt:lpstr>
      <vt:lpstr>Arial Unicode MS</vt:lpstr>
      <vt:lpstr>等线 Light</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dc:title>
  <dc:creator>Administrator</dc:creator>
  <cp:lastModifiedBy>大梦</cp:lastModifiedBy>
  <cp:revision>260</cp:revision>
  <dcterms:created xsi:type="dcterms:W3CDTF">2019-03-04T01:43:00Z</dcterms:created>
  <dcterms:modified xsi:type="dcterms:W3CDTF">2023-06-09T11:31:41Z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v1.0_mb_2pJqxj3KIr40ZTd85HAp4w==</vt:lpwstr>
  </property>
  <property fmtid="{D5CDD505-2E9C-101B-9397-08002B2CF9AE}" pid="4" name="ICV">
    <vt:lpwstr>B9E8FD9DB76940B9A894EE610F44E818_11</vt:lpwstr>
  </property>
</Properties>
</file>