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6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972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0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52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36687" cy="2744102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игра </a:t>
            </a:r>
            <a:br>
              <a:rPr lang="bg-BG" dirty="0" smtClean="0"/>
            </a:br>
            <a:r>
              <a:rPr lang="bg-BG" dirty="0" smtClean="0"/>
              <a:t>Бикове и крави </a:t>
            </a:r>
            <a:br>
              <a:rPr lang="bg-BG" dirty="0" smtClean="0"/>
            </a:br>
            <a:r>
              <a:rPr lang="bg-BG" dirty="0" smtClean="0"/>
              <a:t>на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61872" y="3400023"/>
            <a:ext cx="9418320" cy="3092217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Отбор: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curtainmenes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Екип: 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Диан Кирилов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/Dian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Kirilov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Нели Кондова 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nelito987</a:t>
            </a:r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Катерина Найденова/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katia111/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771830"/>
            <a:ext cx="5832845" cy="35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/>
          <p:cNvSpPr txBox="1"/>
          <p:nvPr/>
        </p:nvSpPr>
        <p:spPr>
          <a:xfrm>
            <a:off x="178130" y="1896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Как се играе?</a:t>
            </a:r>
            <a:endParaRPr lang="bg-BG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96881" y="890648"/>
            <a:ext cx="93221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/>
              <a:t>Стартирате играта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След това играта ще ви пита с колко цифри искате да се играе. Тук трябва да въведете число, което да бъде в интервала от 3 до 9 включително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Компютъра изписва съобщение, че  си е измислил число, след което се появява </a:t>
            </a:r>
            <a:r>
              <a:rPr lang="bg-BG" sz="2400" dirty="0" err="1" smtClean="0"/>
              <a:t>промпт</a:t>
            </a:r>
            <a:r>
              <a:rPr lang="bg-BG" sz="2400" dirty="0" smtClean="0"/>
              <a:t> </a:t>
            </a:r>
            <a:r>
              <a:rPr lang="bg-BG" sz="2400" dirty="0" smtClean="0">
                <a:solidFill>
                  <a:schemeClr val="accent1"/>
                </a:solidFill>
              </a:rPr>
              <a:t>Играч: </a:t>
            </a:r>
            <a:r>
              <a:rPr lang="bg-BG" sz="2400" dirty="0" smtClean="0"/>
              <a:t>, в който трябва да въведете число или команда.    За да получите списък с наличните команди и обяснение за това какво    правят, използвайте командата </a:t>
            </a:r>
            <a:r>
              <a:rPr lang="en-US" sz="2400" dirty="0" smtClean="0">
                <a:solidFill>
                  <a:schemeClr val="accent1"/>
                </a:solidFill>
              </a:rPr>
              <a:t>help</a:t>
            </a:r>
            <a:endParaRPr lang="bg-BG" sz="2400" dirty="0" smtClean="0">
              <a:solidFill>
                <a:schemeClr val="accent1"/>
              </a:solidFill>
            </a:endParaRPr>
          </a:p>
          <a:p>
            <a:r>
              <a:rPr lang="bg-BG" sz="2400" dirty="0" smtClean="0"/>
              <a:t>4.  След всяко въведено, валидно, число компютърът ще ви съобщава броя на биковете и кравите. Ако познаете числото, компютърът ще ви изпише съобщение, което съдържа броя на предположенията, които са ви били нужни, за да разкриете тайното му число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2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347731"/>
            <a:ext cx="8596668" cy="1813252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Цел</a:t>
            </a:r>
            <a:r>
              <a:rPr lang="bg-BG" sz="2700" dirty="0" smtClean="0"/>
              <a:t>:</a:t>
            </a:r>
            <a:br>
              <a:rPr lang="bg-BG" sz="2700" dirty="0" smtClean="0"/>
            </a:br>
            <a:r>
              <a:rPr lang="ru-RU" sz="2700" dirty="0" smtClean="0"/>
              <a:t>да </a:t>
            </a:r>
            <a:r>
              <a:rPr lang="ru-RU" sz="2700" dirty="0" err="1"/>
              <a:t>откриете</a:t>
            </a:r>
            <a:r>
              <a:rPr lang="ru-RU" sz="2700" dirty="0"/>
              <a:t> </a:t>
            </a:r>
            <a:r>
              <a:rPr lang="ru-RU" sz="2700" dirty="0" err="1"/>
              <a:t>избраното</a:t>
            </a:r>
            <a:r>
              <a:rPr lang="ru-RU" sz="2700" dirty="0"/>
              <a:t> от противника (</a:t>
            </a:r>
            <a:r>
              <a:rPr lang="ru-RU" sz="2700" dirty="0" err="1"/>
              <a:t>компютъра</a:t>
            </a:r>
            <a:r>
              <a:rPr lang="ru-RU" sz="2700" dirty="0"/>
              <a:t>) число, с минимален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въпроси</a:t>
            </a:r>
            <a:r>
              <a:rPr lang="ru-RU" sz="2700" dirty="0"/>
              <a:t>. След </a:t>
            </a:r>
            <a:r>
              <a:rPr lang="ru-RU" sz="2700" dirty="0" err="1"/>
              <a:t>всеки</a:t>
            </a:r>
            <a:r>
              <a:rPr lang="ru-RU" sz="2700" dirty="0"/>
              <a:t> </a:t>
            </a:r>
            <a:r>
              <a:rPr lang="ru-RU" sz="2700" dirty="0" err="1"/>
              <a:t>въпрос</a:t>
            </a:r>
            <a:r>
              <a:rPr lang="ru-RU" sz="2700" dirty="0"/>
              <a:t> </a:t>
            </a:r>
            <a:r>
              <a:rPr lang="ru-RU" sz="2700" dirty="0" err="1"/>
              <a:t>противникът</a:t>
            </a:r>
            <a:r>
              <a:rPr lang="ru-RU" sz="2700" dirty="0"/>
              <a:t>(</a:t>
            </a:r>
            <a:r>
              <a:rPr lang="ru-RU" sz="2700" dirty="0" err="1"/>
              <a:t>компютърът</a:t>
            </a:r>
            <a:r>
              <a:rPr lang="ru-RU" sz="2700" dirty="0"/>
              <a:t>) </a:t>
            </a:r>
            <a:r>
              <a:rPr lang="ru-RU" sz="2700" dirty="0" err="1"/>
              <a:t>съобщава</a:t>
            </a:r>
            <a:r>
              <a:rPr lang="ru-RU" sz="2700" dirty="0"/>
              <a:t> </a:t>
            </a:r>
            <a:r>
              <a:rPr lang="ru-RU" sz="2700" dirty="0" err="1"/>
              <a:t>броя</a:t>
            </a:r>
            <a:r>
              <a:rPr lang="ru-RU" sz="2700" dirty="0"/>
              <a:t> на </a:t>
            </a:r>
            <a:r>
              <a:rPr lang="ru-RU" sz="2700" dirty="0" err="1"/>
              <a:t>съвпаденията</a:t>
            </a:r>
            <a:r>
              <a:rPr lang="ru-RU" sz="2700" dirty="0"/>
              <a:t> (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бикове</a:t>
            </a:r>
            <a:r>
              <a:rPr lang="ru-RU" sz="2700" dirty="0"/>
              <a:t> и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крави</a:t>
            </a:r>
            <a:r>
              <a:rPr lang="ru-RU" sz="2700" dirty="0"/>
              <a:t>).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Бик: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Крава: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75745" y="2737245"/>
            <a:ext cx="4037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с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5203064" y="2737245"/>
            <a:ext cx="3953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но не е на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правилната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13" name="Контейнер за съдържание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73" y="3896954"/>
            <a:ext cx="4186237" cy="2340106"/>
          </a:xfrm>
        </p:spPr>
      </p:pic>
      <p:pic>
        <p:nvPicPr>
          <p:cNvPr id="15" name="Контейнер за съдържание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90" y="3613313"/>
            <a:ext cx="2556140" cy="2504151"/>
          </a:xfrm>
        </p:spPr>
      </p:pic>
    </p:spTree>
    <p:extLst>
      <p:ext uri="{BB962C8B-B14F-4D97-AF65-F5344CB8AC3E}">
        <p14:creationId xmlns:p14="http://schemas.microsoft.com/office/powerpoint/2010/main" val="17045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864"/>
          </a:xfrm>
        </p:spPr>
        <p:txBody>
          <a:bodyPr/>
          <a:lstStyle/>
          <a:p>
            <a:r>
              <a:rPr lang="bg-BG" dirty="0" smtClean="0"/>
              <a:t>Модификации на играта: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982" y="1453453"/>
            <a:ext cx="8596668" cy="3880773"/>
          </a:xfrm>
        </p:spPr>
        <p:txBody>
          <a:bodyPr/>
          <a:lstStyle/>
          <a:p>
            <a:r>
              <a:rPr lang="ru-RU" sz="2000" dirty="0"/>
              <a:t>В </a:t>
            </a:r>
            <a:r>
              <a:rPr lang="ru-RU" sz="2000" dirty="0" err="1"/>
              <a:t>тази</a:t>
            </a:r>
            <a:r>
              <a:rPr lang="ru-RU" sz="2000" dirty="0"/>
              <a:t> имплементация на </a:t>
            </a:r>
            <a:r>
              <a:rPr lang="ru-RU" sz="2000" dirty="0" err="1"/>
              <a:t>играта</a:t>
            </a:r>
            <a:r>
              <a:rPr lang="ru-RU" sz="2000" dirty="0"/>
              <a:t>, </a:t>
            </a:r>
            <a:r>
              <a:rPr lang="ru-RU" sz="2000" dirty="0" err="1"/>
              <a:t>цифрите</a:t>
            </a:r>
            <a:r>
              <a:rPr lang="ru-RU" sz="2000" dirty="0"/>
              <a:t>(</a:t>
            </a:r>
            <a:r>
              <a:rPr lang="ru-RU" sz="2000" dirty="0" err="1"/>
              <a:t>освен</a:t>
            </a:r>
            <a:r>
              <a:rPr lang="ru-RU" sz="2000" dirty="0"/>
              <a:t> </a:t>
            </a:r>
            <a:r>
              <a:rPr lang="ru-RU" sz="2000" dirty="0" err="1"/>
              <a:t>първата</a:t>
            </a:r>
            <a:r>
              <a:rPr lang="ru-RU" sz="2000" dirty="0"/>
              <a:t> </a:t>
            </a:r>
            <a:r>
              <a:rPr lang="ru-RU" sz="2000" dirty="0" smtClean="0"/>
              <a:t>цифра) </a:t>
            </a:r>
            <a:r>
              <a:rPr lang="ru-RU" sz="2000" dirty="0"/>
              <a:t>на </a:t>
            </a:r>
            <a:r>
              <a:rPr lang="ru-RU" sz="2000" dirty="0" err="1" smtClean="0"/>
              <a:t>числото</a:t>
            </a:r>
            <a:r>
              <a:rPr lang="ru-RU" sz="2000" dirty="0" smtClean="0"/>
              <a:t> </a:t>
            </a:r>
            <a:r>
              <a:rPr lang="ru-RU" sz="2000" dirty="0" err="1"/>
              <a:t>могат</a:t>
            </a:r>
            <a:r>
              <a:rPr lang="ru-RU" sz="2000" dirty="0"/>
              <a:t> да </a:t>
            </a:r>
            <a:r>
              <a:rPr lang="ru-RU" sz="2000" dirty="0" err="1"/>
              <a:t>бъдат</a:t>
            </a:r>
            <a:r>
              <a:rPr lang="ru-RU" sz="2000" dirty="0"/>
              <a:t> и </a:t>
            </a:r>
            <a:r>
              <a:rPr lang="ru-RU" sz="2000" dirty="0" smtClean="0"/>
              <a:t>нули</a:t>
            </a:r>
            <a:r>
              <a:rPr lang="en-US" sz="2000" dirty="0" smtClean="0"/>
              <a:t>;</a:t>
            </a:r>
            <a:endParaRPr lang="bg-BG" sz="2000" dirty="0" smtClean="0"/>
          </a:p>
          <a:p>
            <a:r>
              <a:rPr lang="bg-BG" sz="2000" dirty="0" smtClean="0"/>
              <a:t>Използват се </a:t>
            </a:r>
            <a:r>
              <a:rPr lang="bg-BG" sz="2000" dirty="0" err="1" smtClean="0"/>
              <a:t>жокери</a:t>
            </a:r>
            <a:r>
              <a:rPr lang="bg-BG" sz="2000" dirty="0" smtClean="0"/>
              <a:t> по желание на играча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1574" y="499872"/>
            <a:ext cx="8576394" cy="103632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Дейности на участниците по проекта: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9526" y="1307149"/>
            <a:ext cx="8596668" cy="3880773"/>
          </a:xfrm>
        </p:spPr>
        <p:txBody>
          <a:bodyPr>
            <a:normAutofit/>
          </a:bodyPr>
          <a:lstStyle/>
          <a:p>
            <a:r>
              <a:rPr lang="bg-BG" sz="2000" i="1" dirty="0" smtClean="0">
                <a:solidFill>
                  <a:schemeClr val="tx1"/>
                </a:solidFill>
              </a:rPr>
              <a:t>Нели Кондова </a:t>
            </a:r>
            <a:r>
              <a:rPr lang="bg-BG" sz="2000" dirty="0" smtClean="0">
                <a:solidFill>
                  <a:schemeClr val="tx1"/>
                </a:solidFill>
              </a:rPr>
              <a:t>– методите </a:t>
            </a:r>
            <a:r>
              <a:rPr lang="en-US" sz="2000" dirty="0" smtClean="0">
                <a:solidFill>
                  <a:schemeClr val="accent1"/>
                </a:solidFill>
              </a:rPr>
              <a:t>Rules() </a:t>
            </a:r>
            <a:r>
              <a:rPr lang="bg-BG" sz="2000" dirty="0" smtClean="0">
                <a:solidFill>
                  <a:schemeClr val="tx1"/>
                </a:solidFill>
              </a:rPr>
              <a:t>и </a:t>
            </a:r>
            <a:r>
              <a:rPr lang="en-US" sz="2000" dirty="0" smtClean="0">
                <a:solidFill>
                  <a:schemeClr val="accent1"/>
                </a:solidFill>
              </a:rPr>
              <a:t>Help() </a:t>
            </a:r>
            <a:r>
              <a:rPr lang="bg-BG" sz="2000" dirty="0" smtClean="0">
                <a:solidFill>
                  <a:schemeClr val="tx1"/>
                </a:solidFill>
              </a:rPr>
              <a:t>са нейно дело;</a:t>
            </a:r>
          </a:p>
          <a:p>
            <a:r>
              <a:rPr lang="bg-BG" sz="2000" i="1" dirty="0">
                <a:solidFill>
                  <a:schemeClr val="tx1"/>
                </a:solidFill>
              </a:rPr>
              <a:t>Катерина </a:t>
            </a:r>
            <a:r>
              <a:rPr lang="bg-BG" sz="2000" i="1" dirty="0" smtClean="0">
                <a:solidFill>
                  <a:schemeClr val="tx1"/>
                </a:solidFill>
              </a:rPr>
              <a:t>Найденова </a:t>
            </a:r>
            <a:r>
              <a:rPr lang="bg-BG" sz="2000" dirty="0" smtClean="0">
                <a:solidFill>
                  <a:schemeClr val="tx1"/>
                </a:solidFill>
              </a:rPr>
              <a:t>– написа метода </a:t>
            </a:r>
            <a:r>
              <a:rPr lang="en-US" sz="2000" dirty="0" smtClean="0">
                <a:solidFill>
                  <a:schemeClr val="accent1"/>
                </a:solidFill>
              </a:rPr>
              <a:t>Log() </a:t>
            </a:r>
            <a:r>
              <a:rPr lang="bg-BG" sz="2000" dirty="0" smtClean="0">
                <a:solidFill>
                  <a:schemeClr val="tx1"/>
                </a:solidFill>
              </a:rPr>
              <a:t>и направи тази презентация;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g-BG" sz="2000" i="1" dirty="0" smtClean="0">
                <a:solidFill>
                  <a:schemeClr val="tx1"/>
                </a:solidFill>
              </a:rPr>
              <a:t>Диан Кирилов </a:t>
            </a:r>
            <a:r>
              <a:rPr lang="bg-BG" sz="2000" dirty="0" smtClean="0">
                <a:solidFill>
                  <a:schemeClr val="tx1"/>
                </a:solidFill>
              </a:rPr>
              <a:t>– даде идеята за играта и написа всичкия останал код</a:t>
            </a:r>
            <a:r>
              <a:rPr lang="bg-BG" sz="2000" dirty="0" smtClean="0"/>
              <a:t>;</a:t>
            </a:r>
          </a:p>
          <a:p>
            <a:r>
              <a:rPr lang="bg-BG" sz="2000" dirty="0" smtClean="0">
                <a:solidFill>
                  <a:schemeClr val="tx1"/>
                </a:solidFill>
              </a:rPr>
              <a:t>Иван Русев – </a:t>
            </a:r>
            <a:r>
              <a:rPr lang="bg-BG" sz="2000" dirty="0" smtClean="0">
                <a:solidFill>
                  <a:schemeClr val="tx1"/>
                </a:solidFill>
              </a:rPr>
              <a:t>защити проекта и написа метода </a:t>
            </a:r>
            <a:r>
              <a:rPr lang="en-US" sz="2000" smtClean="0">
                <a:solidFill>
                  <a:schemeClr val="tx1"/>
                </a:solidFill>
              </a:rPr>
              <a:t>Surrender()</a:t>
            </a:r>
            <a:r>
              <a:rPr lang="bg-BG" sz="2000" smtClean="0">
                <a:solidFill>
                  <a:schemeClr val="tx1"/>
                </a:solidFill>
              </a:rPr>
              <a:t>;</a:t>
            </a:r>
            <a:endParaRPr lang="bg-BG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263</Words>
  <Application>Microsoft Office PowerPoint</Application>
  <PresentationFormat>По избор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Аспект</vt:lpstr>
      <vt:lpstr>Проект игра  Бикове и крави  на C#</vt:lpstr>
      <vt:lpstr>Презентация на PowerPoint</vt:lpstr>
      <vt:lpstr>Цел: да откриете избраното от противника (компютъра) число, с минимален брой въпроси. След всеки въпрос противникът(компютърът) съобщава броя на съвпаденията (брой бикове и брой крави). </vt:lpstr>
      <vt:lpstr>Модификации на играта:</vt:lpstr>
      <vt:lpstr>Дейности на участниците по проекта: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 Бикове и крави  на C#</dc:title>
  <dc:creator>Katia</dc:creator>
  <cp:lastModifiedBy>dian</cp:lastModifiedBy>
  <cp:revision>29</cp:revision>
  <dcterms:created xsi:type="dcterms:W3CDTF">2015-10-06T21:06:26Z</dcterms:created>
  <dcterms:modified xsi:type="dcterms:W3CDTF">2015-10-08T11:19:32Z</dcterms:modified>
</cp:coreProperties>
</file>