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26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80" d="100"/>
          <a:sy n="80" d="100"/>
        </p:scale>
        <p:origin x="-108" y="-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 smtClean="0"/>
              <a:t>Щракнете за редакция стил подзагл. обр.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6143-E03C-4CFD-AFDC-14E5BDEA754C}" type="datetimeFigureOut">
              <a:rPr lang="en-US" smtClean="0"/>
              <a:t>10/7/2015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624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лавие и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10/7/2015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92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10/7/2015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1497207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ичка с им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10/7/2015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24068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ичка с име на цита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10/7/2015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4035240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или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10/7/2015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0789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smtClean="0"/>
              <a:t>10/7/2015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4485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smtClean="0"/>
              <a:t>10/7/2015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881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smtClean="0"/>
              <a:t>10/7/2015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481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smtClean="0"/>
              <a:t>10/7/2015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331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smtClean="0"/>
              <a:t>10/7/2015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088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smtClean="0"/>
              <a:t>10/7/2015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005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smtClean="0"/>
              <a:t>10/7/2015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027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smtClean="0"/>
              <a:t>10/7/2015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273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smtClean="0"/>
              <a:t>10/7/2015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271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smtClean="0"/>
              <a:t>10/7/2015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215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smtClean="0"/>
              <a:t>10/7/2015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505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7" r:id="rId1"/>
    <p:sldLayoutId id="2147484028" r:id="rId2"/>
    <p:sldLayoutId id="2147484029" r:id="rId3"/>
    <p:sldLayoutId id="2147484030" r:id="rId4"/>
    <p:sldLayoutId id="2147484031" r:id="rId5"/>
    <p:sldLayoutId id="2147484032" r:id="rId6"/>
    <p:sldLayoutId id="2147484033" r:id="rId7"/>
    <p:sldLayoutId id="2147484034" r:id="rId8"/>
    <p:sldLayoutId id="2147484035" r:id="rId9"/>
    <p:sldLayoutId id="2147484036" r:id="rId10"/>
    <p:sldLayoutId id="2147484037" r:id="rId11"/>
    <p:sldLayoutId id="2147484038" r:id="rId12"/>
    <p:sldLayoutId id="2147484039" r:id="rId13"/>
    <p:sldLayoutId id="2147484040" r:id="rId14"/>
    <p:sldLayoutId id="2147484041" r:id="rId15"/>
    <p:sldLayoutId id="2147484042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1261871" y="758952"/>
            <a:ext cx="9736687" cy="2744102"/>
          </a:xfrm>
        </p:spPr>
        <p:txBody>
          <a:bodyPr>
            <a:normAutofit/>
          </a:bodyPr>
          <a:lstStyle/>
          <a:p>
            <a:r>
              <a:rPr lang="bg-BG" dirty="0" smtClean="0"/>
              <a:t>Проект игра </a:t>
            </a:r>
            <a:br>
              <a:rPr lang="bg-BG" dirty="0" smtClean="0"/>
            </a:br>
            <a:r>
              <a:rPr lang="bg-BG" dirty="0" smtClean="0"/>
              <a:t>Бикове и крави </a:t>
            </a:r>
            <a:br>
              <a:rPr lang="bg-BG" dirty="0" smtClean="0"/>
            </a:br>
            <a:r>
              <a:rPr lang="bg-BG" dirty="0" smtClean="0"/>
              <a:t>на </a:t>
            </a:r>
            <a:r>
              <a:rPr lang="en-US" dirty="0" smtClean="0"/>
              <a:t>C#</a:t>
            </a:r>
            <a:endParaRPr lang="en-US" dirty="0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1261872" y="3400023"/>
            <a:ext cx="9418320" cy="3092217"/>
          </a:xfrm>
        </p:spPr>
        <p:txBody>
          <a:bodyPr>
            <a:normAutofit lnSpcReduction="10000"/>
          </a:bodyPr>
          <a:lstStyle/>
          <a:p>
            <a:r>
              <a:rPr lang="bg-BG" sz="3600" dirty="0" smtClean="0">
                <a:solidFill>
                  <a:schemeClr val="accent2">
                    <a:lumMod val="50000"/>
                  </a:schemeClr>
                </a:solidFill>
              </a:rPr>
              <a:t>Отбор: </a:t>
            </a:r>
            <a:r>
              <a:rPr lang="en-US" sz="3600" dirty="0" err="1" smtClean="0">
                <a:solidFill>
                  <a:schemeClr val="accent2">
                    <a:lumMod val="50000"/>
                  </a:schemeClr>
                </a:solidFill>
              </a:rPr>
              <a:t>curtainmenes</a:t>
            </a:r>
            <a:endParaRPr lang="bg-BG" sz="3600" dirty="0" smtClean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bg-BG" sz="3600" dirty="0" smtClean="0">
                <a:solidFill>
                  <a:schemeClr val="accent2">
                    <a:lumMod val="50000"/>
                  </a:schemeClr>
                </a:solidFill>
              </a:rPr>
              <a:t>Екип: </a:t>
            </a:r>
          </a:p>
          <a:p>
            <a:r>
              <a:rPr lang="bg-BG" sz="3600" dirty="0" smtClean="0">
                <a:solidFill>
                  <a:schemeClr val="accent2">
                    <a:lumMod val="50000"/>
                  </a:schemeClr>
                </a:solidFill>
              </a:rPr>
              <a:t>Диан Кирилов </a:t>
            </a:r>
            <a:r>
              <a:rPr lang="en-US" sz="3600" dirty="0" smtClean="0">
                <a:solidFill>
                  <a:schemeClr val="accent2">
                    <a:lumMod val="50000"/>
                  </a:schemeClr>
                </a:solidFill>
              </a:rPr>
              <a:t>/Dian </a:t>
            </a:r>
            <a:r>
              <a:rPr lang="en-US" sz="3600" dirty="0" err="1" smtClean="0">
                <a:solidFill>
                  <a:schemeClr val="accent2">
                    <a:lumMod val="50000"/>
                  </a:schemeClr>
                </a:solidFill>
              </a:rPr>
              <a:t>Kirilov</a:t>
            </a:r>
            <a:r>
              <a:rPr lang="en-US" sz="3600" dirty="0" smtClean="0">
                <a:solidFill>
                  <a:schemeClr val="accent2">
                    <a:lumMod val="50000"/>
                  </a:schemeClr>
                </a:solidFill>
              </a:rPr>
              <a:t>/</a:t>
            </a:r>
          </a:p>
          <a:p>
            <a:r>
              <a:rPr lang="bg-BG" sz="3600" dirty="0" smtClean="0">
                <a:solidFill>
                  <a:schemeClr val="accent2">
                    <a:lumMod val="50000"/>
                  </a:schemeClr>
                </a:solidFill>
              </a:rPr>
              <a:t>Нели Кондова /</a:t>
            </a:r>
            <a:r>
              <a:rPr lang="en-US" sz="3600" dirty="0" smtClean="0">
                <a:solidFill>
                  <a:schemeClr val="accent2">
                    <a:lumMod val="50000"/>
                  </a:schemeClr>
                </a:solidFill>
              </a:rPr>
              <a:t>nelito987</a:t>
            </a:r>
            <a:r>
              <a:rPr lang="bg-BG" sz="3600" dirty="0" smtClean="0">
                <a:solidFill>
                  <a:schemeClr val="accent2">
                    <a:lumMod val="50000"/>
                  </a:schemeClr>
                </a:solidFill>
              </a:rPr>
              <a:t>/</a:t>
            </a:r>
            <a:endParaRPr lang="en-US" sz="3600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bg-BG" sz="3600" dirty="0" smtClean="0">
                <a:solidFill>
                  <a:schemeClr val="accent2">
                    <a:lumMod val="50000"/>
                  </a:schemeClr>
                </a:solidFill>
              </a:rPr>
              <a:t>Катерина Найденова/</a:t>
            </a:r>
            <a:r>
              <a:rPr lang="en-US" sz="3600" dirty="0" smtClean="0">
                <a:solidFill>
                  <a:schemeClr val="accent2">
                    <a:lumMod val="50000"/>
                  </a:schemeClr>
                </a:solidFill>
              </a:rPr>
              <a:t>katia111/</a:t>
            </a:r>
            <a:endParaRPr lang="bg-BG" sz="3600" dirty="0" smtClean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sz="3200" dirty="0"/>
          </a:p>
        </p:txBody>
      </p:sp>
      <p:pic>
        <p:nvPicPr>
          <p:cNvPr id="8" name="Картина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41" y="771830"/>
            <a:ext cx="5832845" cy="3503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516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Модификации </a:t>
            </a:r>
            <a:r>
              <a:rPr lang="bg-BG" dirty="0" smtClean="0"/>
              <a:t>на играта:</a:t>
            </a:r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</a:t>
            </a:r>
            <a:r>
              <a:rPr lang="ru-RU" dirty="0" err="1"/>
              <a:t>тази</a:t>
            </a:r>
            <a:r>
              <a:rPr lang="ru-RU" dirty="0"/>
              <a:t> имплементация на </a:t>
            </a:r>
            <a:r>
              <a:rPr lang="ru-RU" dirty="0" err="1"/>
              <a:t>играта</a:t>
            </a:r>
            <a:r>
              <a:rPr lang="ru-RU" dirty="0"/>
              <a:t>, </a:t>
            </a:r>
            <a:r>
              <a:rPr lang="ru-RU" dirty="0" err="1"/>
              <a:t>цифрите</a:t>
            </a:r>
            <a:r>
              <a:rPr lang="ru-RU" dirty="0"/>
              <a:t>(</a:t>
            </a:r>
            <a:r>
              <a:rPr lang="ru-RU" dirty="0" err="1"/>
              <a:t>освен</a:t>
            </a:r>
            <a:r>
              <a:rPr lang="ru-RU" dirty="0"/>
              <a:t> </a:t>
            </a:r>
            <a:r>
              <a:rPr lang="ru-RU" dirty="0" err="1"/>
              <a:t>първата</a:t>
            </a:r>
            <a:r>
              <a:rPr lang="ru-RU" dirty="0"/>
              <a:t> </a:t>
            </a:r>
            <a:r>
              <a:rPr lang="ru-RU" dirty="0" smtClean="0"/>
              <a:t>цифра) </a:t>
            </a:r>
            <a:r>
              <a:rPr lang="ru-RU" dirty="0"/>
              <a:t>на </a:t>
            </a:r>
            <a:r>
              <a:rPr lang="ru-RU" dirty="0" err="1" smtClean="0"/>
              <a:t>числото</a:t>
            </a:r>
            <a:r>
              <a:rPr lang="ru-RU" dirty="0" smtClean="0"/>
              <a:t> </a:t>
            </a:r>
            <a:r>
              <a:rPr lang="ru-RU" dirty="0" err="1"/>
              <a:t>могат</a:t>
            </a:r>
            <a:r>
              <a:rPr lang="ru-RU" dirty="0"/>
              <a:t> да </a:t>
            </a:r>
            <a:r>
              <a:rPr lang="ru-RU" dirty="0" err="1"/>
              <a:t>бъдат</a:t>
            </a:r>
            <a:r>
              <a:rPr lang="ru-RU" dirty="0"/>
              <a:t> и </a:t>
            </a:r>
            <a:r>
              <a:rPr lang="ru-RU" dirty="0" smtClean="0"/>
              <a:t>нули</a:t>
            </a:r>
            <a:r>
              <a:rPr lang="en-US" dirty="0" smtClean="0"/>
              <a:t>;</a:t>
            </a:r>
            <a:endParaRPr lang="bg-BG" dirty="0" smtClean="0"/>
          </a:p>
          <a:p>
            <a:r>
              <a:rPr lang="bg-BG" dirty="0" smtClean="0"/>
              <a:t>Използват се </a:t>
            </a:r>
            <a:r>
              <a:rPr lang="bg-BG" dirty="0" err="1" smtClean="0"/>
              <a:t>жокери</a:t>
            </a:r>
            <a:r>
              <a:rPr lang="bg-BG" dirty="0" smtClean="0"/>
              <a:t> по желание на играча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90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677334" y="347731"/>
            <a:ext cx="8596668" cy="1813252"/>
          </a:xfrm>
        </p:spPr>
        <p:txBody>
          <a:bodyPr>
            <a:normAutofit fontScale="90000"/>
          </a:bodyPr>
          <a:lstStyle/>
          <a:p>
            <a:r>
              <a:rPr lang="ru-RU" sz="2700" dirty="0" smtClean="0"/>
              <a:t>Цел</a:t>
            </a:r>
            <a:r>
              <a:rPr lang="bg-BG" sz="2700" dirty="0" smtClean="0"/>
              <a:t>:</a:t>
            </a:r>
            <a:br>
              <a:rPr lang="bg-BG" sz="2700" dirty="0" smtClean="0"/>
            </a:br>
            <a:r>
              <a:rPr lang="ru-RU" sz="2700" dirty="0" smtClean="0"/>
              <a:t>да </a:t>
            </a:r>
            <a:r>
              <a:rPr lang="ru-RU" sz="2700" dirty="0" err="1"/>
              <a:t>откриете</a:t>
            </a:r>
            <a:r>
              <a:rPr lang="ru-RU" sz="2700" dirty="0"/>
              <a:t> </a:t>
            </a:r>
            <a:r>
              <a:rPr lang="ru-RU" sz="2700" dirty="0" err="1"/>
              <a:t>избраното</a:t>
            </a:r>
            <a:r>
              <a:rPr lang="ru-RU" sz="2700" dirty="0"/>
              <a:t> от противника (</a:t>
            </a:r>
            <a:r>
              <a:rPr lang="ru-RU" sz="2700" dirty="0" err="1"/>
              <a:t>компютъра</a:t>
            </a:r>
            <a:r>
              <a:rPr lang="ru-RU" sz="2700" dirty="0"/>
              <a:t>) число, с минимален </a:t>
            </a:r>
            <a:r>
              <a:rPr lang="ru-RU" sz="2700" dirty="0" err="1"/>
              <a:t>брой</a:t>
            </a:r>
            <a:r>
              <a:rPr lang="ru-RU" sz="2700" dirty="0"/>
              <a:t> </a:t>
            </a:r>
            <a:r>
              <a:rPr lang="ru-RU" sz="2700" dirty="0" err="1"/>
              <a:t>въпроси</a:t>
            </a:r>
            <a:r>
              <a:rPr lang="ru-RU" sz="2700" dirty="0"/>
              <a:t>. След </a:t>
            </a:r>
            <a:r>
              <a:rPr lang="ru-RU" sz="2700" dirty="0" err="1"/>
              <a:t>всеки</a:t>
            </a:r>
            <a:r>
              <a:rPr lang="ru-RU" sz="2700" dirty="0"/>
              <a:t> </a:t>
            </a:r>
            <a:r>
              <a:rPr lang="ru-RU" sz="2700" dirty="0" err="1"/>
              <a:t>въпрос</a:t>
            </a:r>
            <a:r>
              <a:rPr lang="ru-RU" sz="2700" dirty="0"/>
              <a:t> </a:t>
            </a:r>
            <a:r>
              <a:rPr lang="ru-RU" sz="2700" dirty="0" err="1"/>
              <a:t>противникът</a:t>
            </a:r>
            <a:r>
              <a:rPr lang="ru-RU" sz="2700" dirty="0"/>
              <a:t>(</a:t>
            </a:r>
            <a:r>
              <a:rPr lang="ru-RU" sz="2700" dirty="0" err="1"/>
              <a:t>компютърът</a:t>
            </a:r>
            <a:r>
              <a:rPr lang="ru-RU" sz="2700" dirty="0"/>
              <a:t>) </a:t>
            </a:r>
            <a:r>
              <a:rPr lang="ru-RU" sz="2700" dirty="0" err="1"/>
              <a:t>съобщава</a:t>
            </a:r>
            <a:r>
              <a:rPr lang="ru-RU" sz="2700" dirty="0"/>
              <a:t> </a:t>
            </a:r>
            <a:r>
              <a:rPr lang="ru-RU" sz="2700" dirty="0" err="1"/>
              <a:t>броя</a:t>
            </a:r>
            <a:r>
              <a:rPr lang="ru-RU" sz="2700" dirty="0"/>
              <a:t> на </a:t>
            </a:r>
            <a:r>
              <a:rPr lang="ru-RU" sz="2700" dirty="0" err="1"/>
              <a:t>съвпаденията</a:t>
            </a:r>
            <a:r>
              <a:rPr lang="ru-RU" sz="2700" dirty="0"/>
              <a:t> (</a:t>
            </a:r>
            <a:r>
              <a:rPr lang="ru-RU" sz="2700" dirty="0" err="1"/>
              <a:t>брой</a:t>
            </a:r>
            <a:r>
              <a:rPr lang="ru-RU" sz="2700" dirty="0"/>
              <a:t> </a:t>
            </a:r>
            <a:r>
              <a:rPr lang="ru-RU" sz="2700" dirty="0" err="1"/>
              <a:t>бикове</a:t>
            </a:r>
            <a:r>
              <a:rPr lang="ru-RU" sz="2700" dirty="0"/>
              <a:t> и </a:t>
            </a:r>
            <a:r>
              <a:rPr lang="ru-RU" sz="2700" dirty="0" err="1"/>
              <a:t>брой</a:t>
            </a:r>
            <a:r>
              <a:rPr lang="ru-RU" sz="2700" dirty="0"/>
              <a:t> </a:t>
            </a:r>
            <a:r>
              <a:rPr lang="ru-RU" sz="2700" dirty="0" err="1"/>
              <a:t>крави</a:t>
            </a:r>
            <a:r>
              <a:rPr lang="ru-RU" sz="2700" dirty="0"/>
              <a:t>).</a:t>
            </a:r>
            <a:r>
              <a:rPr lang="ru-RU" dirty="0"/>
              <a:t/>
            </a:r>
            <a:br>
              <a:rPr lang="ru-RU" dirty="0"/>
            </a:br>
            <a:endParaRPr lang="en-US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>
                <a:solidFill>
                  <a:schemeClr val="accent1">
                    <a:lumMod val="50000"/>
                  </a:schemeClr>
                </a:solidFill>
              </a:rPr>
              <a:t>Бик: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bg-BG" dirty="0">
                <a:solidFill>
                  <a:schemeClr val="accent1">
                    <a:lumMod val="50000"/>
                  </a:schemeClr>
                </a:solidFill>
              </a:rPr>
              <a:t>Крава: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Правоъгълник 9"/>
          <p:cNvSpPr/>
          <p:nvPr/>
        </p:nvSpPr>
        <p:spPr>
          <a:xfrm>
            <a:off x="675745" y="2737245"/>
            <a:ext cx="40379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>
                <a:solidFill>
                  <a:schemeClr val="accent1">
                    <a:lumMod val="50000"/>
                  </a:schemeClr>
                </a:solidFill>
              </a:rPr>
              <a:t>когато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 дадено число </a:t>
            </a:r>
            <a:r>
              <a:rPr lang="ru-RU" dirty="0" err="1">
                <a:solidFill>
                  <a:schemeClr val="accent1">
                    <a:lumMod val="50000"/>
                  </a:schemeClr>
                </a:solidFill>
              </a:rPr>
              <a:t>бъде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1">
                    <a:lumMod val="50000"/>
                  </a:schemeClr>
                </a:solidFill>
              </a:rPr>
              <a:t>познато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 с </a:t>
            </a:r>
            <a:r>
              <a:rPr lang="ru-RU" dirty="0" err="1">
                <a:solidFill>
                  <a:schemeClr val="accent1">
                    <a:lumMod val="50000"/>
                  </a:schemeClr>
                </a:solidFill>
              </a:rPr>
              <a:t>неговата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 позиция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;</a:t>
            </a:r>
            <a:r>
              <a:rPr lang="bg-BG" dirty="0"/>
              <a:t/>
            </a:r>
            <a:br>
              <a:rPr lang="bg-BG" dirty="0"/>
            </a:br>
            <a:endParaRPr lang="en-US" dirty="0"/>
          </a:p>
        </p:txBody>
      </p:sp>
      <p:sp>
        <p:nvSpPr>
          <p:cNvPr id="11" name="Правоъгълник 10"/>
          <p:cNvSpPr/>
          <p:nvPr/>
        </p:nvSpPr>
        <p:spPr>
          <a:xfrm>
            <a:off x="5203064" y="2737245"/>
            <a:ext cx="39538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>
                <a:solidFill>
                  <a:schemeClr val="accent1">
                    <a:lumMod val="50000"/>
                  </a:schemeClr>
                </a:solidFill>
              </a:rPr>
              <a:t>когато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 дадено число </a:t>
            </a:r>
            <a:r>
              <a:rPr lang="ru-RU" dirty="0" err="1">
                <a:solidFill>
                  <a:schemeClr val="accent1">
                    <a:lumMod val="50000"/>
                  </a:schemeClr>
                </a:solidFill>
              </a:rPr>
              <a:t>бъде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1">
                    <a:lumMod val="50000"/>
                  </a:schemeClr>
                </a:solidFill>
              </a:rPr>
              <a:t>познато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, но не е на </a:t>
            </a:r>
            <a:r>
              <a:rPr lang="ru-RU" dirty="0" err="1">
                <a:solidFill>
                  <a:schemeClr val="accent1">
                    <a:lumMod val="50000"/>
                  </a:schemeClr>
                </a:solidFill>
              </a:rPr>
              <a:t>правилната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 позиция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;</a:t>
            </a:r>
          </a:p>
        </p:txBody>
      </p:sp>
      <p:pic>
        <p:nvPicPr>
          <p:cNvPr id="13" name="Контейнер за съдържание 12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1273" y="3896954"/>
            <a:ext cx="4186237" cy="2340106"/>
          </a:xfrm>
        </p:spPr>
      </p:pic>
      <p:pic>
        <p:nvPicPr>
          <p:cNvPr id="15" name="Контейнер за съдържание 1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490" y="3613313"/>
            <a:ext cx="2556140" cy="2504151"/>
          </a:xfrm>
        </p:spPr>
      </p:pic>
    </p:spTree>
    <p:extLst>
      <p:ext uri="{BB962C8B-B14F-4D97-AF65-F5344CB8AC3E}">
        <p14:creationId xmlns:p14="http://schemas.microsoft.com/office/powerpoint/2010/main" val="1704578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build="p"/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ово поле 6"/>
          <p:cNvSpPr txBox="1"/>
          <p:nvPr/>
        </p:nvSpPr>
        <p:spPr>
          <a:xfrm>
            <a:off x="178130" y="189652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Как се играе?</a:t>
            </a:r>
            <a:endParaRPr lang="bg-BG" sz="28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8" name="Текстово поле 7"/>
          <p:cNvSpPr txBox="1"/>
          <p:nvPr/>
        </p:nvSpPr>
        <p:spPr>
          <a:xfrm>
            <a:off x="296881" y="890648"/>
            <a:ext cx="932213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bg-BG" sz="2400" dirty="0" smtClean="0"/>
              <a:t>Стартирате играта ;</a:t>
            </a:r>
          </a:p>
          <a:p>
            <a:pPr marL="342900" indent="-342900">
              <a:buAutoNum type="arabicPeriod"/>
            </a:pPr>
            <a:r>
              <a:rPr lang="bg-BG" sz="2400" dirty="0" smtClean="0"/>
              <a:t>След това играта ще ви пита с колко цифри искате да се играе. Тук трябва да въведете число, което да бъде в интервала от 3 до 9 включително ;</a:t>
            </a:r>
          </a:p>
          <a:p>
            <a:pPr marL="342900" indent="-342900">
              <a:buAutoNum type="arabicPeriod"/>
            </a:pPr>
            <a:r>
              <a:rPr lang="bg-BG" sz="2400" dirty="0" smtClean="0"/>
              <a:t>Компютъра изписва съобщение, че  си е измислил число, след което се появява </a:t>
            </a:r>
            <a:r>
              <a:rPr lang="bg-BG" sz="2400" dirty="0" err="1" smtClean="0"/>
              <a:t>промпт</a:t>
            </a:r>
            <a:r>
              <a:rPr lang="bg-BG" sz="2400" dirty="0" smtClean="0"/>
              <a:t> </a:t>
            </a:r>
            <a:r>
              <a:rPr lang="bg-BG" sz="2400" dirty="0" smtClean="0">
                <a:solidFill>
                  <a:schemeClr val="accent1"/>
                </a:solidFill>
              </a:rPr>
              <a:t>Играч: </a:t>
            </a:r>
            <a:r>
              <a:rPr lang="bg-BG" sz="2400" dirty="0" smtClean="0"/>
              <a:t>, в който трябва да въведете число или команда.    За да получите списък с наличните команди и обяснение за това какво    правят, използвайте командата </a:t>
            </a:r>
            <a:r>
              <a:rPr lang="en-US" sz="2400" dirty="0" smtClean="0">
                <a:solidFill>
                  <a:schemeClr val="accent1"/>
                </a:solidFill>
              </a:rPr>
              <a:t>help</a:t>
            </a:r>
            <a:endParaRPr lang="bg-BG" sz="2400" dirty="0" smtClean="0">
              <a:solidFill>
                <a:schemeClr val="accent1"/>
              </a:solidFill>
            </a:endParaRPr>
          </a:p>
          <a:p>
            <a:r>
              <a:rPr lang="bg-BG" sz="2400" dirty="0" smtClean="0"/>
              <a:t>4.  След всяко въведено, валидно, число компютърът ще ви съобщава броя на биковете и кравите. Ако познаете числото, компютърът ще ви изпише съобщение, което съдържа броя на предположенията, които са ви били нужни, за да разкриете тайното му число 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10724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207</TotalTime>
  <Words>208</Words>
  <Application>Microsoft Office PowerPoint</Application>
  <PresentationFormat>По избор</PresentationFormat>
  <Paragraphs>19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</vt:i4>
      </vt:variant>
    </vt:vector>
  </HeadingPairs>
  <TitlesOfParts>
    <vt:vector size="5" baseType="lpstr">
      <vt:lpstr>Аспект</vt:lpstr>
      <vt:lpstr>Проект игра  Бикове и крави  на C#</vt:lpstr>
      <vt:lpstr>Модификации на играта:</vt:lpstr>
      <vt:lpstr>Цел: да откриете избраното от противника (компютъра) число, с минимален брой въпроси. След всеки въпрос противникът(компютърът) съобщава броя на съвпаденията (брой бикове и брой крави). </vt:lpstr>
      <vt:lpstr>Презентация на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игра  Бикове и крави  на C#</dc:title>
  <dc:creator>Katia</dc:creator>
  <cp:lastModifiedBy>dian</cp:lastModifiedBy>
  <cp:revision>19</cp:revision>
  <dcterms:created xsi:type="dcterms:W3CDTF">2015-10-06T21:06:26Z</dcterms:created>
  <dcterms:modified xsi:type="dcterms:W3CDTF">2015-10-07T00:37:28Z</dcterms:modified>
</cp:coreProperties>
</file>