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2" r:id="rId2"/>
    <p:sldId id="494" r:id="rId3"/>
    <p:sldId id="257" r:id="rId4"/>
    <p:sldId id="262" r:id="rId5"/>
    <p:sldId id="434" r:id="rId6"/>
    <p:sldId id="435" r:id="rId7"/>
    <p:sldId id="436" r:id="rId8"/>
    <p:sldId id="48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324998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Topologia das redes neurais artificiais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89E4BE3-CA86-42DC-8684-AF73230A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25"/>
            <a:ext cx="10515600" cy="6373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Processo de construção de uma rede neural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E5039D-24BB-4DFA-92FD-245A5BFA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1" y="1555271"/>
            <a:ext cx="10936458" cy="4769004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Função de ativação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r>
              <a:rPr lang="pt-BR" dirty="0"/>
              <a:t>Algoritmo de aprendizagem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Topologia da rede</a:t>
            </a:r>
          </a:p>
          <a:p>
            <a:pPr marL="514350" indent="-514350" algn="l">
              <a:buAutoNum type="arabicParenR"/>
            </a:pPr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194B6B6-8DF9-4CC0-A96F-5FABCE143B45}"/>
              </a:ext>
            </a:extLst>
          </p:cNvPr>
          <p:cNvCxnSpPr/>
          <p:nvPr/>
        </p:nvCxnSpPr>
        <p:spPr>
          <a:xfrm>
            <a:off x="627771" y="1772529"/>
            <a:ext cx="36488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76561BE-FCC1-4AD1-AF1A-959950972D73}"/>
              </a:ext>
            </a:extLst>
          </p:cNvPr>
          <p:cNvCxnSpPr/>
          <p:nvPr/>
        </p:nvCxnSpPr>
        <p:spPr>
          <a:xfrm>
            <a:off x="627771" y="3319975"/>
            <a:ext cx="4788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Topologias das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919"/>
            <a:ext cx="10515600" cy="1165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Disposição dos neurônios na rede, como são estruturados. A topologia da rede está diretamente ligada ao tipo de algoritmo de aprendizagem utilizado.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75A40D-46F6-432E-980D-97D2FC50E086}"/>
              </a:ext>
            </a:extLst>
          </p:cNvPr>
          <p:cNvSpPr txBox="1">
            <a:spLocks/>
          </p:cNvSpPr>
          <p:nvPr/>
        </p:nvSpPr>
        <p:spPr>
          <a:xfrm>
            <a:off x="838200" y="2686614"/>
            <a:ext cx="10515600" cy="577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Existem três topologias: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7F3054-E0CD-4189-BC1E-88F63E551F6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56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1) Redes alimentadas adiante (Feed </a:t>
            </a:r>
            <a:r>
              <a:rPr lang="pt-BR" dirty="0" err="1"/>
              <a:t>forward</a:t>
            </a:r>
            <a:r>
              <a:rPr lang="pt-BR" dirty="0"/>
              <a:t> networks).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2) Redes </a:t>
            </a:r>
            <a:r>
              <a:rPr lang="en-US" dirty="0" err="1"/>
              <a:t>Recorrentes</a:t>
            </a:r>
            <a:r>
              <a:rPr lang="en-US" dirty="0"/>
              <a:t> (Feed backward networks)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3) Redes Competitivas.</a:t>
            </a:r>
          </a:p>
        </p:txBody>
      </p:sp>
    </p:spTree>
    <p:extLst>
      <p:ext uri="{BB962C8B-B14F-4D97-AF65-F5344CB8AC3E}">
        <p14:creationId xmlns:p14="http://schemas.microsoft.com/office/powerpoint/2010/main" val="40622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Redes Alimentadas Adiante (Feed-</a:t>
            </a:r>
            <a:r>
              <a:rPr lang="pt-BR" b="1" dirty="0" err="1"/>
              <a:t>forward</a:t>
            </a:r>
            <a:r>
              <a:rPr lang="pt-BR" b="1" dirty="0"/>
              <a:t> networks)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1899139"/>
          </a:xfrm>
        </p:spPr>
        <p:txBody>
          <a:bodyPr>
            <a:noAutofit/>
          </a:bodyPr>
          <a:lstStyle/>
          <a:p>
            <a:r>
              <a:rPr lang="pt-BR" dirty="0"/>
              <a:t>Forma de camadas.</a:t>
            </a:r>
          </a:p>
          <a:p>
            <a:r>
              <a:rPr lang="pt-BR" dirty="0"/>
              <a:t>Neurônios em conjuntos distintos e ordenados sequencialmente.</a:t>
            </a:r>
          </a:p>
          <a:p>
            <a:r>
              <a:rPr lang="pt-BR" dirty="0"/>
              <a:t>Nas redes alimentadas adiante, o fluxo de informação é sempre da camada de entrada para a camada de saída.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92CA2F3-9C7E-4569-90D5-0C5F306A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63" y="2672861"/>
            <a:ext cx="5617259" cy="40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81"/>
            <a:ext cx="10515600" cy="773723"/>
          </a:xfrm>
        </p:spPr>
        <p:txBody>
          <a:bodyPr/>
          <a:lstStyle/>
          <a:p>
            <a:pPr algn="ctr"/>
            <a:r>
              <a:rPr lang="pt-BR" dirty="0"/>
              <a:t>Redes Recorrentes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4"/>
            <a:ext cx="10515600" cy="590843"/>
          </a:xfrm>
        </p:spPr>
        <p:txBody>
          <a:bodyPr>
            <a:noAutofit/>
          </a:bodyPr>
          <a:lstStyle/>
          <a:p>
            <a:r>
              <a:rPr lang="pt-BR" dirty="0"/>
              <a:t>Ocorrência de </a:t>
            </a:r>
            <a:r>
              <a:rPr lang="pt-BR" dirty="0" err="1"/>
              <a:t>realimentacão</a:t>
            </a:r>
            <a:r>
              <a:rPr lang="pt-BR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DC7199-DD3B-4695-9AC2-7EA7AF41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00" y="1970749"/>
            <a:ext cx="5821826" cy="43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81"/>
            <a:ext cx="10515600" cy="773723"/>
          </a:xfrm>
        </p:spPr>
        <p:txBody>
          <a:bodyPr/>
          <a:lstStyle/>
          <a:p>
            <a:pPr algn="ctr"/>
            <a:r>
              <a:rPr lang="pt-BR" dirty="0"/>
              <a:t>Redes Competitivas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04"/>
            <a:ext cx="10515600" cy="2813539"/>
          </a:xfrm>
        </p:spPr>
        <p:txBody>
          <a:bodyPr>
            <a:noAutofit/>
          </a:bodyPr>
          <a:lstStyle/>
          <a:p>
            <a:r>
              <a:rPr lang="pt-BR" dirty="0"/>
              <a:t>Neurônios estão divididos em duas camadas, a camada de entrada (fonte) e a camada de saída (grade).</a:t>
            </a:r>
          </a:p>
          <a:p>
            <a:r>
              <a:rPr lang="pt-BR" dirty="0"/>
              <a:t>Neurônios da grade são forçados a competir entre si e somente o neurônio vencedor será ativado.</a:t>
            </a:r>
          </a:p>
          <a:p>
            <a:r>
              <a:rPr lang="pt-BR" dirty="0"/>
              <a:t>A rede mais conhecida é a rede de </a:t>
            </a:r>
            <a:r>
              <a:rPr lang="pt-BR" dirty="0" err="1"/>
              <a:t>Kohonen</a:t>
            </a:r>
            <a:r>
              <a:rPr lang="pt-BR" dirty="0"/>
              <a:t> (Mapa </a:t>
            </a:r>
            <a:r>
              <a:rPr lang="pt-BR" dirty="0" err="1"/>
              <a:t>Auto-Organizável</a:t>
            </a:r>
            <a:r>
              <a:rPr lang="pt-BR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77E3CE-D355-4D6E-BAF6-C2D32984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55" y="3236209"/>
            <a:ext cx="4937759" cy="36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936674" y="270091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Redes </a:t>
            </a:r>
            <a:r>
              <a:rPr lang="pt-BR" sz="3200" b="1" dirty="0" err="1"/>
              <a:t>Multilayer</a:t>
            </a:r>
            <a:r>
              <a:rPr lang="pt-BR" sz="3200" b="1" dirty="0"/>
              <a:t> </a:t>
            </a:r>
            <a:r>
              <a:rPr lang="pt-BR" sz="3200" b="1" dirty="0" err="1"/>
              <a:t>Perceptron</a:t>
            </a:r>
            <a:r>
              <a:rPr lang="pt-BR" sz="3200" b="1" dirty="0"/>
              <a:t> (MLP)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5E30-71E8-4967-87B2-668B8365F021}"/>
              </a:ext>
            </a:extLst>
          </p:cNvPr>
          <p:cNvSpPr txBox="1">
            <a:spLocks/>
          </p:cNvSpPr>
          <p:nvPr/>
        </p:nvSpPr>
        <p:spPr>
          <a:xfrm>
            <a:off x="542441" y="822904"/>
            <a:ext cx="10909833" cy="230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Alimentadas Adiante (Feed </a:t>
            </a:r>
            <a:r>
              <a:rPr lang="pt-BR" dirty="0" err="1"/>
              <a:t>forward</a:t>
            </a:r>
            <a:r>
              <a:rPr lang="pt-BR" dirty="0"/>
              <a:t> networks).</a:t>
            </a:r>
          </a:p>
          <a:p>
            <a:r>
              <a:rPr lang="pt-BR" dirty="0"/>
              <a:t>Todos os neurônios são ligados aos neurônios da camada subsequente, não havendo ligação com os neurônios laterais.</a:t>
            </a:r>
          </a:p>
          <a:p>
            <a:r>
              <a:rPr lang="pt-BR" dirty="0"/>
              <a:t>O principal algoritmo de treinamento é o de </a:t>
            </a:r>
            <a:r>
              <a:rPr lang="pt-BR" dirty="0" err="1"/>
              <a:t>retropropagação</a:t>
            </a:r>
            <a:r>
              <a:rPr lang="pt-BR" dirty="0"/>
              <a:t> de erro (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backpropagation</a:t>
            </a:r>
            <a:r>
              <a:rPr lang="pt-BR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1273F-264F-4C7A-A073-C3D7386E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18" y="3157484"/>
            <a:ext cx="6712289" cy="37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240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Processo de construção de uma rede neural</vt:lpstr>
      <vt:lpstr>Topologias das redes neurais</vt:lpstr>
      <vt:lpstr>Redes Alimentadas Adiante (Feed-forward networks)</vt:lpstr>
      <vt:lpstr>Redes Recorrentes</vt:lpstr>
      <vt:lpstr>Redes Competitivas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573</cp:revision>
  <dcterms:created xsi:type="dcterms:W3CDTF">2020-11-26T18:44:25Z</dcterms:created>
  <dcterms:modified xsi:type="dcterms:W3CDTF">2021-02-08T00:35:47Z</dcterms:modified>
</cp:coreProperties>
</file>