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2" r:id="rId2"/>
    <p:sldId id="494" r:id="rId3"/>
    <p:sldId id="483" r:id="rId4"/>
    <p:sldId id="48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43B3C-6B56-4DB9-B8C5-7AAFDCBAF55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6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wmf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437537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Algoritmo </a:t>
            </a:r>
            <a:r>
              <a:rPr lang="pt-BR" sz="6000" dirty="0" err="1"/>
              <a:t>backpropagation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Algoritmo </a:t>
            </a:r>
            <a:r>
              <a:rPr lang="pt-BR" b="1" dirty="0" err="1"/>
              <a:t>backpropagation</a:t>
            </a:r>
            <a:r>
              <a:rPr lang="pt-BR" b="1" dirty="0"/>
              <a:t> (</a:t>
            </a:r>
            <a:r>
              <a:rPr lang="pt-BR" b="1" dirty="0" err="1"/>
              <a:t>retropropagação</a:t>
            </a:r>
            <a:r>
              <a:rPr lang="pt-BR" b="1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2655277"/>
          </a:xfrm>
        </p:spPr>
        <p:txBody>
          <a:bodyPr>
            <a:noAutofit/>
          </a:bodyPr>
          <a:lstStyle/>
          <a:p>
            <a:r>
              <a:rPr lang="pt-BR" dirty="0"/>
              <a:t>Sentindo inverso do </a:t>
            </a:r>
            <a:r>
              <a:rPr lang="pt-BR" dirty="0" err="1"/>
              <a:t>forward</a:t>
            </a:r>
            <a:r>
              <a:rPr lang="pt-BR" dirty="0"/>
              <a:t> </a:t>
            </a:r>
            <a:r>
              <a:rPr lang="pt-BR" dirty="0" err="1"/>
              <a:t>propagation</a:t>
            </a:r>
            <a:r>
              <a:rPr lang="pt-BR" dirty="0"/>
              <a:t> para ajustar os pesos.</a:t>
            </a:r>
          </a:p>
          <a:p>
            <a:r>
              <a:rPr lang="pt-BR" dirty="0"/>
              <a:t>Algoritmo mais importante das redes neurais.</a:t>
            </a:r>
          </a:p>
          <a:p>
            <a:r>
              <a:rPr lang="pt-BR" dirty="0"/>
              <a:t>Aumenta a velocidade consideravelmente da descida do gradiente, calculando rapidamente as derivadas.</a:t>
            </a:r>
          </a:p>
          <a:p>
            <a:r>
              <a:rPr lang="pt-BR" dirty="0"/>
              <a:t>Imprescindível para o </a:t>
            </a:r>
            <a:r>
              <a:rPr lang="pt-BR" dirty="0" err="1"/>
              <a:t>Deep</a:t>
            </a:r>
            <a:r>
              <a:rPr lang="pt-BR" dirty="0"/>
              <a:t> Learning.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0B14172-AF47-4AEB-BD12-8C6E5943485F}"/>
              </a:ext>
            </a:extLst>
          </p:cNvPr>
          <p:cNvSpPr txBox="1">
            <a:spLocks/>
          </p:cNvSpPr>
          <p:nvPr/>
        </p:nvSpPr>
        <p:spPr>
          <a:xfrm>
            <a:off x="1301016" y="6473039"/>
            <a:ext cx="3832274" cy="48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Feed-</a:t>
            </a:r>
            <a:r>
              <a:rPr lang="pt-BR" sz="2800" b="1" dirty="0" err="1"/>
              <a:t>forward</a:t>
            </a:r>
            <a:r>
              <a:rPr lang="pt-BR" sz="2800" b="1" dirty="0"/>
              <a:t> networks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645E33-BA62-4165-83D8-D96C8ED3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28" y="2943223"/>
            <a:ext cx="4191000" cy="33528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54EFA8C-710C-4013-857E-F231B92E7A95}"/>
              </a:ext>
            </a:extLst>
          </p:cNvPr>
          <p:cNvSpPr txBox="1">
            <a:spLocks/>
          </p:cNvSpPr>
          <p:nvPr/>
        </p:nvSpPr>
        <p:spPr>
          <a:xfrm>
            <a:off x="6588956" y="6281836"/>
            <a:ext cx="3832274" cy="48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Backpropagation</a:t>
            </a:r>
            <a:endParaRPr lang="pt-BR" sz="28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E4D61A-FAB7-4A3C-90DB-37A4D371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0239"/>
            <a:ext cx="4248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BF7B5175-C970-45E5-A181-741684EE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07" y="1538085"/>
            <a:ext cx="7315200" cy="44386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Resumindo a aprendizagem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AA322C-5015-4AC0-AAAA-3D492F7CF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616" y="1124515"/>
            <a:ext cx="2162175" cy="3238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62DCE5-C05F-4BE9-93EC-77F76F265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356" y="762104"/>
            <a:ext cx="1826694" cy="371047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CC5716F-C483-4889-8CC8-C2AE0E5CA427}"/>
              </a:ext>
            </a:extLst>
          </p:cNvPr>
          <p:cNvCxnSpPr/>
          <p:nvPr/>
        </p:nvCxnSpPr>
        <p:spPr>
          <a:xfrm flipV="1">
            <a:off x="7860666" y="2274979"/>
            <a:ext cx="1363851" cy="1053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F7E9E2FA-73FF-4683-A6FC-77C3E0697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776" y="2922750"/>
            <a:ext cx="1620246" cy="38818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1C4D456-4DA7-41DE-AA1F-8CBAB344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0623" y="1848254"/>
            <a:ext cx="1510339" cy="821412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326D7C8-7583-49F6-BB5A-957E0C5582F1}"/>
              </a:ext>
            </a:extLst>
          </p:cNvPr>
          <p:cNvCxnSpPr/>
          <p:nvPr/>
        </p:nvCxnSpPr>
        <p:spPr>
          <a:xfrm>
            <a:off x="7826637" y="3429000"/>
            <a:ext cx="1353986" cy="1731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7642000A-7A9B-4560-9426-5EBF15D44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4600" y="4827561"/>
            <a:ext cx="2290931" cy="93780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BE9F156-DD3A-450A-89A8-F63D4EAA9A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8481" y="5395387"/>
            <a:ext cx="2412142" cy="402024"/>
          </a:xfrm>
          <a:prstGeom prst="rect">
            <a:avLst/>
          </a:prstGeom>
        </p:spPr>
      </p:pic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CF4D4C0E-481C-40F1-B57D-BD524E88F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240"/>
              </p:ext>
            </p:extLst>
          </p:nvPr>
        </p:nvGraphicFramePr>
        <p:xfrm>
          <a:off x="5653769" y="5800432"/>
          <a:ext cx="2320783" cy="72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10" imgW="1486080" imgH="466560" progId="Paint.Picture">
                  <p:embed/>
                </p:oleObj>
              </mc:Choice>
              <mc:Fallback>
                <p:oleObj name="Imagem de Bitmap" r:id="rId10" imgW="1486080" imgH="46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3769" y="5800432"/>
                        <a:ext cx="2320783" cy="72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Imagem 25">
            <a:extLst>
              <a:ext uri="{FF2B5EF4-FFF2-40B4-BE49-F238E27FC236}">
                <a16:creationId xmlns:a16="http://schemas.microsoft.com/office/drawing/2014/main" id="{FB183DEB-F76E-4999-B190-8DC8EA2533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8776" y="3923415"/>
            <a:ext cx="1353985" cy="45697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5E52601-55ED-4430-8DCF-A9A917AF7D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6900" y="2111322"/>
            <a:ext cx="838200" cy="29527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94AAA36-997A-4870-879D-B8A1297BD4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2661" y="1799157"/>
            <a:ext cx="426316" cy="343421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357F2D4-1B80-4CD8-9618-D943D6D2D7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8858" y="3177798"/>
            <a:ext cx="502865" cy="34342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D073365-5B77-4D59-8285-93A4361E3F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18857" y="4536161"/>
            <a:ext cx="502865" cy="371162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506AACA-0EEE-4F86-8D90-777A5B6A1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93186" y="2150390"/>
            <a:ext cx="1015786" cy="6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65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Imagem de Bitmap</vt:lpstr>
      <vt:lpstr>Apresentação do PowerPoint</vt:lpstr>
      <vt:lpstr>Apresentação do PowerPoint</vt:lpstr>
      <vt:lpstr>Algoritmo backpropagation (retropropagação)</vt:lpstr>
      <vt:lpstr>Resumindo a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571</cp:revision>
  <dcterms:created xsi:type="dcterms:W3CDTF">2020-11-26T18:44:25Z</dcterms:created>
  <dcterms:modified xsi:type="dcterms:W3CDTF">2021-02-08T18:19:12Z</dcterms:modified>
</cp:coreProperties>
</file>