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2" r:id="rId2"/>
    <p:sldId id="486" r:id="rId3"/>
    <p:sldId id="487" r:id="rId4"/>
    <p:sldId id="488" r:id="rId5"/>
    <p:sldId id="48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4401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Validação cruzada (Cross </a:t>
            </a:r>
            <a:r>
              <a:rPr lang="pt-BR" b="1" dirty="0" err="1"/>
              <a:t>validation</a:t>
            </a:r>
            <a:r>
              <a:rPr lang="pt-BR" b="1" dirty="0"/>
              <a:t>)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8D200B-6900-4E97-AF63-F7C4815D440B}"/>
              </a:ext>
            </a:extLst>
          </p:cNvPr>
          <p:cNvSpPr/>
          <p:nvPr/>
        </p:nvSpPr>
        <p:spPr>
          <a:xfrm>
            <a:off x="9101791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49D99F-5638-44D1-936D-C13448BBF09C}"/>
              </a:ext>
            </a:extLst>
          </p:cNvPr>
          <p:cNvSpPr/>
          <p:nvPr/>
        </p:nvSpPr>
        <p:spPr>
          <a:xfrm>
            <a:off x="9101791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FAF0CE-4763-4DFA-B470-FE157963DA90}"/>
              </a:ext>
            </a:extLst>
          </p:cNvPr>
          <p:cNvSpPr/>
          <p:nvPr/>
        </p:nvSpPr>
        <p:spPr>
          <a:xfrm>
            <a:off x="9101792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2E00EA2-93A3-48DF-9CDA-652FF2EB7D6D}"/>
              </a:ext>
            </a:extLst>
          </p:cNvPr>
          <p:cNvSpPr/>
          <p:nvPr/>
        </p:nvSpPr>
        <p:spPr>
          <a:xfrm>
            <a:off x="9101790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DC9D3D-27AF-4D59-9ED2-310BC7DEB60E}"/>
              </a:ext>
            </a:extLst>
          </p:cNvPr>
          <p:cNvSpPr/>
          <p:nvPr/>
        </p:nvSpPr>
        <p:spPr>
          <a:xfrm>
            <a:off x="6757179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9F7A44-6BBC-454F-8376-B63613C59666}"/>
              </a:ext>
            </a:extLst>
          </p:cNvPr>
          <p:cNvSpPr/>
          <p:nvPr/>
        </p:nvSpPr>
        <p:spPr>
          <a:xfrm>
            <a:off x="6757179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6E03C72-24E0-45D8-93C5-A5A380DF06FD}"/>
              </a:ext>
            </a:extLst>
          </p:cNvPr>
          <p:cNvSpPr/>
          <p:nvPr/>
        </p:nvSpPr>
        <p:spPr>
          <a:xfrm>
            <a:off x="6757180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439773-74EF-4D74-AB5B-CC9B8603A7F3}"/>
              </a:ext>
            </a:extLst>
          </p:cNvPr>
          <p:cNvSpPr/>
          <p:nvPr/>
        </p:nvSpPr>
        <p:spPr>
          <a:xfrm>
            <a:off x="6757178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D57DF71-D333-48A0-A929-AA5F84082D0A}"/>
              </a:ext>
            </a:extLst>
          </p:cNvPr>
          <p:cNvSpPr/>
          <p:nvPr/>
        </p:nvSpPr>
        <p:spPr>
          <a:xfrm>
            <a:off x="4412566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5B58A45-3A40-4A87-AEA1-6A17C3E38EF8}"/>
              </a:ext>
            </a:extLst>
          </p:cNvPr>
          <p:cNvSpPr/>
          <p:nvPr/>
        </p:nvSpPr>
        <p:spPr>
          <a:xfrm>
            <a:off x="4412566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02E98C1-DF49-4F1A-80FA-B14402A9CF62}"/>
              </a:ext>
            </a:extLst>
          </p:cNvPr>
          <p:cNvSpPr/>
          <p:nvPr/>
        </p:nvSpPr>
        <p:spPr>
          <a:xfrm>
            <a:off x="4412567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4455346-9F32-4865-81E9-14B9AF5CC4AE}"/>
              </a:ext>
            </a:extLst>
          </p:cNvPr>
          <p:cNvSpPr/>
          <p:nvPr/>
        </p:nvSpPr>
        <p:spPr>
          <a:xfrm>
            <a:off x="4412565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D39BCE0-F60C-4B59-A6F8-A6AB56459C80}"/>
              </a:ext>
            </a:extLst>
          </p:cNvPr>
          <p:cNvSpPr/>
          <p:nvPr/>
        </p:nvSpPr>
        <p:spPr>
          <a:xfrm>
            <a:off x="2110150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AAFEC4E-B68D-498E-961F-89416DE7111C}"/>
              </a:ext>
            </a:extLst>
          </p:cNvPr>
          <p:cNvSpPr/>
          <p:nvPr/>
        </p:nvSpPr>
        <p:spPr>
          <a:xfrm>
            <a:off x="2110150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4E6B82-D5C1-402B-A474-BF959F2D7016}"/>
              </a:ext>
            </a:extLst>
          </p:cNvPr>
          <p:cNvSpPr/>
          <p:nvPr/>
        </p:nvSpPr>
        <p:spPr>
          <a:xfrm>
            <a:off x="2110151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0B3DE1-2DB3-4D45-8C8F-7731F2779DC0}"/>
              </a:ext>
            </a:extLst>
          </p:cNvPr>
          <p:cNvSpPr/>
          <p:nvPr/>
        </p:nvSpPr>
        <p:spPr>
          <a:xfrm>
            <a:off x="2110149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9B8C576-D79A-42E8-9D19-06496C780F86}"/>
              </a:ext>
            </a:extLst>
          </p:cNvPr>
          <p:cNvCxnSpPr>
            <a:stCxn id="5" idx="2"/>
          </p:cNvCxnSpPr>
          <p:nvPr/>
        </p:nvCxnSpPr>
        <p:spPr>
          <a:xfrm>
            <a:off x="6096000" y="778124"/>
            <a:ext cx="0" cy="5946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7C6D273-82E9-4142-853B-D78C6534CF4B}"/>
              </a:ext>
            </a:extLst>
          </p:cNvPr>
          <p:cNvCxnSpPr/>
          <p:nvPr/>
        </p:nvCxnSpPr>
        <p:spPr>
          <a:xfrm>
            <a:off x="1659988" y="3742006"/>
            <a:ext cx="8961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D0D313-2C68-4223-97C0-0A8BB99145F3}"/>
              </a:ext>
            </a:extLst>
          </p:cNvPr>
          <p:cNvSpPr txBox="1"/>
          <p:nvPr/>
        </p:nvSpPr>
        <p:spPr>
          <a:xfrm>
            <a:off x="7455871" y="1970315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F0B505-0893-4522-9A4D-F19F5E0FFFAE}"/>
              </a:ext>
            </a:extLst>
          </p:cNvPr>
          <p:cNvSpPr txBox="1"/>
          <p:nvPr/>
        </p:nvSpPr>
        <p:spPr>
          <a:xfrm>
            <a:off x="2766646" y="198000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9F39E0E-1989-456D-B993-50A74B7E88DC}"/>
              </a:ext>
            </a:extLst>
          </p:cNvPr>
          <p:cNvSpPr txBox="1"/>
          <p:nvPr/>
        </p:nvSpPr>
        <p:spPr>
          <a:xfrm>
            <a:off x="2808853" y="5074875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2BBEF7-5E54-4F04-B931-67A771B60593}"/>
              </a:ext>
            </a:extLst>
          </p:cNvPr>
          <p:cNvSpPr txBox="1"/>
          <p:nvPr/>
        </p:nvSpPr>
        <p:spPr>
          <a:xfrm>
            <a:off x="7935352" y="5089772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C6C2444-6F76-4768-9C33-7EC7A2452822}"/>
              </a:ext>
            </a:extLst>
          </p:cNvPr>
          <p:cNvSpPr/>
          <p:nvPr/>
        </p:nvSpPr>
        <p:spPr>
          <a:xfrm>
            <a:off x="7765366" y="5011607"/>
            <a:ext cx="1336412" cy="6866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7332D3A-8D4E-4E50-BF8F-F2883E118A9B}"/>
              </a:ext>
            </a:extLst>
          </p:cNvPr>
          <p:cNvSpPr txBox="1"/>
          <p:nvPr/>
        </p:nvSpPr>
        <p:spPr>
          <a:xfrm>
            <a:off x="28132" y="1087914"/>
            <a:ext cx="2082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n_split</a:t>
            </a:r>
            <a:r>
              <a:rPr lang="pt-BR" sz="2800" dirty="0">
                <a:solidFill>
                  <a:srgbClr val="FF0000"/>
                </a:solidFill>
              </a:rPr>
              <a:t> = 4</a:t>
            </a:r>
          </a:p>
          <a:p>
            <a:r>
              <a:rPr lang="pt-BR" sz="2800" dirty="0">
                <a:solidFill>
                  <a:srgbClr val="FF0000"/>
                </a:solidFill>
              </a:rPr>
              <a:t>(k-</a:t>
            </a:r>
            <a:r>
              <a:rPr lang="pt-BR" sz="2800" dirty="0" err="1">
                <a:solidFill>
                  <a:srgbClr val="FF0000"/>
                </a:solidFill>
              </a:rPr>
              <a:t>folds</a:t>
            </a:r>
            <a:r>
              <a:rPr lang="pt-BR" sz="2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61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4401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Validação cruzada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8D200B-6900-4E97-AF63-F7C4815D440B}"/>
              </a:ext>
            </a:extLst>
          </p:cNvPr>
          <p:cNvSpPr/>
          <p:nvPr/>
        </p:nvSpPr>
        <p:spPr>
          <a:xfrm>
            <a:off x="9101791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49D99F-5638-44D1-936D-C13448BBF09C}"/>
              </a:ext>
            </a:extLst>
          </p:cNvPr>
          <p:cNvSpPr/>
          <p:nvPr/>
        </p:nvSpPr>
        <p:spPr>
          <a:xfrm>
            <a:off x="9101791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FAF0CE-4763-4DFA-B470-FE157963DA90}"/>
              </a:ext>
            </a:extLst>
          </p:cNvPr>
          <p:cNvSpPr/>
          <p:nvPr/>
        </p:nvSpPr>
        <p:spPr>
          <a:xfrm>
            <a:off x="9101792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2E00EA2-93A3-48DF-9CDA-652FF2EB7D6D}"/>
              </a:ext>
            </a:extLst>
          </p:cNvPr>
          <p:cNvSpPr/>
          <p:nvPr/>
        </p:nvSpPr>
        <p:spPr>
          <a:xfrm>
            <a:off x="9101790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DC9D3D-27AF-4D59-9ED2-310BC7DEB60E}"/>
              </a:ext>
            </a:extLst>
          </p:cNvPr>
          <p:cNvSpPr/>
          <p:nvPr/>
        </p:nvSpPr>
        <p:spPr>
          <a:xfrm>
            <a:off x="6757179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9F7A44-6BBC-454F-8376-B63613C59666}"/>
              </a:ext>
            </a:extLst>
          </p:cNvPr>
          <p:cNvSpPr/>
          <p:nvPr/>
        </p:nvSpPr>
        <p:spPr>
          <a:xfrm>
            <a:off x="6757179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6E03C72-24E0-45D8-93C5-A5A380DF06FD}"/>
              </a:ext>
            </a:extLst>
          </p:cNvPr>
          <p:cNvSpPr/>
          <p:nvPr/>
        </p:nvSpPr>
        <p:spPr>
          <a:xfrm>
            <a:off x="6757180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439773-74EF-4D74-AB5B-CC9B8603A7F3}"/>
              </a:ext>
            </a:extLst>
          </p:cNvPr>
          <p:cNvSpPr/>
          <p:nvPr/>
        </p:nvSpPr>
        <p:spPr>
          <a:xfrm>
            <a:off x="6757178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D57DF71-D333-48A0-A929-AA5F84082D0A}"/>
              </a:ext>
            </a:extLst>
          </p:cNvPr>
          <p:cNvSpPr/>
          <p:nvPr/>
        </p:nvSpPr>
        <p:spPr>
          <a:xfrm>
            <a:off x="4412566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5B58A45-3A40-4A87-AEA1-6A17C3E38EF8}"/>
              </a:ext>
            </a:extLst>
          </p:cNvPr>
          <p:cNvSpPr/>
          <p:nvPr/>
        </p:nvSpPr>
        <p:spPr>
          <a:xfrm>
            <a:off x="4412566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02E98C1-DF49-4F1A-80FA-B14402A9CF62}"/>
              </a:ext>
            </a:extLst>
          </p:cNvPr>
          <p:cNvSpPr/>
          <p:nvPr/>
        </p:nvSpPr>
        <p:spPr>
          <a:xfrm>
            <a:off x="4412567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4455346-9F32-4865-81E9-14B9AF5CC4AE}"/>
              </a:ext>
            </a:extLst>
          </p:cNvPr>
          <p:cNvSpPr/>
          <p:nvPr/>
        </p:nvSpPr>
        <p:spPr>
          <a:xfrm>
            <a:off x="4412565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D39BCE0-F60C-4B59-A6F8-A6AB56459C80}"/>
              </a:ext>
            </a:extLst>
          </p:cNvPr>
          <p:cNvSpPr/>
          <p:nvPr/>
        </p:nvSpPr>
        <p:spPr>
          <a:xfrm>
            <a:off x="2110150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AAFEC4E-B68D-498E-961F-89416DE7111C}"/>
              </a:ext>
            </a:extLst>
          </p:cNvPr>
          <p:cNvSpPr/>
          <p:nvPr/>
        </p:nvSpPr>
        <p:spPr>
          <a:xfrm>
            <a:off x="2110150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4E6B82-D5C1-402B-A474-BF959F2D7016}"/>
              </a:ext>
            </a:extLst>
          </p:cNvPr>
          <p:cNvSpPr/>
          <p:nvPr/>
        </p:nvSpPr>
        <p:spPr>
          <a:xfrm>
            <a:off x="2110151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0B3DE1-2DB3-4D45-8C8F-7731F2779DC0}"/>
              </a:ext>
            </a:extLst>
          </p:cNvPr>
          <p:cNvSpPr/>
          <p:nvPr/>
        </p:nvSpPr>
        <p:spPr>
          <a:xfrm>
            <a:off x="2110149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9B8C576-D79A-42E8-9D19-06496C780F86}"/>
              </a:ext>
            </a:extLst>
          </p:cNvPr>
          <p:cNvCxnSpPr>
            <a:stCxn id="5" idx="2"/>
          </p:cNvCxnSpPr>
          <p:nvPr/>
        </p:nvCxnSpPr>
        <p:spPr>
          <a:xfrm>
            <a:off x="6096000" y="778124"/>
            <a:ext cx="0" cy="5946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7C6D273-82E9-4142-853B-D78C6534CF4B}"/>
              </a:ext>
            </a:extLst>
          </p:cNvPr>
          <p:cNvCxnSpPr/>
          <p:nvPr/>
        </p:nvCxnSpPr>
        <p:spPr>
          <a:xfrm>
            <a:off x="1659988" y="3742006"/>
            <a:ext cx="8961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D0D313-2C68-4223-97C0-0A8BB99145F3}"/>
              </a:ext>
            </a:extLst>
          </p:cNvPr>
          <p:cNvSpPr txBox="1"/>
          <p:nvPr/>
        </p:nvSpPr>
        <p:spPr>
          <a:xfrm>
            <a:off x="7455871" y="1970315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F0B505-0893-4522-9A4D-F19F5E0FFFAE}"/>
              </a:ext>
            </a:extLst>
          </p:cNvPr>
          <p:cNvSpPr txBox="1"/>
          <p:nvPr/>
        </p:nvSpPr>
        <p:spPr>
          <a:xfrm>
            <a:off x="2766646" y="198000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9F39E0E-1989-456D-B993-50A74B7E88DC}"/>
              </a:ext>
            </a:extLst>
          </p:cNvPr>
          <p:cNvSpPr txBox="1"/>
          <p:nvPr/>
        </p:nvSpPr>
        <p:spPr>
          <a:xfrm>
            <a:off x="7549656" y="506693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2BBEF7-5E54-4F04-B931-67A771B60593}"/>
              </a:ext>
            </a:extLst>
          </p:cNvPr>
          <p:cNvSpPr txBox="1"/>
          <p:nvPr/>
        </p:nvSpPr>
        <p:spPr>
          <a:xfrm>
            <a:off x="3202745" y="5039268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B0C8616-6480-445D-AA57-B7E8BC235A91}"/>
              </a:ext>
            </a:extLst>
          </p:cNvPr>
          <p:cNvSpPr/>
          <p:nvPr/>
        </p:nvSpPr>
        <p:spPr>
          <a:xfrm>
            <a:off x="2994076" y="4980793"/>
            <a:ext cx="1336412" cy="6866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4401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Validação cruzada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8D200B-6900-4E97-AF63-F7C4815D440B}"/>
              </a:ext>
            </a:extLst>
          </p:cNvPr>
          <p:cNvSpPr/>
          <p:nvPr/>
        </p:nvSpPr>
        <p:spPr>
          <a:xfrm>
            <a:off x="9101791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49D99F-5638-44D1-936D-C13448BBF09C}"/>
              </a:ext>
            </a:extLst>
          </p:cNvPr>
          <p:cNvSpPr/>
          <p:nvPr/>
        </p:nvSpPr>
        <p:spPr>
          <a:xfrm>
            <a:off x="9101791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FAF0CE-4763-4DFA-B470-FE157963DA90}"/>
              </a:ext>
            </a:extLst>
          </p:cNvPr>
          <p:cNvSpPr/>
          <p:nvPr/>
        </p:nvSpPr>
        <p:spPr>
          <a:xfrm>
            <a:off x="9101792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2E00EA2-93A3-48DF-9CDA-652FF2EB7D6D}"/>
              </a:ext>
            </a:extLst>
          </p:cNvPr>
          <p:cNvSpPr/>
          <p:nvPr/>
        </p:nvSpPr>
        <p:spPr>
          <a:xfrm>
            <a:off x="9101790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DC9D3D-27AF-4D59-9ED2-310BC7DEB60E}"/>
              </a:ext>
            </a:extLst>
          </p:cNvPr>
          <p:cNvSpPr/>
          <p:nvPr/>
        </p:nvSpPr>
        <p:spPr>
          <a:xfrm>
            <a:off x="6757179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9F7A44-6BBC-454F-8376-B63613C59666}"/>
              </a:ext>
            </a:extLst>
          </p:cNvPr>
          <p:cNvSpPr/>
          <p:nvPr/>
        </p:nvSpPr>
        <p:spPr>
          <a:xfrm>
            <a:off x="6757179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6E03C72-24E0-45D8-93C5-A5A380DF06FD}"/>
              </a:ext>
            </a:extLst>
          </p:cNvPr>
          <p:cNvSpPr/>
          <p:nvPr/>
        </p:nvSpPr>
        <p:spPr>
          <a:xfrm>
            <a:off x="6757180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439773-74EF-4D74-AB5B-CC9B8603A7F3}"/>
              </a:ext>
            </a:extLst>
          </p:cNvPr>
          <p:cNvSpPr/>
          <p:nvPr/>
        </p:nvSpPr>
        <p:spPr>
          <a:xfrm>
            <a:off x="6757178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D57DF71-D333-48A0-A929-AA5F84082D0A}"/>
              </a:ext>
            </a:extLst>
          </p:cNvPr>
          <p:cNvSpPr/>
          <p:nvPr/>
        </p:nvSpPr>
        <p:spPr>
          <a:xfrm>
            <a:off x="4412566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5B58A45-3A40-4A87-AEA1-6A17C3E38EF8}"/>
              </a:ext>
            </a:extLst>
          </p:cNvPr>
          <p:cNvSpPr/>
          <p:nvPr/>
        </p:nvSpPr>
        <p:spPr>
          <a:xfrm>
            <a:off x="4412566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02E98C1-DF49-4F1A-80FA-B14402A9CF62}"/>
              </a:ext>
            </a:extLst>
          </p:cNvPr>
          <p:cNvSpPr/>
          <p:nvPr/>
        </p:nvSpPr>
        <p:spPr>
          <a:xfrm>
            <a:off x="4412567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4455346-9F32-4865-81E9-14B9AF5CC4AE}"/>
              </a:ext>
            </a:extLst>
          </p:cNvPr>
          <p:cNvSpPr/>
          <p:nvPr/>
        </p:nvSpPr>
        <p:spPr>
          <a:xfrm>
            <a:off x="4412565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D39BCE0-F60C-4B59-A6F8-A6AB56459C80}"/>
              </a:ext>
            </a:extLst>
          </p:cNvPr>
          <p:cNvSpPr/>
          <p:nvPr/>
        </p:nvSpPr>
        <p:spPr>
          <a:xfrm>
            <a:off x="2110150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AAFEC4E-B68D-498E-961F-89416DE7111C}"/>
              </a:ext>
            </a:extLst>
          </p:cNvPr>
          <p:cNvSpPr/>
          <p:nvPr/>
        </p:nvSpPr>
        <p:spPr>
          <a:xfrm>
            <a:off x="2110150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4E6B82-D5C1-402B-A474-BF959F2D7016}"/>
              </a:ext>
            </a:extLst>
          </p:cNvPr>
          <p:cNvSpPr/>
          <p:nvPr/>
        </p:nvSpPr>
        <p:spPr>
          <a:xfrm>
            <a:off x="2110151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0B3DE1-2DB3-4D45-8C8F-7731F2779DC0}"/>
              </a:ext>
            </a:extLst>
          </p:cNvPr>
          <p:cNvSpPr/>
          <p:nvPr/>
        </p:nvSpPr>
        <p:spPr>
          <a:xfrm>
            <a:off x="2110149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9B8C576-D79A-42E8-9D19-06496C780F86}"/>
              </a:ext>
            </a:extLst>
          </p:cNvPr>
          <p:cNvCxnSpPr>
            <a:stCxn id="5" idx="2"/>
          </p:cNvCxnSpPr>
          <p:nvPr/>
        </p:nvCxnSpPr>
        <p:spPr>
          <a:xfrm>
            <a:off x="6096000" y="778124"/>
            <a:ext cx="0" cy="5946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7C6D273-82E9-4142-853B-D78C6534CF4B}"/>
              </a:ext>
            </a:extLst>
          </p:cNvPr>
          <p:cNvCxnSpPr/>
          <p:nvPr/>
        </p:nvCxnSpPr>
        <p:spPr>
          <a:xfrm>
            <a:off x="1659988" y="3742006"/>
            <a:ext cx="8961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D0D313-2C68-4223-97C0-0A8BB99145F3}"/>
              </a:ext>
            </a:extLst>
          </p:cNvPr>
          <p:cNvSpPr txBox="1"/>
          <p:nvPr/>
        </p:nvSpPr>
        <p:spPr>
          <a:xfrm>
            <a:off x="7455871" y="1970315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F0B505-0893-4522-9A4D-F19F5E0FFFAE}"/>
              </a:ext>
            </a:extLst>
          </p:cNvPr>
          <p:cNvSpPr txBox="1"/>
          <p:nvPr/>
        </p:nvSpPr>
        <p:spPr>
          <a:xfrm>
            <a:off x="2766646" y="5093334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9F39E0E-1989-456D-B993-50A74B7E88DC}"/>
              </a:ext>
            </a:extLst>
          </p:cNvPr>
          <p:cNvSpPr txBox="1"/>
          <p:nvPr/>
        </p:nvSpPr>
        <p:spPr>
          <a:xfrm>
            <a:off x="7549656" y="506693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2BBEF7-5E54-4F04-B931-67A771B60593}"/>
              </a:ext>
            </a:extLst>
          </p:cNvPr>
          <p:cNvSpPr txBox="1"/>
          <p:nvPr/>
        </p:nvSpPr>
        <p:spPr>
          <a:xfrm>
            <a:off x="3188682" y="1897372"/>
            <a:ext cx="108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FFAD1C0-3991-4759-92A5-79BCCC1D1135}"/>
              </a:ext>
            </a:extLst>
          </p:cNvPr>
          <p:cNvSpPr/>
          <p:nvPr/>
        </p:nvSpPr>
        <p:spPr>
          <a:xfrm>
            <a:off x="2975321" y="1841991"/>
            <a:ext cx="1336412" cy="6866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4401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Validação cruzada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8D200B-6900-4E97-AF63-F7C4815D440B}"/>
              </a:ext>
            </a:extLst>
          </p:cNvPr>
          <p:cNvSpPr/>
          <p:nvPr/>
        </p:nvSpPr>
        <p:spPr>
          <a:xfrm>
            <a:off x="9101791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349D99F-5638-44D1-936D-C13448BBF09C}"/>
              </a:ext>
            </a:extLst>
          </p:cNvPr>
          <p:cNvSpPr/>
          <p:nvPr/>
        </p:nvSpPr>
        <p:spPr>
          <a:xfrm>
            <a:off x="9101791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5FAF0CE-4763-4DFA-B470-FE157963DA90}"/>
              </a:ext>
            </a:extLst>
          </p:cNvPr>
          <p:cNvSpPr/>
          <p:nvPr/>
        </p:nvSpPr>
        <p:spPr>
          <a:xfrm>
            <a:off x="9101792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2E00EA2-93A3-48DF-9CDA-652FF2EB7D6D}"/>
              </a:ext>
            </a:extLst>
          </p:cNvPr>
          <p:cNvSpPr/>
          <p:nvPr/>
        </p:nvSpPr>
        <p:spPr>
          <a:xfrm>
            <a:off x="9101790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DC9D3D-27AF-4D59-9ED2-310BC7DEB60E}"/>
              </a:ext>
            </a:extLst>
          </p:cNvPr>
          <p:cNvSpPr/>
          <p:nvPr/>
        </p:nvSpPr>
        <p:spPr>
          <a:xfrm>
            <a:off x="6757179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9F7A44-6BBC-454F-8376-B63613C59666}"/>
              </a:ext>
            </a:extLst>
          </p:cNvPr>
          <p:cNvSpPr/>
          <p:nvPr/>
        </p:nvSpPr>
        <p:spPr>
          <a:xfrm>
            <a:off x="6757179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6E03C72-24E0-45D8-93C5-A5A380DF06FD}"/>
              </a:ext>
            </a:extLst>
          </p:cNvPr>
          <p:cNvSpPr/>
          <p:nvPr/>
        </p:nvSpPr>
        <p:spPr>
          <a:xfrm>
            <a:off x="6757180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439773-74EF-4D74-AB5B-CC9B8603A7F3}"/>
              </a:ext>
            </a:extLst>
          </p:cNvPr>
          <p:cNvSpPr/>
          <p:nvPr/>
        </p:nvSpPr>
        <p:spPr>
          <a:xfrm>
            <a:off x="6757178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D57DF71-D333-48A0-A929-AA5F84082D0A}"/>
              </a:ext>
            </a:extLst>
          </p:cNvPr>
          <p:cNvSpPr/>
          <p:nvPr/>
        </p:nvSpPr>
        <p:spPr>
          <a:xfrm>
            <a:off x="4412566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5B58A45-3A40-4A87-AEA1-6A17C3E38EF8}"/>
              </a:ext>
            </a:extLst>
          </p:cNvPr>
          <p:cNvSpPr/>
          <p:nvPr/>
        </p:nvSpPr>
        <p:spPr>
          <a:xfrm>
            <a:off x="4412566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02E98C1-DF49-4F1A-80FA-B14402A9CF62}"/>
              </a:ext>
            </a:extLst>
          </p:cNvPr>
          <p:cNvSpPr/>
          <p:nvPr/>
        </p:nvSpPr>
        <p:spPr>
          <a:xfrm>
            <a:off x="4412567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4455346-9F32-4865-81E9-14B9AF5CC4AE}"/>
              </a:ext>
            </a:extLst>
          </p:cNvPr>
          <p:cNvSpPr/>
          <p:nvPr/>
        </p:nvSpPr>
        <p:spPr>
          <a:xfrm>
            <a:off x="4412565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D39BCE0-F60C-4B59-A6F8-A6AB56459C80}"/>
              </a:ext>
            </a:extLst>
          </p:cNvPr>
          <p:cNvSpPr/>
          <p:nvPr/>
        </p:nvSpPr>
        <p:spPr>
          <a:xfrm>
            <a:off x="2110150" y="4139410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AAFEC4E-B68D-498E-961F-89416DE7111C}"/>
              </a:ext>
            </a:extLst>
          </p:cNvPr>
          <p:cNvSpPr/>
          <p:nvPr/>
        </p:nvSpPr>
        <p:spPr>
          <a:xfrm>
            <a:off x="2110150" y="2580538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4E6B82-D5C1-402B-A474-BF959F2D7016}"/>
              </a:ext>
            </a:extLst>
          </p:cNvPr>
          <p:cNvSpPr/>
          <p:nvPr/>
        </p:nvSpPr>
        <p:spPr>
          <a:xfrm>
            <a:off x="2110151" y="1021666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0B3DE1-2DB3-4D45-8C8F-7731F2779DC0}"/>
              </a:ext>
            </a:extLst>
          </p:cNvPr>
          <p:cNvSpPr/>
          <p:nvPr/>
        </p:nvSpPr>
        <p:spPr>
          <a:xfrm>
            <a:off x="2110149" y="5698282"/>
            <a:ext cx="872197" cy="87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9B8C576-D79A-42E8-9D19-06496C780F86}"/>
              </a:ext>
            </a:extLst>
          </p:cNvPr>
          <p:cNvCxnSpPr>
            <a:stCxn id="5" idx="2"/>
          </p:cNvCxnSpPr>
          <p:nvPr/>
        </p:nvCxnSpPr>
        <p:spPr>
          <a:xfrm>
            <a:off x="6096000" y="778124"/>
            <a:ext cx="0" cy="5946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7C6D273-82E9-4142-853B-D78C6534CF4B}"/>
              </a:ext>
            </a:extLst>
          </p:cNvPr>
          <p:cNvCxnSpPr/>
          <p:nvPr/>
        </p:nvCxnSpPr>
        <p:spPr>
          <a:xfrm>
            <a:off x="1659988" y="3742006"/>
            <a:ext cx="89611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D0D313-2C68-4223-97C0-0A8BB99145F3}"/>
              </a:ext>
            </a:extLst>
          </p:cNvPr>
          <p:cNvSpPr txBox="1"/>
          <p:nvPr/>
        </p:nvSpPr>
        <p:spPr>
          <a:xfrm>
            <a:off x="2761956" y="197559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F0B505-0893-4522-9A4D-F19F5E0FFFAE}"/>
              </a:ext>
            </a:extLst>
          </p:cNvPr>
          <p:cNvSpPr txBox="1"/>
          <p:nvPr/>
        </p:nvSpPr>
        <p:spPr>
          <a:xfrm>
            <a:off x="2766646" y="5093334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9F39E0E-1989-456D-B993-50A74B7E88DC}"/>
              </a:ext>
            </a:extLst>
          </p:cNvPr>
          <p:cNvSpPr txBox="1"/>
          <p:nvPr/>
        </p:nvSpPr>
        <p:spPr>
          <a:xfrm>
            <a:off x="7549656" y="5066930"/>
            <a:ext cx="2082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2BBEF7-5E54-4F04-B931-67A771B60593}"/>
              </a:ext>
            </a:extLst>
          </p:cNvPr>
          <p:cNvSpPr txBox="1"/>
          <p:nvPr/>
        </p:nvSpPr>
        <p:spPr>
          <a:xfrm>
            <a:off x="7888460" y="1975590"/>
            <a:ext cx="108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1F36BBB-4D6B-4CF1-85EC-CC0D39C1B918}"/>
              </a:ext>
            </a:extLst>
          </p:cNvPr>
          <p:cNvSpPr/>
          <p:nvPr/>
        </p:nvSpPr>
        <p:spPr>
          <a:xfrm>
            <a:off x="7697377" y="1925962"/>
            <a:ext cx="1336412" cy="6866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8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8969</TotalTime>
  <Words>50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Validação cruzada (Cross validation)</vt:lpstr>
      <vt:lpstr>Validação cruzada</vt:lpstr>
      <vt:lpstr>Validação cruzada</vt:lpstr>
      <vt:lpstr>Validação cruzada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625</cp:revision>
  <dcterms:created xsi:type="dcterms:W3CDTF">2020-11-26T18:44:25Z</dcterms:created>
  <dcterms:modified xsi:type="dcterms:W3CDTF">2021-02-16T18:42:26Z</dcterms:modified>
</cp:coreProperties>
</file>