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6" r:id="rId2"/>
    <p:sldId id="299" r:id="rId3"/>
    <p:sldId id="29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18/02/2021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647114" y="499180"/>
            <a:ext cx="10888394" cy="41712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INTELIGÊNCIA ARTIFICIAL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5300" b="1" dirty="0"/>
              <a:t>REDES NEURAIS ARTIFICIAIS COM PYTHON</a:t>
            </a:r>
          </a:p>
          <a:p>
            <a:endParaRPr lang="pt-BR" sz="5300" b="1" dirty="0"/>
          </a:p>
          <a:p>
            <a:r>
              <a:rPr lang="pt-BR" sz="3400" b="1" dirty="0"/>
              <a:t>Classificação e Regressão</a:t>
            </a:r>
          </a:p>
        </p:txBody>
      </p:sp>
    </p:spTree>
    <p:extLst>
      <p:ext uri="{BB962C8B-B14F-4D97-AF65-F5344CB8AC3E}">
        <p14:creationId xmlns:p14="http://schemas.microsoft.com/office/powerpoint/2010/main" val="13127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>
            <a:extLst>
              <a:ext uri="{FF2B5EF4-FFF2-40B4-BE49-F238E27FC236}">
                <a16:creationId xmlns:a16="http://schemas.microsoft.com/office/drawing/2014/main" id="{153276C1-92CB-46B4-A0A2-611D5DFFA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64" y="1378133"/>
            <a:ext cx="6473829" cy="501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2">
            <a:extLst>
              <a:ext uri="{FF2B5EF4-FFF2-40B4-BE49-F238E27FC236}">
                <a16:creationId xmlns:a16="http://schemas.microsoft.com/office/drawing/2014/main" id="{BCA46114-CDAA-4317-86A4-D9FCDA141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28" y="708660"/>
            <a:ext cx="11537543" cy="50460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94" tIns="44947" rIns="89894" bIns="44947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689" dirty="0">
                <a:solidFill>
                  <a:schemeClr val="tx1"/>
                </a:solidFill>
                <a:latin typeface="Arial" panose="020B0604020202020204" pitchFamily="34" charset="0"/>
              </a:rPr>
              <a:t>A deformação elástica é diretamente proporcional à força aplicada.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042CF8-E304-4340-B31F-8B3B08D37F74}"/>
              </a:ext>
            </a:extLst>
          </p:cNvPr>
          <p:cNvSpPr txBox="1"/>
          <p:nvPr/>
        </p:nvSpPr>
        <p:spPr>
          <a:xfrm>
            <a:off x="1214228" y="89308"/>
            <a:ext cx="10027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Força Elástica (Lei de </a:t>
            </a:r>
            <a:r>
              <a:rPr lang="pt-BR" sz="3200" b="1" dirty="0" err="1"/>
              <a:t>Hooke</a:t>
            </a:r>
            <a:r>
              <a:rPr lang="pt-BR" sz="3200" b="1" dirty="0"/>
              <a:t>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C750EF7-A69C-4A72-88AB-02E459BC1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106" y="4543414"/>
            <a:ext cx="5112279" cy="82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9894" tIns="44947" rIns="89894" bIns="44947">
            <a:spAutoFit/>
          </a:bodyPr>
          <a:lstStyle/>
          <a:p>
            <a:pPr defTabSz="441062">
              <a:defRPr/>
            </a:pPr>
            <a:r>
              <a:rPr lang="pt-BR" sz="2400" dirty="0"/>
              <a:t>K = constante elástica ou rigidez (N/m).</a:t>
            </a:r>
          </a:p>
          <a:p>
            <a:pPr defTabSz="441062">
              <a:defRPr/>
            </a:pPr>
            <a:r>
              <a:rPr lang="pt-BR" sz="2400" dirty="0"/>
              <a:t>x = deformação elástica (m).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D437F06F-EFCA-45D7-8175-5A1FDD83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382" y="2958894"/>
            <a:ext cx="3841618" cy="47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4" tIns="44947" rIns="89894" bIns="44947">
            <a:spAutoFit/>
          </a:bodyPr>
          <a:lstStyle>
            <a:lvl1pPr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defTabSz="393700"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3937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r>
              <a:rPr lang="pt-BR" altLang="pt-BR" sz="2465" b="1" dirty="0">
                <a:solidFill>
                  <a:schemeClr val="tx1"/>
                </a:solidFill>
                <a:latin typeface="Arial" panose="020B0604020202020204" pitchFamily="34" charset="0"/>
              </a:rPr>
              <a:t>Módulo</a:t>
            </a:r>
            <a:endParaRPr lang="pt-BR" altLang="pt-BR" sz="2465" b="1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BEA2E4-4DB5-4FF4-A6C9-764A8D1EA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937" y="3649949"/>
            <a:ext cx="163830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CEF717CF-0252-4612-95E2-CBF174A7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68"/>
            <a:ext cx="6866600" cy="6068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32518BF-8A59-43CA-98AF-FF79528F01E1}"/>
                  </a:ext>
                </a:extLst>
              </p:cNvPr>
              <p:cNvSpPr txBox="1"/>
              <p:nvPr/>
            </p:nvSpPr>
            <p:spPr>
              <a:xfrm>
                <a:off x="8539088" y="4768948"/>
                <a:ext cx="17413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32518BF-8A59-43CA-98AF-FF79528F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088" y="4768948"/>
                <a:ext cx="17413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A3E557F-5936-4357-BC24-D86DCCBA18BF}"/>
                  </a:ext>
                </a:extLst>
              </p:cNvPr>
              <p:cNvSpPr txBox="1"/>
              <p:nvPr/>
            </p:nvSpPr>
            <p:spPr>
              <a:xfrm>
                <a:off x="8913774" y="5495759"/>
                <a:ext cx="991938" cy="806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A3E557F-5936-4357-BC24-D86DCCBA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774" y="5495759"/>
                <a:ext cx="991938" cy="806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6FBF0DBD-933E-4CC5-9113-7FE292138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633" y="661182"/>
            <a:ext cx="5402611" cy="385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58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Symbol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381</cp:revision>
  <dcterms:created xsi:type="dcterms:W3CDTF">2020-11-26T18:44:25Z</dcterms:created>
  <dcterms:modified xsi:type="dcterms:W3CDTF">2021-02-18T19:16:40Z</dcterms:modified>
</cp:coreProperties>
</file>