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2" r:id="rId2"/>
    <p:sldId id="494" r:id="rId3"/>
    <p:sldId id="450" r:id="rId4"/>
    <p:sldId id="258" r:id="rId5"/>
    <p:sldId id="461" r:id="rId6"/>
    <p:sldId id="441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44064" y="2296861"/>
            <a:ext cx="1077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Perceptron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9"/>
            <a:ext cx="10515600" cy="774569"/>
          </a:xfrm>
        </p:spPr>
        <p:txBody>
          <a:bodyPr/>
          <a:lstStyle/>
          <a:p>
            <a:pPr algn="ctr"/>
            <a:r>
              <a:rPr lang="pt-BR" b="1" dirty="0" err="1"/>
              <a:t>Perceptron</a:t>
            </a:r>
            <a:r>
              <a:rPr lang="pt-BR" b="1" dirty="0"/>
              <a:t> de uma camada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921487"/>
            <a:ext cx="10515600" cy="13996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Algoritmo mais simples </a:t>
            </a:r>
            <a:r>
              <a:rPr lang="pt-BR" sz="32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 uma rede neural que pode ser usado para a classificação de padrões que sejam linearmente separáveis.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06BC98-132C-474B-A8CE-695B960D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4" y="2190090"/>
            <a:ext cx="9693062" cy="46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75"/>
            <a:ext cx="10515600" cy="704907"/>
          </a:xfrm>
        </p:spPr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uma camada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1"/>
            <a:ext cx="10004473" cy="497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Modelo matemático com mais de uma entrada e uma saída binária.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B8D1D-9A54-460B-A6FE-9D9CD49F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6" y="1493262"/>
            <a:ext cx="9751923" cy="50200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F30304-3793-4ABD-AF0E-7F1C9CB2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90" y="1455462"/>
            <a:ext cx="2712830" cy="12013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6F0267-F588-4BA1-84F3-03D400B0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404" y="3481580"/>
            <a:ext cx="1685139" cy="43298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440797-7B57-4C40-BD18-385F936B2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249" y="2050048"/>
            <a:ext cx="3373491" cy="1017765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DAC2141-4316-423E-A731-EBAAA2EBFC82}"/>
              </a:ext>
            </a:extLst>
          </p:cNvPr>
          <p:cNvSpPr txBox="1">
            <a:spLocks/>
          </p:cNvSpPr>
          <p:nvPr/>
        </p:nvSpPr>
        <p:spPr>
          <a:xfrm>
            <a:off x="4276577" y="5387476"/>
            <a:ext cx="7582487" cy="8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Bias (Viés): aumenta o grau de liberdade dos ajustes dos pesos.</a:t>
            </a:r>
            <a:endParaRPr lang="pt-BR" sz="24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1CC51E1-BED0-4934-8135-0F7AD2E42E1F}"/>
              </a:ext>
            </a:extLst>
          </p:cNvPr>
          <p:cNvCxnSpPr/>
          <p:nvPr/>
        </p:nvCxnSpPr>
        <p:spPr>
          <a:xfrm flipV="1">
            <a:off x="6580070" y="2656858"/>
            <a:ext cx="131298" cy="821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F006752-5092-4AE3-9F58-9B0D8C531CEE}"/>
              </a:ext>
            </a:extLst>
          </p:cNvPr>
          <p:cNvCxnSpPr/>
          <p:nvPr/>
        </p:nvCxnSpPr>
        <p:spPr>
          <a:xfrm flipV="1">
            <a:off x="8281291" y="2997057"/>
            <a:ext cx="1055077" cy="486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A3D77B6-6574-470A-9CD8-39307EE52D8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084859" y="3698074"/>
            <a:ext cx="286545" cy="305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BACF8905-AB83-43C8-A334-102EB88DB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284" y="5818921"/>
            <a:ext cx="3388880" cy="8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E6B6A7DC-9DE1-4A1E-B8A4-58D0F898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75"/>
            <a:ext cx="7890395" cy="4209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CC56198-29A7-4C6D-91B3-81BAD8B349EA}"/>
                  </a:ext>
                </a:extLst>
              </p:cNvPr>
              <p:cNvSpPr txBox="1"/>
              <p:nvPr/>
            </p:nvSpPr>
            <p:spPr>
              <a:xfrm>
                <a:off x="3075376" y="4686553"/>
                <a:ext cx="44569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=3.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+2.1+1.2+1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CC56198-29A7-4C6D-91B3-81BAD8B3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76" y="4686553"/>
                <a:ext cx="44569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914AB2E-AEFA-4890-9B70-7B54C8B3F9CD}"/>
                  </a:ext>
                </a:extLst>
              </p:cNvPr>
              <p:cNvSpPr txBox="1"/>
              <p:nvPr/>
            </p:nvSpPr>
            <p:spPr>
              <a:xfrm>
                <a:off x="3164151" y="5391349"/>
                <a:ext cx="31039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+2+2+</m:t>
                    </m:r>
                  </m:oMath>
                </a14:m>
                <a:r>
                  <a:rPr lang="pt-BR" sz="2800" b="0" dirty="0"/>
                  <a:t>1</a:t>
                </a: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914AB2E-AEFA-4890-9B70-7B54C8B3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51" y="5391349"/>
                <a:ext cx="3103991" cy="430887"/>
              </a:xfrm>
              <a:prstGeom prst="rect">
                <a:avLst/>
              </a:prstGeom>
              <a:blipFill>
                <a:blip r:embed="rId4"/>
                <a:stretch>
                  <a:fillRect t="-23944" r="-6090" b="-50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7089097-EDFF-451E-8F0E-1AC70403972F}"/>
                  </a:ext>
                </a:extLst>
              </p:cNvPr>
              <p:cNvSpPr txBox="1"/>
              <p:nvPr/>
            </p:nvSpPr>
            <p:spPr>
              <a:xfrm>
                <a:off x="3202945" y="6133831"/>
                <a:ext cx="1212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800" b="0" dirty="0"/>
                  <a:t> - 1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7089097-EDFF-451E-8F0E-1AC70403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5" y="6133831"/>
                <a:ext cx="1212383" cy="430887"/>
              </a:xfrm>
              <a:prstGeom prst="rect">
                <a:avLst/>
              </a:prstGeom>
              <a:blipFill>
                <a:blip r:embed="rId5"/>
                <a:stretch>
                  <a:fillRect t="-23944" r="-17085" b="-50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825F832-5761-4184-AB77-56862966A33B}"/>
                  </a:ext>
                </a:extLst>
              </p:cNvPr>
              <p:cNvSpPr txBox="1"/>
              <p:nvPr/>
            </p:nvSpPr>
            <p:spPr>
              <a:xfrm>
                <a:off x="7221614" y="1533753"/>
                <a:ext cx="4872103" cy="193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 ≤0</m:t>
                              </m:r>
                            </m:e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400" b="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825F832-5761-4184-AB77-56862966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14" y="1533753"/>
                <a:ext cx="4872103" cy="1937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C811118-F4A4-4C8A-9D21-DFD23E5B8048}"/>
                  </a:ext>
                </a:extLst>
              </p:cNvPr>
              <p:cNvSpPr txBox="1"/>
              <p:nvPr/>
            </p:nvSpPr>
            <p:spPr>
              <a:xfrm>
                <a:off x="9161711" y="5736351"/>
                <a:ext cx="1118511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C811118-F4A4-4C8A-9D21-DFD23E5B8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711" y="5736351"/>
                <a:ext cx="11185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56C37B8A-12E8-4A54-9292-F24DE9937270}"/>
              </a:ext>
            </a:extLst>
          </p:cNvPr>
          <p:cNvSpPr txBox="1">
            <a:spLocks/>
          </p:cNvSpPr>
          <p:nvPr/>
        </p:nvSpPr>
        <p:spPr>
          <a:xfrm>
            <a:off x="9067838" y="5226458"/>
            <a:ext cx="1212384" cy="60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Saída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D53C258-00E2-416A-A7CE-9519200F77C1}"/>
                  </a:ext>
                </a:extLst>
              </p:cNvPr>
              <p:cNvSpPr txBox="1"/>
              <p:nvPr/>
            </p:nvSpPr>
            <p:spPr>
              <a:xfrm>
                <a:off x="3809136" y="3429000"/>
                <a:ext cx="2652970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400" b="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D53C258-00E2-416A-A7CE-9519200F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36" y="3429000"/>
                <a:ext cx="2652970" cy="10500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1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936674" y="409575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Redes </a:t>
            </a:r>
            <a:r>
              <a:rPr lang="pt-BR" sz="3200" b="1" dirty="0" err="1"/>
              <a:t>Multilayer</a:t>
            </a:r>
            <a:r>
              <a:rPr lang="pt-BR" sz="3200" b="1" dirty="0"/>
              <a:t> </a:t>
            </a:r>
            <a:r>
              <a:rPr lang="pt-BR" sz="3200" b="1" dirty="0" err="1"/>
              <a:t>Perceptron</a:t>
            </a:r>
            <a:r>
              <a:rPr lang="pt-BR" sz="3200" b="1" dirty="0"/>
              <a:t> (MLP)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05E30-71E8-4967-87B2-668B8365F021}"/>
              </a:ext>
            </a:extLst>
          </p:cNvPr>
          <p:cNvSpPr txBox="1">
            <a:spLocks/>
          </p:cNvSpPr>
          <p:nvPr/>
        </p:nvSpPr>
        <p:spPr>
          <a:xfrm>
            <a:off x="562708" y="1119994"/>
            <a:ext cx="11437033" cy="144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Todos os neurônios são ligados aos neurônios da camada subsequente, não havendo ligação com os neurônios laterais.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Usado para a classificação de padrões que sejam não linearmente separáveis.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A1273F-264F-4C7A-A073-C3D7386E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29" y="2560320"/>
            <a:ext cx="7670942" cy="42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6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89E4BE3-CA86-42DC-8684-AF73230A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25"/>
            <a:ext cx="10515600" cy="6373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Processo de construção de uma rede neural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E5039D-24BB-4DFA-92FD-245A5BFA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608"/>
            <a:ext cx="10936458" cy="3770198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Função de ativação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Algoritmo de aprendizagem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r>
              <a:rPr lang="pt-BR" dirty="0"/>
              <a:t>Topologia da rede</a:t>
            </a:r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865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154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Verdana</vt:lpstr>
      <vt:lpstr>Tema do Office</vt:lpstr>
      <vt:lpstr>Apresentação do PowerPoint</vt:lpstr>
      <vt:lpstr>Apresentação do PowerPoint</vt:lpstr>
      <vt:lpstr>Perceptron de uma camada</vt:lpstr>
      <vt:lpstr>Perceptron de uma camada</vt:lpstr>
      <vt:lpstr>Apresentação do PowerPoint</vt:lpstr>
      <vt:lpstr>Apresentação do PowerPoint</vt:lpstr>
      <vt:lpstr>Processo de construção de uma rede neural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569</cp:revision>
  <dcterms:created xsi:type="dcterms:W3CDTF">2020-11-26T18:44:25Z</dcterms:created>
  <dcterms:modified xsi:type="dcterms:W3CDTF">2021-02-04T18:03:23Z</dcterms:modified>
</cp:coreProperties>
</file>