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86" r:id="rId8"/>
    <p:sldId id="263" r:id="rId9"/>
    <p:sldId id="288" r:id="rId10"/>
    <p:sldId id="259" r:id="rId11"/>
    <p:sldId id="260" r:id="rId12"/>
    <p:sldId id="261" r:id="rId13"/>
    <p:sldId id="262" r:id="rId14"/>
    <p:sldId id="272" r:id="rId15"/>
    <p:sldId id="284" r:id="rId16"/>
    <p:sldId id="285" r:id="rId17"/>
    <p:sldId id="266" r:id="rId18"/>
    <p:sldId id="268" r:id="rId19"/>
    <p:sldId id="269" r:id="rId20"/>
    <p:sldId id="270"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287" r:id="rId34"/>
    <p:sldId id="290"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67" d="100"/>
          <a:sy n="67"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1490</Words>
  <Application>Microsoft Office PowerPoint</Application>
  <PresentationFormat>Widescreen</PresentationFormat>
  <Paragraphs>119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31</cp:revision>
  <dcterms:created xsi:type="dcterms:W3CDTF">2020-02-13T14:56:15Z</dcterms:created>
  <dcterms:modified xsi:type="dcterms:W3CDTF">2020-04-06T11:27:53Z</dcterms:modified>
</cp:coreProperties>
</file>