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300" r:id="rId44"/>
    <p:sldId id="28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 id="30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09/07/2020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09/07/2020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client and allowing for easy passthrough.</a:t>
            </a:r>
          </a:p>
          <a:p>
            <a:r>
              <a:rPr lang="en-GB" dirty="0"/>
              <a:t> </a:t>
            </a:r>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a:off x="7790291" y="196096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0" y="4011328"/>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94A-46F6-4F60-A2B0-26BE8C01E1A4}"/>
              </a:ext>
            </a:extLst>
          </p:cNvPr>
          <p:cNvSpPr>
            <a:spLocks noGrp="1"/>
          </p:cNvSpPr>
          <p:nvPr>
            <p:ph type="title"/>
          </p:nvPr>
        </p:nvSpPr>
        <p:spPr/>
        <p:txBody>
          <a:bodyPr/>
          <a:lstStyle/>
          <a:p>
            <a:r>
              <a:rPr lang="en-GB" dirty="0"/>
              <a:t>Hindsight looking at my code</a:t>
            </a:r>
          </a:p>
        </p:txBody>
      </p:sp>
      <p:sp>
        <p:nvSpPr>
          <p:cNvPr id="3" name="Content Placeholder 2">
            <a:extLst>
              <a:ext uri="{FF2B5EF4-FFF2-40B4-BE49-F238E27FC236}">
                <a16:creationId xmlns:a16="http://schemas.microsoft.com/office/drawing/2014/main" id="{3B23C8B3-87AE-4FB1-96CC-32E2171D4C20}"/>
              </a:ext>
            </a:extLst>
          </p:cNvPr>
          <p:cNvSpPr>
            <a:spLocks noGrp="1"/>
          </p:cNvSpPr>
          <p:nvPr>
            <p:ph idx="1"/>
          </p:nvPr>
        </p:nvSpPr>
        <p:spPr/>
        <p:txBody>
          <a:bodyPr/>
          <a:lstStyle/>
          <a:p>
            <a:r>
              <a:rPr lang="en-GB" dirty="0"/>
              <a:t>Now I have finished the actual “poker code” of the hands I have realised that creating player objects with encapsulated variables for what is currently stored in my dictionary </a:t>
            </a:r>
          </a:p>
        </p:txBody>
      </p:sp>
    </p:spTree>
    <p:extLst>
      <p:ext uri="{BB962C8B-B14F-4D97-AF65-F5344CB8AC3E}">
        <p14:creationId xmlns:p14="http://schemas.microsoft.com/office/powerpoint/2010/main" val="253786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O(1/2N)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3550</TotalTime>
  <Words>2025</Words>
  <Application>Microsoft Office PowerPoint</Application>
  <PresentationFormat>Widescreen</PresentationFormat>
  <Paragraphs>142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Hindsight looking at my code</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52</cp:revision>
  <dcterms:created xsi:type="dcterms:W3CDTF">2020-02-13T14:56:15Z</dcterms:created>
  <dcterms:modified xsi:type="dcterms:W3CDTF">2020-07-09T17:53:22Z</dcterms:modified>
</cp:coreProperties>
</file>