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95" r:id="rId16"/>
    <p:sldId id="296" r:id="rId17"/>
    <p:sldId id="297" r:id="rId18"/>
    <p:sldId id="298" r:id="rId19"/>
    <p:sldId id="299" r:id="rId20"/>
    <p:sldId id="261" r:id="rId21"/>
    <p:sldId id="262" r:id="rId22"/>
    <p:sldId id="272" r:id="rId23"/>
    <p:sldId id="284" r:id="rId24"/>
    <p:sldId id="285" r:id="rId25"/>
    <p:sldId id="266" r:id="rId26"/>
    <p:sldId id="268" r:id="rId27"/>
    <p:sldId id="269" r:id="rId28"/>
    <p:sldId id="270" r:id="rId29"/>
    <p:sldId id="271" r:id="rId30"/>
    <p:sldId id="273" r:id="rId31"/>
    <p:sldId id="274" r:id="rId32"/>
    <p:sldId id="275" r:id="rId33"/>
    <p:sldId id="276" r:id="rId34"/>
    <p:sldId id="277" r:id="rId35"/>
    <p:sldId id="278" r:id="rId36"/>
    <p:sldId id="279" r:id="rId37"/>
    <p:sldId id="280" r:id="rId38"/>
    <p:sldId id="281" r:id="rId39"/>
    <p:sldId id="282" r:id="rId40"/>
    <p:sldId id="283" r:id="rId41"/>
    <p:sldId id="287" r:id="rId42"/>
    <p:sldId id="290" r:id="rId43"/>
    <p:sldId id="300" r:id="rId44"/>
    <p:sldId id="301" r:id="rId45"/>
    <p:sldId id="28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 id="295"/>
            <p14:sldId id="296"/>
            <p14:sldId id="297"/>
            <p14:sldId id="298"/>
            <p14:sldId id="299"/>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 id="300"/>
          </p14:sldIdLst>
        </p14:section>
        <p14:section name="User interface/front end" id="{7F7CDCB5-50B3-4F98-93FA-A701A980199A}">
          <p14:sldIdLst>
            <p14:sldId id="301"/>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4" autoAdjust="0"/>
    <p:restoredTop sz="94660"/>
  </p:normalViewPr>
  <p:slideViewPr>
    <p:cSldViewPr snapToGrid="0">
      <p:cViewPr varScale="1">
        <p:scale>
          <a:sx n="114" d="100"/>
          <a:sy n="114" d="100"/>
        </p:scale>
        <p:origin x="5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02/09/2020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02/09/2020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02/09/2020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02/09/2020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02/09/2020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02/09/2020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02/09/2020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02/09/2020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02/09/2020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02/09/2020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02/09/2020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02/09/2020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C8Ik1rJJ3v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so I’m going to be looking at using ipv6 for my peer to peer network</a:t>
            </a:r>
          </a:p>
          <a:p>
            <a:endParaRPr lang="en-GB" dirty="0"/>
          </a:p>
          <a:p>
            <a:pPr marL="0" indent="0">
              <a:buNone/>
            </a:pPr>
            <a:r>
              <a:rPr lang="en-GB" dirty="0"/>
              <a:t>Testing</a:t>
            </a:r>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a:t>
            </a:r>
            <a:r>
              <a:rPr lang="en-GB" dirty="0" err="1"/>
              <a:t>likel</a:t>
            </a:r>
            <a:r>
              <a:rPr lang="en-GB" dirty="0"/>
              <a:t>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err="1"/>
              <a:t>Tetsing</a:t>
            </a:r>
            <a:r>
              <a:rPr lang="en-GB" dirty="0"/>
              <a:t>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9EA3-F63E-4BBF-AC72-C8E3D76C40ED}"/>
              </a:ext>
            </a:extLst>
          </p:cNvPr>
          <p:cNvSpPr>
            <a:spLocks noGrp="1"/>
          </p:cNvSpPr>
          <p:nvPr>
            <p:ph type="title"/>
          </p:nvPr>
        </p:nvSpPr>
        <p:spPr/>
        <p:txBody>
          <a:bodyPr>
            <a:normAutofit fontScale="90000"/>
          </a:bodyPr>
          <a:lstStyle/>
          <a:p>
            <a:r>
              <a:rPr lang="en-GB" dirty="0"/>
              <a:t>I was previously using link local </a:t>
            </a:r>
            <a:r>
              <a:rPr lang="en-GB" dirty="0" err="1"/>
              <a:t>ip</a:t>
            </a:r>
            <a:r>
              <a:rPr lang="en-GB" dirty="0"/>
              <a:t> not my public </a:t>
            </a:r>
            <a:r>
              <a:rPr lang="en-GB" dirty="0" err="1"/>
              <a:t>ip</a:t>
            </a:r>
            <a:r>
              <a:rPr lang="en-GB" dirty="0"/>
              <a:t> which is what caused issues </a:t>
            </a:r>
            <a:r>
              <a:rPr lang="en-GB" dirty="0" err="1"/>
              <a:t>whenoff</a:t>
            </a:r>
            <a:r>
              <a:rPr lang="en-GB" dirty="0"/>
              <a:t> of my </a:t>
            </a:r>
            <a:r>
              <a:rPr lang="en-GB" dirty="0" err="1"/>
              <a:t>lan</a:t>
            </a:r>
            <a:endParaRPr lang="en-GB" dirty="0"/>
          </a:p>
        </p:txBody>
      </p:sp>
      <p:sp>
        <p:nvSpPr>
          <p:cNvPr id="3" name="Content Placeholder 2">
            <a:extLst>
              <a:ext uri="{FF2B5EF4-FFF2-40B4-BE49-F238E27FC236}">
                <a16:creationId xmlns:a16="http://schemas.microsoft.com/office/drawing/2014/main" id="{7EC54FB5-A4FF-4B07-80D5-8C6E33E6EB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4919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FC03-8B48-4127-A72F-5BFDE47283E0}"/>
              </a:ext>
            </a:extLst>
          </p:cNvPr>
          <p:cNvSpPr>
            <a:spLocks noGrp="1"/>
          </p:cNvSpPr>
          <p:nvPr>
            <p:ph type="title"/>
          </p:nvPr>
        </p:nvSpPr>
        <p:spPr/>
        <p:txBody>
          <a:bodyPr/>
          <a:lstStyle/>
          <a:p>
            <a:r>
              <a:rPr lang="en-GB" dirty="0"/>
              <a:t>Back to NAT traversal</a:t>
            </a:r>
          </a:p>
        </p:txBody>
      </p:sp>
      <p:sp>
        <p:nvSpPr>
          <p:cNvPr id="3" name="Content Placeholder 2">
            <a:extLst>
              <a:ext uri="{FF2B5EF4-FFF2-40B4-BE49-F238E27FC236}">
                <a16:creationId xmlns:a16="http://schemas.microsoft.com/office/drawing/2014/main" id="{23D70D06-8280-4FAF-9D8E-1AC478538A14}"/>
              </a:ext>
            </a:extLst>
          </p:cNvPr>
          <p:cNvSpPr>
            <a:spLocks noGrp="1"/>
          </p:cNvSpPr>
          <p:nvPr>
            <p:ph idx="1"/>
          </p:nvPr>
        </p:nvSpPr>
        <p:spPr>
          <a:xfrm>
            <a:off x="38242" y="1690688"/>
            <a:ext cx="10515600" cy="4351338"/>
          </a:xfrm>
        </p:spPr>
        <p:txBody>
          <a:bodyPr/>
          <a:lstStyle/>
          <a:p>
            <a:r>
              <a:rPr lang="en-GB" dirty="0">
                <a:hlinkClick r:id="rId2"/>
              </a:rPr>
              <a:t>https://www.youtube.com/watch?v=C8Ik1rJJ3v0</a:t>
            </a:r>
            <a:endParaRPr lang="en-GB" dirty="0"/>
          </a:p>
          <a:p>
            <a:r>
              <a:rPr lang="en-GB" dirty="0"/>
              <a:t>This appears to be a solution to my problem</a:t>
            </a:r>
          </a:p>
        </p:txBody>
      </p:sp>
    </p:spTree>
    <p:extLst>
      <p:ext uri="{BB962C8B-B14F-4D97-AF65-F5344CB8AC3E}">
        <p14:creationId xmlns:p14="http://schemas.microsoft.com/office/powerpoint/2010/main" val="405942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2C1C4-9421-4C1D-AD49-92E7A1442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134"/>
            <a:ext cx="6095444" cy="3104867"/>
          </a:xfrm>
          <a:prstGeom prst="rect">
            <a:avLst/>
          </a:prstGeom>
        </p:spPr>
      </p:pic>
      <p:pic>
        <p:nvPicPr>
          <p:cNvPr id="5" name="Picture 4">
            <a:extLst>
              <a:ext uri="{FF2B5EF4-FFF2-40B4-BE49-F238E27FC236}">
                <a16:creationId xmlns:a16="http://schemas.microsoft.com/office/drawing/2014/main" id="{3728B527-BD0D-4726-B83C-34E643496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356" y="841920"/>
            <a:ext cx="6101402" cy="3020396"/>
          </a:xfrm>
          <a:prstGeom prst="rect">
            <a:avLst/>
          </a:prstGeom>
        </p:spPr>
      </p:pic>
      <p:pic>
        <p:nvPicPr>
          <p:cNvPr id="6" name="Picture 5">
            <a:extLst>
              <a:ext uri="{FF2B5EF4-FFF2-40B4-BE49-F238E27FC236}">
                <a16:creationId xmlns:a16="http://schemas.microsoft.com/office/drawing/2014/main" id="{FCAA77CC-3837-4848-9C6B-C03AD0C963DC}"/>
              </a:ext>
            </a:extLst>
          </p:cNvPr>
          <p:cNvPicPr>
            <a:picLocks noChangeAspect="1"/>
          </p:cNvPicPr>
          <p:nvPr/>
        </p:nvPicPr>
        <p:blipFill>
          <a:blip r:embed="rId4"/>
          <a:stretch>
            <a:fillRect/>
          </a:stretch>
        </p:blipFill>
        <p:spPr>
          <a:xfrm>
            <a:off x="6139645" y="3862316"/>
            <a:ext cx="6052355" cy="2838832"/>
          </a:xfrm>
          <a:prstGeom prst="rect">
            <a:avLst/>
          </a:prstGeom>
        </p:spPr>
      </p:pic>
      <p:sp>
        <p:nvSpPr>
          <p:cNvPr id="3" name="Content Placeholder 2">
            <a:extLst>
              <a:ext uri="{FF2B5EF4-FFF2-40B4-BE49-F238E27FC236}">
                <a16:creationId xmlns:a16="http://schemas.microsoft.com/office/drawing/2014/main" id="{184A50E5-B8BF-4292-8C4E-08390B83FC81}"/>
              </a:ext>
            </a:extLst>
          </p:cNvPr>
          <p:cNvSpPr>
            <a:spLocks noGrp="1"/>
          </p:cNvSpPr>
          <p:nvPr>
            <p:ph idx="1"/>
          </p:nvPr>
        </p:nvSpPr>
        <p:spPr/>
        <p:txBody>
          <a:bodyPr/>
          <a:lstStyle/>
          <a:p>
            <a:r>
              <a:rPr lang="en-GB" dirty="0"/>
              <a:t>This code worked and is a good prototype I can now work into integrating this system into my code, the only problem being the relay server will have to run simultaneous with my logon/primary server, I will look into using threading as a solution to </a:t>
            </a:r>
            <a:r>
              <a:rPr lang="en-GB"/>
              <a:t>this problem</a:t>
            </a:r>
            <a:endParaRPr lang="en-GB" dirty="0"/>
          </a:p>
        </p:txBody>
      </p:sp>
      <p:sp>
        <p:nvSpPr>
          <p:cNvPr id="2" name="Title 1">
            <a:extLst>
              <a:ext uri="{FF2B5EF4-FFF2-40B4-BE49-F238E27FC236}">
                <a16:creationId xmlns:a16="http://schemas.microsoft.com/office/drawing/2014/main" id="{5EC19546-3FA1-4F15-88D0-5CADE962049D}"/>
              </a:ext>
            </a:extLst>
          </p:cNvPr>
          <p:cNvSpPr>
            <a:spLocks noGrp="1"/>
          </p:cNvSpPr>
          <p:nvPr>
            <p:ph type="title"/>
          </p:nvPr>
        </p:nvSpPr>
        <p:spPr/>
        <p:txBody>
          <a:bodyPr>
            <a:normAutofit fontScale="90000"/>
          </a:bodyPr>
          <a:lstStyle/>
          <a:p>
            <a:r>
              <a:rPr lang="en-GB" dirty="0"/>
              <a:t>Using and adapting the code from </a:t>
            </a:r>
            <a:r>
              <a:rPr lang="en-GB" dirty="0" err="1"/>
              <a:t>youtube</a:t>
            </a:r>
            <a:r>
              <a:rPr lang="en-GB" dirty="0"/>
              <a:t> I got 2 peers to communicate with one on a </a:t>
            </a:r>
            <a:r>
              <a:rPr lang="en-GB" dirty="0" err="1"/>
              <a:t>vpn</a:t>
            </a:r>
            <a:r>
              <a:rPr lang="en-GB" dirty="0"/>
              <a:t> to simulate a different LAN/NAT</a:t>
            </a:r>
          </a:p>
        </p:txBody>
      </p:sp>
    </p:spTree>
    <p:extLst>
      <p:ext uri="{BB962C8B-B14F-4D97-AF65-F5344CB8AC3E}">
        <p14:creationId xmlns:p14="http://schemas.microsoft.com/office/powerpoint/2010/main" val="249972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1CB7-D458-4AB6-9ABC-5DA6C8DE25B8}"/>
              </a:ext>
            </a:extLst>
          </p:cNvPr>
          <p:cNvSpPr>
            <a:spLocks noGrp="1"/>
          </p:cNvSpPr>
          <p:nvPr>
            <p:ph type="title"/>
          </p:nvPr>
        </p:nvSpPr>
        <p:spPr/>
        <p:txBody>
          <a:bodyPr>
            <a:normAutofit/>
          </a:bodyPr>
          <a:lstStyle/>
          <a:p>
            <a:r>
              <a:rPr lang="en-GB" dirty="0"/>
              <a:t>Test analysis</a:t>
            </a:r>
          </a:p>
        </p:txBody>
      </p:sp>
      <p:pic>
        <p:nvPicPr>
          <p:cNvPr id="5" name="Content Placeholder 4">
            <a:extLst>
              <a:ext uri="{FF2B5EF4-FFF2-40B4-BE49-F238E27FC236}">
                <a16:creationId xmlns:a16="http://schemas.microsoft.com/office/drawing/2014/main" id="{271E8939-F475-4BD7-A94B-CD603E7F8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30" y="5005624"/>
            <a:ext cx="7468642" cy="857370"/>
          </a:xfrm>
        </p:spPr>
      </p:pic>
      <p:sp>
        <p:nvSpPr>
          <p:cNvPr id="6" name="Oval 5">
            <a:extLst>
              <a:ext uri="{FF2B5EF4-FFF2-40B4-BE49-F238E27FC236}">
                <a16:creationId xmlns:a16="http://schemas.microsoft.com/office/drawing/2014/main" id="{5C658DAC-DA92-475A-80E5-5D5AB6965BC8}"/>
              </a:ext>
            </a:extLst>
          </p:cNvPr>
          <p:cNvSpPr/>
          <p:nvPr/>
        </p:nvSpPr>
        <p:spPr>
          <a:xfrm>
            <a:off x="7519916" y="5005624"/>
            <a:ext cx="532263" cy="2214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CAA8261-8D6E-4C28-9AF8-D6547766C818}"/>
              </a:ext>
            </a:extLst>
          </p:cNvPr>
          <p:cNvSpPr txBox="1"/>
          <p:nvPr/>
        </p:nvSpPr>
        <p:spPr>
          <a:xfrm>
            <a:off x="1064525" y="1690688"/>
            <a:ext cx="8884693" cy="646331"/>
          </a:xfrm>
          <a:prstGeom prst="rect">
            <a:avLst/>
          </a:prstGeom>
          <a:noFill/>
        </p:spPr>
        <p:txBody>
          <a:bodyPr wrap="square" rtlCol="0">
            <a:spAutoFit/>
          </a:bodyPr>
          <a:lstStyle/>
          <a:p>
            <a:r>
              <a:rPr lang="en-GB" dirty="0"/>
              <a:t>As you can see here all 100 transmissions were received, this means I may be able to use this technique for single transmissions back and forth as intended</a:t>
            </a:r>
          </a:p>
        </p:txBody>
      </p:sp>
    </p:spTree>
    <p:extLst>
      <p:ext uri="{BB962C8B-B14F-4D97-AF65-F5344CB8AC3E}">
        <p14:creationId xmlns:p14="http://schemas.microsoft.com/office/powerpoint/2010/main" val="77329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C02-62CE-4828-8332-3E505E363FAF}"/>
              </a:ext>
            </a:extLst>
          </p:cNvPr>
          <p:cNvSpPr>
            <a:spLocks noGrp="1"/>
          </p:cNvSpPr>
          <p:nvPr>
            <p:ph type="title"/>
          </p:nvPr>
        </p:nvSpPr>
        <p:spPr/>
        <p:txBody>
          <a:bodyPr>
            <a:normAutofit/>
          </a:bodyPr>
          <a:lstStyle/>
          <a:p>
            <a:r>
              <a:rPr lang="en-GB" dirty="0"/>
              <a:t>I now need to either find a way of maintaining and managing multiple connections</a:t>
            </a:r>
          </a:p>
        </p:txBody>
      </p:sp>
      <p:sp>
        <p:nvSpPr>
          <p:cNvPr id="3" name="Content Placeholder 2">
            <a:extLst>
              <a:ext uri="{FF2B5EF4-FFF2-40B4-BE49-F238E27FC236}">
                <a16:creationId xmlns:a16="http://schemas.microsoft.com/office/drawing/2014/main" id="{224DA7B2-83DB-4D3D-A053-FB881B7ACC4C}"/>
              </a:ext>
            </a:extLst>
          </p:cNvPr>
          <p:cNvSpPr>
            <a:spLocks noGrp="1"/>
          </p:cNvSpPr>
          <p:nvPr>
            <p:ph idx="1"/>
          </p:nvPr>
        </p:nvSpPr>
        <p:spPr/>
        <p:txBody>
          <a:bodyPr/>
          <a:lstStyle/>
          <a:p>
            <a:r>
              <a:rPr lang="en-GB" dirty="0"/>
              <a:t>If I can manage multiple socket connections as the “</a:t>
            </a:r>
            <a:r>
              <a:rPr lang="en-GB" dirty="0" err="1"/>
              <a:t>gamehost</a:t>
            </a:r>
            <a:r>
              <a:rPr lang="en-GB" dirty="0"/>
              <a:t>” then each transmission will end up going through my server anyway making it less efficient then just using the passthrough method where you have the server contently listening for the client and allowing for easy passthrough.</a:t>
            </a:r>
          </a:p>
          <a:p>
            <a:r>
              <a:rPr lang="en-GB" dirty="0"/>
              <a:t> </a:t>
            </a:r>
          </a:p>
        </p:txBody>
      </p:sp>
    </p:spTree>
    <p:extLst>
      <p:ext uri="{BB962C8B-B14F-4D97-AF65-F5344CB8AC3E}">
        <p14:creationId xmlns:p14="http://schemas.microsoft.com/office/powerpoint/2010/main" val="268033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65190" y="1278732"/>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a:off x="7790291" y="196096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0" y="4011328"/>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294A-46F6-4F60-A2B0-26BE8C01E1A4}"/>
              </a:ext>
            </a:extLst>
          </p:cNvPr>
          <p:cNvSpPr>
            <a:spLocks noGrp="1"/>
          </p:cNvSpPr>
          <p:nvPr>
            <p:ph type="title"/>
          </p:nvPr>
        </p:nvSpPr>
        <p:spPr/>
        <p:txBody>
          <a:bodyPr/>
          <a:lstStyle/>
          <a:p>
            <a:r>
              <a:rPr lang="en-GB" dirty="0"/>
              <a:t>Hindsight looking at my code</a:t>
            </a:r>
          </a:p>
        </p:txBody>
      </p:sp>
      <p:sp>
        <p:nvSpPr>
          <p:cNvPr id="3" name="Content Placeholder 2">
            <a:extLst>
              <a:ext uri="{FF2B5EF4-FFF2-40B4-BE49-F238E27FC236}">
                <a16:creationId xmlns:a16="http://schemas.microsoft.com/office/drawing/2014/main" id="{3B23C8B3-87AE-4FB1-96CC-32E2171D4C20}"/>
              </a:ext>
            </a:extLst>
          </p:cNvPr>
          <p:cNvSpPr>
            <a:spLocks noGrp="1"/>
          </p:cNvSpPr>
          <p:nvPr>
            <p:ph idx="1"/>
          </p:nvPr>
        </p:nvSpPr>
        <p:spPr/>
        <p:txBody>
          <a:bodyPr/>
          <a:lstStyle/>
          <a:p>
            <a:r>
              <a:rPr lang="en-GB" dirty="0"/>
              <a:t>Now I have finished the actual “poker code” of the hands I have realised that creating player objects with encapsulated variables for what is currently stored in my dictionary </a:t>
            </a:r>
          </a:p>
        </p:txBody>
      </p:sp>
    </p:spTree>
    <p:extLst>
      <p:ext uri="{BB962C8B-B14F-4D97-AF65-F5344CB8AC3E}">
        <p14:creationId xmlns:p14="http://schemas.microsoft.com/office/powerpoint/2010/main" val="2537865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F0D7-E502-4671-80F8-D61B4A5FF414}"/>
              </a:ext>
            </a:extLst>
          </p:cNvPr>
          <p:cNvSpPr>
            <a:spLocks noGrp="1"/>
          </p:cNvSpPr>
          <p:nvPr>
            <p:ph type="title"/>
          </p:nvPr>
        </p:nvSpPr>
        <p:spPr/>
        <p:txBody>
          <a:bodyPr/>
          <a:lstStyle/>
          <a:p>
            <a:r>
              <a:rPr lang="en-GB" dirty="0"/>
              <a:t>pygame</a:t>
            </a:r>
          </a:p>
        </p:txBody>
      </p:sp>
      <p:sp>
        <p:nvSpPr>
          <p:cNvPr id="3" name="Content Placeholder 2">
            <a:extLst>
              <a:ext uri="{FF2B5EF4-FFF2-40B4-BE49-F238E27FC236}">
                <a16:creationId xmlns:a16="http://schemas.microsoft.com/office/drawing/2014/main" id="{32742E73-BF5A-44F0-8C9B-3EF1E69B235E}"/>
              </a:ext>
            </a:extLst>
          </p:cNvPr>
          <p:cNvSpPr>
            <a:spLocks noGrp="1"/>
          </p:cNvSpPr>
          <p:nvPr>
            <p:ph idx="1"/>
          </p:nvPr>
        </p:nvSpPr>
        <p:spPr/>
        <p:txBody>
          <a:bodyPr/>
          <a:lstStyle/>
          <a:p>
            <a:r>
              <a:rPr lang="en-GB" dirty="0"/>
              <a:t>Due to how the event loop and image handling works in pyQT a separate pygame application may be the best solution, there is precedent for this in actual games and applications such as “</a:t>
            </a:r>
            <a:r>
              <a:rPr lang="en-GB" dirty="0" err="1"/>
              <a:t>assetto</a:t>
            </a:r>
            <a:r>
              <a:rPr lang="en-GB" dirty="0"/>
              <a:t> </a:t>
            </a:r>
            <a:r>
              <a:rPr lang="en-GB" dirty="0" err="1"/>
              <a:t>corsa</a:t>
            </a:r>
            <a:r>
              <a:rPr lang="en-GB" dirty="0"/>
              <a:t>” or any game with a  launcher</a:t>
            </a:r>
          </a:p>
          <a:p>
            <a:r>
              <a:rPr lang="en-GB" dirty="0"/>
              <a:t>This can be launched from a module using parameters from the main application, maybe have it write to local files so that pyQT can them read it when the game finishes</a:t>
            </a:r>
          </a:p>
        </p:txBody>
      </p:sp>
    </p:spTree>
    <p:extLst>
      <p:ext uri="{BB962C8B-B14F-4D97-AF65-F5344CB8AC3E}">
        <p14:creationId xmlns:p14="http://schemas.microsoft.com/office/powerpoint/2010/main" val="356149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O(1/2N)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3595</TotalTime>
  <Words>2102</Words>
  <Application>Microsoft Office PowerPoint</Application>
  <PresentationFormat>Widescreen</PresentationFormat>
  <Paragraphs>145</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Tetsing ipv6, host changes/output</vt:lpstr>
      <vt:lpstr>I was previously using link local ip not my public ip which is what caused issues whenoff of my lan</vt:lpstr>
      <vt:lpstr>Back to NAT traversal</vt:lpstr>
      <vt:lpstr>Using and adapting the code from youtube I got 2 peers to communicate with one on a vpn to simulate a different LAN/NAT</vt:lpstr>
      <vt:lpstr>Test analysis</vt:lpstr>
      <vt:lpstr>I now need to either find a way of maintaining and managing multiple connections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Hindsight looking at my code</vt:lpstr>
      <vt:lpstr>pygame</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56</cp:revision>
  <dcterms:created xsi:type="dcterms:W3CDTF">2020-02-13T14:56:15Z</dcterms:created>
  <dcterms:modified xsi:type="dcterms:W3CDTF">2020-09-02T21:04:53Z</dcterms:modified>
</cp:coreProperties>
</file>