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61" r:id="rId16"/>
    <p:sldId id="262" r:id="rId17"/>
    <p:sldId id="272" r:id="rId18"/>
    <p:sldId id="284" r:id="rId19"/>
    <p:sldId id="285" r:id="rId20"/>
    <p:sldId id="266" r:id="rId21"/>
    <p:sldId id="268" r:id="rId22"/>
    <p:sldId id="269" r:id="rId23"/>
    <p:sldId id="270" r:id="rId24"/>
    <p:sldId id="271" r:id="rId25"/>
    <p:sldId id="273" r:id="rId26"/>
    <p:sldId id="274" r:id="rId27"/>
    <p:sldId id="275" r:id="rId28"/>
    <p:sldId id="276" r:id="rId29"/>
    <p:sldId id="277" r:id="rId30"/>
    <p:sldId id="278" r:id="rId31"/>
    <p:sldId id="279" r:id="rId32"/>
    <p:sldId id="280" r:id="rId33"/>
    <p:sldId id="281" r:id="rId34"/>
    <p:sldId id="282" r:id="rId35"/>
    <p:sldId id="283" r:id="rId36"/>
    <p:sldId id="287" r:id="rId37"/>
    <p:sldId id="290"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47" d="100"/>
          <a:sy n="47"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07/05/2020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07/05/2020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1841</TotalTime>
  <Words>1772</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39</cp:revision>
  <dcterms:created xsi:type="dcterms:W3CDTF">2020-02-13T14:56:15Z</dcterms:created>
  <dcterms:modified xsi:type="dcterms:W3CDTF">2020-05-08T15:05:47Z</dcterms:modified>
</cp:coreProperties>
</file>