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86" r:id="rId8"/>
    <p:sldId id="263" r:id="rId9"/>
    <p:sldId id="259" r:id="rId10"/>
    <p:sldId id="260" r:id="rId11"/>
    <p:sldId id="261" r:id="rId12"/>
    <p:sldId id="262" r:id="rId13"/>
    <p:sldId id="272" r:id="rId14"/>
    <p:sldId id="284" r:id="rId15"/>
    <p:sldId id="285" r:id="rId16"/>
    <p:sldId id="266" r:id="rId17"/>
    <p:sldId id="268" r:id="rId18"/>
    <p:sldId id="269" r:id="rId19"/>
    <p:sldId id="270" r:id="rId20"/>
    <p:sldId id="271"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86"/>
            <p14:sldId id="263"/>
          </p14:sldIdLst>
        </p14:section>
        <p14:section name="Networking" id="{0000C75E-A473-47D5-929F-C818E10C43B8}">
          <p14:sldIdLst>
            <p14:sldId id="259"/>
            <p14:sldId id="260"/>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67" d="100"/>
          <a:sy n="67"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a:t>
            </a:r>
            <a:r>
              <a:rPr lang="en-GB"/>
              <a:t>manager comparison</a:t>
            </a:r>
            <a:endParaRPr lang="en-GB" dirty="0"/>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err="1"/>
              <a:t>mySQL</a:t>
            </a:r>
            <a:endParaRPr lang="en-GB" dirty="0"/>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850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85000" lnSpcReduction="20000"/>
          </a:bodyPr>
          <a:lstStyle/>
          <a:p>
            <a:r>
              <a:rPr lang="en-GB" dirty="0"/>
              <a:t>I am already intimately familiar with the </a:t>
            </a:r>
            <a:r>
              <a:rPr lang="en-GB" dirty="0" err="1"/>
              <a:t>sqlite</a:t>
            </a:r>
            <a:r>
              <a:rPr lang="en-GB" dirty="0"/>
              <a:t> browser and python module</a:t>
            </a:r>
          </a:p>
          <a:p>
            <a:r>
              <a:rPr lang="en-GB" dirty="0" err="1"/>
              <a:t>Sqlite</a:t>
            </a:r>
            <a:r>
              <a:rPr lang="en-GB" dirty="0"/>
              <a:t>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923330"/>
          </a:xfrm>
          <a:prstGeom prst="rect">
            <a:avLst/>
          </a:prstGeom>
          <a:noFill/>
        </p:spPr>
        <p:txBody>
          <a:bodyPr wrap="square" rtlCol="0">
            <a:spAutoFit/>
          </a:bodyPr>
          <a:lstStyle/>
          <a:p>
            <a:r>
              <a:rPr lang="en-GB" dirty="0"/>
              <a:t>Due to my familiarity and already completed work I have decided to keep using </a:t>
            </a:r>
            <a:r>
              <a:rPr lang="en-GB" dirty="0" err="1"/>
              <a:t>sqlite</a:t>
            </a:r>
            <a:r>
              <a:rPr lang="en-GB" dirty="0"/>
              <a:t> using python socket and pickle serialisation to create the server functionality of </a:t>
            </a:r>
            <a:r>
              <a:rPr lang="en-GB" dirty="0" err="1"/>
              <a:t>mysql</a:t>
            </a:r>
            <a:r>
              <a:rPr lang="en-GB" dirty="0"/>
              <a:t>, given more time for this project maybe I would have considered learning </a:t>
            </a:r>
            <a:r>
              <a:rPr lang="en-GB" dirty="0" err="1"/>
              <a:t>mySQL</a:t>
            </a:r>
            <a:r>
              <a:rPr lang="en-GB" dirty="0"/>
              <a:t> but with the deadline looming and much more to do I have decided to stick with </a:t>
            </a:r>
            <a:r>
              <a:rPr lang="en-GB" dirty="0" err="1"/>
              <a:t>sqlite</a:t>
            </a:r>
            <a:endParaRPr lang="en-GB" dirty="0"/>
          </a:p>
        </p:txBody>
      </p:sp>
    </p:spTree>
    <p:extLst>
      <p:ext uri="{BB962C8B-B14F-4D97-AF65-F5344CB8AC3E}">
        <p14:creationId xmlns:p14="http://schemas.microsoft.com/office/powerpoint/2010/main" val="13624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TotalTime>
  <Words>1156</Words>
  <Application>Microsoft Office PowerPoint</Application>
  <PresentationFormat>Widescreen</PresentationFormat>
  <Paragraphs>104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Db manager comparison</vt:lpstr>
      <vt:lpstr>SQL Bugs and problems</vt:lpstr>
      <vt:lpstr>Networking</vt:lpstr>
      <vt:lpstr>Necessary network functions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22</cp:revision>
  <dcterms:created xsi:type="dcterms:W3CDTF">2020-02-13T14:56:15Z</dcterms:created>
  <dcterms:modified xsi:type="dcterms:W3CDTF">2020-04-05T10:03:51Z</dcterms:modified>
</cp:coreProperties>
</file>