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302" r:id="rId46"/>
    <p:sldId id="2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 id="302"/>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23/02/2021</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23/02/2021</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iki.python.org/moin/PyQt5/Threading%2C_Signals_and_Slot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65190" y="1278732"/>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35AD-2E9A-4B90-B946-69EB7816EBED}"/>
              </a:ext>
            </a:extLst>
          </p:cNvPr>
          <p:cNvSpPr>
            <a:spLocks noGrp="1"/>
          </p:cNvSpPr>
          <p:nvPr>
            <p:ph type="title"/>
          </p:nvPr>
        </p:nvSpPr>
        <p:spPr/>
        <p:txBody>
          <a:bodyPr/>
          <a:lstStyle/>
          <a:p>
            <a:r>
              <a:rPr lang="en-GB" dirty="0" err="1"/>
              <a:t>Pyqt</a:t>
            </a:r>
            <a:r>
              <a:rPr lang="en-GB" dirty="0"/>
              <a:t> for the main game, we’re back. </a:t>
            </a:r>
            <a:r>
              <a:rPr lang="en-GB"/>
              <a:t>PYGAME BAD</a:t>
            </a:r>
            <a:endParaRPr lang="en-GB" dirty="0"/>
          </a:p>
        </p:txBody>
      </p:sp>
      <p:sp>
        <p:nvSpPr>
          <p:cNvPr id="3" name="Content Placeholder 2">
            <a:extLst>
              <a:ext uri="{FF2B5EF4-FFF2-40B4-BE49-F238E27FC236}">
                <a16:creationId xmlns:a16="http://schemas.microsoft.com/office/drawing/2014/main" id="{88566069-EB8D-42B2-99A3-15EB707A5004}"/>
              </a:ext>
            </a:extLst>
          </p:cNvPr>
          <p:cNvSpPr>
            <a:spLocks noGrp="1"/>
          </p:cNvSpPr>
          <p:nvPr>
            <p:ph idx="1"/>
          </p:nvPr>
        </p:nvSpPr>
        <p:spPr/>
        <p:txBody>
          <a:bodyPr/>
          <a:lstStyle/>
          <a:p>
            <a:r>
              <a:rPr lang="en-GB" dirty="0">
                <a:hlinkClick r:id="rId2"/>
              </a:rPr>
              <a:t>https://wiki.python.org/moin/PyQt5/Threading%2C_Signals_and_Slots</a:t>
            </a:r>
            <a:r>
              <a:rPr lang="en-GB" dirty="0"/>
              <a:t> using this example I have been able to use qt’s built in threading and signals/slots to allow the </a:t>
            </a:r>
            <a:r>
              <a:rPr lang="en-GB" dirty="0" err="1"/>
              <a:t>ui</a:t>
            </a:r>
            <a:r>
              <a:rPr lang="en-GB" dirty="0"/>
              <a:t> event loop and my own networking connection loop to run concurrently and pass information to </a:t>
            </a:r>
            <a:r>
              <a:rPr lang="en-GB" dirty="0" err="1"/>
              <a:t>eachother</a:t>
            </a:r>
            <a:r>
              <a:rPr lang="en-GB" dirty="0"/>
              <a:t>. This solves all of my problems and it should now be smooth sailing</a:t>
            </a:r>
          </a:p>
        </p:txBody>
      </p:sp>
    </p:spTree>
    <p:extLst>
      <p:ext uri="{BB962C8B-B14F-4D97-AF65-F5344CB8AC3E}">
        <p14:creationId xmlns:p14="http://schemas.microsoft.com/office/powerpoint/2010/main" val="3436383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2185</Words>
  <Application>Microsoft Office PowerPoint</Application>
  <PresentationFormat>Widescreen</PresentationFormat>
  <Paragraphs>147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Pyqt for the main game, we’re back. PYGAME BAD</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59</cp:revision>
  <dcterms:created xsi:type="dcterms:W3CDTF">2020-02-13T14:56:15Z</dcterms:created>
  <dcterms:modified xsi:type="dcterms:W3CDTF">2021-02-23T11:23:08Z</dcterms:modified>
</cp:coreProperties>
</file>