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62" d="100"/>
          <a:sy n="62" d="100"/>
        </p:scale>
        <p:origin x="78"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27/02/2020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27/02/2020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a:p>
            <a:r>
              <a:rPr lang="en-GB" dirty="0"/>
              <a:t>Make sure to validate user inputs on raise etc, not a slider even though its better. Add some random validated fields such as a search etc and when entering chips or selecting a username maybe add a chat feature with validation </a:t>
            </a:r>
            <a:r>
              <a:rPr lang="en-GB" dirty="0" err="1"/>
              <a:t>aswell</a:t>
            </a:r>
            <a:endParaRPr lang="en-GB" dirty="0"/>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C269-B48A-4C9A-8DED-683F519173ED}"/>
              </a:ext>
            </a:extLst>
          </p:cNvPr>
          <p:cNvSpPr>
            <a:spLocks noGrp="1"/>
          </p:cNvSpPr>
          <p:nvPr>
            <p:ph type="title"/>
          </p:nvPr>
        </p:nvSpPr>
        <p:spPr/>
        <p:txBody>
          <a:bodyPr/>
          <a:lstStyle/>
          <a:p>
            <a:r>
              <a:rPr lang="en-GB" dirty="0"/>
              <a:t>Check full testing before fix</a:t>
            </a:r>
          </a:p>
        </p:txBody>
      </p:sp>
      <p:pic>
        <p:nvPicPr>
          <p:cNvPr id="7" name="Content Placeholder 6">
            <a:extLst>
              <a:ext uri="{FF2B5EF4-FFF2-40B4-BE49-F238E27FC236}">
                <a16:creationId xmlns:a16="http://schemas.microsoft.com/office/drawing/2014/main" id="{40034E8B-AC72-49D1-9808-5B39EC3215A2}"/>
              </a:ext>
            </a:extLst>
          </p:cNvPr>
          <p:cNvPicPr>
            <a:picLocks noGrp="1" noChangeAspect="1"/>
          </p:cNvPicPr>
          <p:nvPr>
            <p:ph idx="1"/>
          </p:nvPr>
        </p:nvPicPr>
        <p:blipFill>
          <a:blip r:embed="rId2"/>
          <a:stretch>
            <a:fillRect/>
          </a:stretch>
        </p:blipFill>
        <p:spPr>
          <a:xfrm>
            <a:off x="1269690" y="2023794"/>
            <a:ext cx="7773485" cy="3334215"/>
          </a:xfrm>
          <a:prstGeom prst="rect">
            <a:avLst/>
          </a:prstGeom>
        </p:spPr>
      </p:pic>
      <p:pic>
        <p:nvPicPr>
          <p:cNvPr id="4" name="Picture 3">
            <a:extLst>
              <a:ext uri="{FF2B5EF4-FFF2-40B4-BE49-F238E27FC236}">
                <a16:creationId xmlns:a16="http://schemas.microsoft.com/office/drawing/2014/main" id="{06752EEA-D6DE-4277-B292-4CC3F690D367}"/>
              </a:ext>
            </a:extLst>
          </p:cNvPr>
          <p:cNvPicPr>
            <a:picLocks noChangeAspect="1"/>
          </p:cNvPicPr>
          <p:nvPr/>
        </p:nvPicPr>
        <p:blipFill>
          <a:blip r:embed="rId3"/>
          <a:stretch>
            <a:fillRect/>
          </a:stretch>
        </p:blipFill>
        <p:spPr>
          <a:xfrm>
            <a:off x="5362063" y="2760663"/>
            <a:ext cx="3581900" cy="2162477"/>
          </a:xfrm>
          <a:prstGeom prst="rect">
            <a:avLst/>
          </a:prstGeom>
        </p:spPr>
      </p:pic>
    </p:spTree>
    <p:extLst>
      <p:ext uri="{BB962C8B-B14F-4D97-AF65-F5344CB8AC3E}">
        <p14:creationId xmlns:p14="http://schemas.microsoft.com/office/powerpoint/2010/main" val="872354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1C2A-2BF7-4CED-99EE-BDED282E74C1}"/>
              </a:ext>
            </a:extLst>
          </p:cNvPr>
          <p:cNvSpPr>
            <a:spLocks noGrp="1"/>
          </p:cNvSpPr>
          <p:nvPr>
            <p:ph type="title"/>
          </p:nvPr>
        </p:nvSpPr>
        <p:spPr>
          <a:xfrm>
            <a:off x="838200" y="365125"/>
            <a:ext cx="10515600" cy="1144893"/>
          </a:xfrm>
        </p:spPr>
        <p:txBody>
          <a:bodyPr/>
          <a:lstStyle/>
          <a:p>
            <a:r>
              <a:rPr lang="en-GB" dirty="0"/>
              <a:t>Check full first fix attempt</a:t>
            </a:r>
          </a:p>
        </p:txBody>
      </p:sp>
      <p:pic>
        <p:nvPicPr>
          <p:cNvPr id="4" name="Content Placeholder 3">
            <a:extLst>
              <a:ext uri="{FF2B5EF4-FFF2-40B4-BE49-F238E27FC236}">
                <a16:creationId xmlns:a16="http://schemas.microsoft.com/office/drawing/2014/main" id="{1D51B30A-979A-4AF5-A88C-C7849F02C6A1}"/>
              </a:ext>
            </a:extLst>
          </p:cNvPr>
          <p:cNvPicPr>
            <a:picLocks noGrp="1" noChangeAspect="1"/>
          </p:cNvPicPr>
          <p:nvPr>
            <p:ph idx="1"/>
          </p:nvPr>
        </p:nvPicPr>
        <p:blipFill>
          <a:blip r:embed="rId2"/>
          <a:stretch>
            <a:fillRect/>
          </a:stretch>
        </p:blipFill>
        <p:spPr>
          <a:xfrm>
            <a:off x="319033" y="1209001"/>
            <a:ext cx="5506218" cy="2958055"/>
          </a:xfrm>
          <a:prstGeom prst="rect">
            <a:avLst/>
          </a:prstGeom>
        </p:spPr>
      </p:pic>
      <p:pic>
        <p:nvPicPr>
          <p:cNvPr id="5" name="Picture 4">
            <a:extLst>
              <a:ext uri="{FF2B5EF4-FFF2-40B4-BE49-F238E27FC236}">
                <a16:creationId xmlns:a16="http://schemas.microsoft.com/office/drawing/2014/main" id="{676B1560-90E6-422E-B672-8A62B6C63AA5}"/>
              </a:ext>
            </a:extLst>
          </p:cNvPr>
          <p:cNvPicPr>
            <a:picLocks noChangeAspect="1"/>
          </p:cNvPicPr>
          <p:nvPr/>
        </p:nvPicPr>
        <p:blipFill>
          <a:blip r:embed="rId3"/>
          <a:stretch>
            <a:fillRect/>
          </a:stretch>
        </p:blipFill>
        <p:spPr>
          <a:xfrm>
            <a:off x="7564742" y="2143693"/>
            <a:ext cx="3572374" cy="2734057"/>
          </a:xfrm>
          <a:prstGeom prst="rect">
            <a:avLst/>
          </a:prstGeom>
        </p:spPr>
      </p:pic>
      <p:pic>
        <p:nvPicPr>
          <p:cNvPr id="6" name="Picture 5">
            <a:extLst>
              <a:ext uri="{FF2B5EF4-FFF2-40B4-BE49-F238E27FC236}">
                <a16:creationId xmlns:a16="http://schemas.microsoft.com/office/drawing/2014/main" id="{98A59516-CF4F-433B-84FB-E82949C693EF}"/>
              </a:ext>
            </a:extLst>
          </p:cNvPr>
          <p:cNvPicPr>
            <a:picLocks noChangeAspect="1"/>
          </p:cNvPicPr>
          <p:nvPr/>
        </p:nvPicPr>
        <p:blipFill>
          <a:blip r:embed="rId4"/>
          <a:stretch>
            <a:fillRect/>
          </a:stretch>
        </p:blipFill>
        <p:spPr>
          <a:xfrm>
            <a:off x="319033" y="4167056"/>
            <a:ext cx="5506218" cy="2619741"/>
          </a:xfrm>
          <a:prstGeom prst="rect">
            <a:avLst/>
          </a:prstGeom>
        </p:spPr>
      </p:pic>
    </p:spTree>
    <p:extLst>
      <p:ext uri="{BB962C8B-B14F-4D97-AF65-F5344CB8AC3E}">
        <p14:creationId xmlns:p14="http://schemas.microsoft.com/office/powerpoint/2010/main" val="4032863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AFB0-01A2-4DF5-B3FC-806D7A8B0C1D}"/>
              </a:ext>
            </a:extLst>
          </p:cNvPr>
          <p:cNvSpPr>
            <a:spLocks noGrp="1"/>
          </p:cNvSpPr>
          <p:nvPr>
            <p:ph type="title"/>
          </p:nvPr>
        </p:nvSpPr>
        <p:spPr/>
        <p:txBody>
          <a:bodyPr/>
          <a:lstStyle/>
          <a:p>
            <a:r>
              <a:rPr lang="en-GB" dirty="0"/>
              <a:t>Check full, full fix</a:t>
            </a:r>
          </a:p>
        </p:txBody>
      </p:sp>
      <p:pic>
        <p:nvPicPr>
          <p:cNvPr id="4" name="Content Placeholder 3">
            <a:extLst>
              <a:ext uri="{FF2B5EF4-FFF2-40B4-BE49-F238E27FC236}">
                <a16:creationId xmlns:a16="http://schemas.microsoft.com/office/drawing/2014/main" id="{B4799E56-D298-40D6-ABE6-4C5F98B61DFB}"/>
              </a:ext>
            </a:extLst>
          </p:cNvPr>
          <p:cNvPicPr>
            <a:picLocks noGrp="1" noChangeAspect="1"/>
          </p:cNvPicPr>
          <p:nvPr>
            <p:ph idx="1"/>
          </p:nvPr>
        </p:nvPicPr>
        <p:blipFill rotWithShape="1">
          <a:blip r:embed="rId2"/>
          <a:srcRect r="40312"/>
          <a:stretch/>
        </p:blipFill>
        <p:spPr>
          <a:xfrm>
            <a:off x="5788954" y="1443174"/>
            <a:ext cx="5754298" cy="3153215"/>
          </a:xfrm>
          <a:prstGeom prst="rect">
            <a:avLst/>
          </a:prstGeom>
        </p:spPr>
      </p:pic>
      <p:pic>
        <p:nvPicPr>
          <p:cNvPr id="5" name="Picture 4">
            <a:extLst>
              <a:ext uri="{FF2B5EF4-FFF2-40B4-BE49-F238E27FC236}">
                <a16:creationId xmlns:a16="http://schemas.microsoft.com/office/drawing/2014/main" id="{C387C380-6E21-4401-8122-C9C4D238B7E6}"/>
              </a:ext>
            </a:extLst>
          </p:cNvPr>
          <p:cNvPicPr>
            <a:picLocks noChangeAspect="1"/>
          </p:cNvPicPr>
          <p:nvPr/>
        </p:nvPicPr>
        <p:blipFill>
          <a:blip r:embed="rId3"/>
          <a:stretch>
            <a:fillRect/>
          </a:stretch>
        </p:blipFill>
        <p:spPr>
          <a:xfrm>
            <a:off x="7698966" y="5076808"/>
            <a:ext cx="3572374" cy="1486107"/>
          </a:xfrm>
          <a:prstGeom prst="rect">
            <a:avLst/>
          </a:prstGeom>
        </p:spPr>
      </p:pic>
      <p:pic>
        <p:nvPicPr>
          <p:cNvPr id="6" name="Picture 5">
            <a:extLst>
              <a:ext uri="{FF2B5EF4-FFF2-40B4-BE49-F238E27FC236}">
                <a16:creationId xmlns:a16="http://schemas.microsoft.com/office/drawing/2014/main" id="{B3CAEC5D-EEE4-4C74-805D-BEEC36EFC4A9}"/>
              </a:ext>
            </a:extLst>
          </p:cNvPr>
          <p:cNvPicPr>
            <a:picLocks noChangeAspect="1"/>
          </p:cNvPicPr>
          <p:nvPr/>
        </p:nvPicPr>
        <p:blipFill rotWithShape="1">
          <a:blip r:embed="rId4"/>
          <a:srcRect r="43363"/>
          <a:stretch/>
        </p:blipFill>
        <p:spPr>
          <a:xfrm>
            <a:off x="920660" y="1888796"/>
            <a:ext cx="4462051" cy="3667637"/>
          </a:xfrm>
          <a:prstGeom prst="rect">
            <a:avLst/>
          </a:prstGeom>
        </p:spPr>
      </p:pic>
    </p:spTree>
    <p:extLst>
      <p:ext uri="{BB962C8B-B14F-4D97-AF65-F5344CB8AC3E}">
        <p14:creationId xmlns:p14="http://schemas.microsoft.com/office/powerpoint/2010/main" val="46402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6959-3239-40E6-B2E8-70B5BED9826D}"/>
              </a:ext>
            </a:extLst>
          </p:cNvPr>
          <p:cNvSpPr>
            <a:spLocks noGrp="1"/>
          </p:cNvSpPr>
          <p:nvPr>
            <p:ph type="title"/>
          </p:nvPr>
        </p:nvSpPr>
        <p:spPr/>
        <p:txBody>
          <a:bodyPr/>
          <a:lstStyle/>
          <a:p>
            <a:r>
              <a:rPr lang="en-GB" dirty="0"/>
              <a:t>Making aces work </a:t>
            </a:r>
          </a:p>
        </p:txBody>
      </p:sp>
      <p:sp>
        <p:nvSpPr>
          <p:cNvPr id="3" name="Content Placeholder 2">
            <a:extLst>
              <a:ext uri="{FF2B5EF4-FFF2-40B4-BE49-F238E27FC236}">
                <a16:creationId xmlns:a16="http://schemas.microsoft.com/office/drawing/2014/main" id="{9A316842-D7F9-4054-9A32-539D9348EC83}"/>
              </a:ext>
            </a:extLst>
          </p:cNvPr>
          <p:cNvSpPr>
            <a:spLocks noGrp="1"/>
          </p:cNvSpPr>
          <p:nvPr>
            <p:ph idx="1"/>
          </p:nvPr>
        </p:nvSpPr>
        <p:spPr>
          <a:xfrm>
            <a:off x="838200" y="1825625"/>
            <a:ext cx="7041022" cy="3953014"/>
          </a:xfrm>
        </p:spPr>
        <p:txBody>
          <a:bodyPr>
            <a:normAutofit fontScale="92500" lnSpcReduction="20000"/>
          </a:bodyPr>
          <a:lstStyle/>
          <a:p>
            <a:r>
              <a:rPr lang="en-GB" dirty="0"/>
              <a:t>The next problem to deal with before refactoring and polishing the main loop and check winners code was making aces function as both high and low but not simultaneously, I made aces high in the database and added a check for an ace low straight in the check straight function, this could cause confusion while iterative testing takes place but once there is a </a:t>
            </a:r>
            <a:r>
              <a:rPr lang="en-GB" dirty="0" err="1"/>
              <a:t>ui</a:t>
            </a:r>
            <a:r>
              <a:rPr lang="en-GB" dirty="0"/>
              <a:t> it will be fine as I can assign it a picture of an ace</a:t>
            </a:r>
          </a:p>
          <a:p>
            <a:r>
              <a:rPr lang="en-GB" dirty="0"/>
              <a:t>It was easier just to have a </a:t>
            </a:r>
            <a:r>
              <a:rPr lang="en-GB" dirty="0" err="1"/>
              <a:t>preset</a:t>
            </a:r>
            <a:r>
              <a:rPr lang="en-GB" dirty="0"/>
              <a:t> layout of what an ace low straight looks like than any other solution as this completely rules out any wrap around straight potential </a:t>
            </a:r>
          </a:p>
        </p:txBody>
      </p:sp>
      <p:pic>
        <p:nvPicPr>
          <p:cNvPr id="4" name="Picture 3">
            <a:extLst>
              <a:ext uri="{FF2B5EF4-FFF2-40B4-BE49-F238E27FC236}">
                <a16:creationId xmlns:a16="http://schemas.microsoft.com/office/drawing/2014/main" id="{B8E0B09A-A42C-429F-9DDE-5BA3CC02A49F}"/>
              </a:ext>
            </a:extLst>
          </p:cNvPr>
          <p:cNvPicPr>
            <a:picLocks noChangeAspect="1"/>
          </p:cNvPicPr>
          <p:nvPr/>
        </p:nvPicPr>
        <p:blipFill>
          <a:blip r:embed="rId2"/>
          <a:stretch>
            <a:fillRect/>
          </a:stretch>
        </p:blipFill>
        <p:spPr>
          <a:xfrm>
            <a:off x="7946538" y="3835268"/>
            <a:ext cx="3562847" cy="1943371"/>
          </a:xfrm>
          <a:prstGeom prst="rect">
            <a:avLst/>
          </a:prstGeom>
        </p:spPr>
      </p:pic>
      <p:pic>
        <p:nvPicPr>
          <p:cNvPr id="6" name="Picture 5">
            <a:extLst>
              <a:ext uri="{FF2B5EF4-FFF2-40B4-BE49-F238E27FC236}">
                <a16:creationId xmlns:a16="http://schemas.microsoft.com/office/drawing/2014/main" id="{CEE5F28D-EA7A-4B08-AA32-A68E3C65EAFF}"/>
              </a:ext>
            </a:extLst>
          </p:cNvPr>
          <p:cNvPicPr>
            <a:picLocks noChangeAspect="1"/>
          </p:cNvPicPr>
          <p:nvPr/>
        </p:nvPicPr>
        <p:blipFill>
          <a:blip r:embed="rId3"/>
          <a:stretch>
            <a:fillRect/>
          </a:stretch>
        </p:blipFill>
        <p:spPr>
          <a:xfrm>
            <a:off x="649369" y="5778639"/>
            <a:ext cx="10860016" cy="1000265"/>
          </a:xfrm>
          <a:prstGeom prst="rect">
            <a:avLst/>
          </a:prstGeom>
        </p:spPr>
      </p:pic>
    </p:spTree>
    <p:extLst>
      <p:ext uri="{BB962C8B-B14F-4D97-AF65-F5344CB8AC3E}">
        <p14:creationId xmlns:p14="http://schemas.microsoft.com/office/powerpoint/2010/main" val="50216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FC47-9DA9-4EDC-885B-1E73471ABA77}"/>
              </a:ext>
            </a:extLst>
          </p:cNvPr>
          <p:cNvSpPr>
            <a:spLocks noGrp="1"/>
          </p:cNvSpPr>
          <p:nvPr>
            <p:ph type="title"/>
          </p:nvPr>
        </p:nvSpPr>
        <p:spPr/>
        <p:txBody>
          <a:bodyPr/>
          <a:lstStyle/>
          <a:p>
            <a:r>
              <a:rPr lang="en-GB" dirty="0"/>
              <a:t>Making it so raises start another round properly attempt 1</a:t>
            </a:r>
          </a:p>
        </p:txBody>
      </p:sp>
      <p:pic>
        <p:nvPicPr>
          <p:cNvPr id="6" name="Content Placeholder 5">
            <a:extLst>
              <a:ext uri="{FF2B5EF4-FFF2-40B4-BE49-F238E27FC236}">
                <a16:creationId xmlns:a16="http://schemas.microsoft.com/office/drawing/2014/main" id="{A3BFAD49-1A87-428B-9D5D-D7188CE2C68A}"/>
              </a:ext>
            </a:extLst>
          </p:cNvPr>
          <p:cNvPicPr>
            <a:picLocks noGrp="1" noChangeAspect="1"/>
          </p:cNvPicPr>
          <p:nvPr>
            <p:ph idx="1"/>
          </p:nvPr>
        </p:nvPicPr>
        <p:blipFill>
          <a:blip r:embed="rId2"/>
          <a:stretch>
            <a:fillRect/>
          </a:stretch>
        </p:blipFill>
        <p:spPr>
          <a:xfrm>
            <a:off x="4772025" y="854579"/>
            <a:ext cx="7273207" cy="4949663"/>
          </a:xfrm>
          <a:prstGeom prst="rect">
            <a:avLst/>
          </a:prstGeom>
        </p:spPr>
      </p:pic>
      <p:sp>
        <p:nvSpPr>
          <p:cNvPr id="5" name="Text Placeholder 4">
            <a:extLst>
              <a:ext uri="{FF2B5EF4-FFF2-40B4-BE49-F238E27FC236}">
                <a16:creationId xmlns:a16="http://schemas.microsoft.com/office/drawing/2014/main" id="{1783CC8F-E215-4C8C-B7C6-CF0F541443E1}"/>
              </a:ext>
            </a:extLst>
          </p:cNvPr>
          <p:cNvSpPr>
            <a:spLocks noGrp="1"/>
          </p:cNvSpPr>
          <p:nvPr>
            <p:ph type="body" sz="half" idx="2"/>
          </p:nvPr>
        </p:nvSpPr>
        <p:spPr/>
        <p:txBody>
          <a:bodyPr/>
          <a:lstStyle/>
          <a:p>
            <a:r>
              <a:rPr lang="en-GB" dirty="0"/>
              <a:t>This caused a problem that meant if you started another round because of a raise it would start a whole new loop of everyone meaning the original raiser is forced to have another action when they should not be able to. This needs fixing, this was an improvement on no solution at all but an extra condition where  </a:t>
            </a:r>
            <a:r>
              <a:rPr lang="en-GB" dirty="0" err="1"/>
              <a:t>i</a:t>
            </a:r>
            <a:r>
              <a:rPr lang="en-GB" dirty="0"/>
              <a:t> != raiser for the while loop</a:t>
            </a:r>
          </a:p>
        </p:txBody>
      </p:sp>
    </p:spTree>
    <p:extLst>
      <p:ext uri="{BB962C8B-B14F-4D97-AF65-F5344CB8AC3E}">
        <p14:creationId xmlns:p14="http://schemas.microsoft.com/office/powerpoint/2010/main" val="3512963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5F49-C197-4652-BA68-75C085264408}"/>
              </a:ext>
            </a:extLst>
          </p:cNvPr>
          <p:cNvSpPr>
            <a:spLocks noGrp="1"/>
          </p:cNvSpPr>
          <p:nvPr>
            <p:ph type="title"/>
          </p:nvPr>
        </p:nvSpPr>
        <p:spPr/>
        <p:txBody>
          <a:bodyPr/>
          <a:lstStyle/>
          <a:p>
            <a:r>
              <a:rPr lang="en-GB" dirty="0"/>
              <a:t>Making it so raises start another round properly attempt 1</a:t>
            </a:r>
          </a:p>
        </p:txBody>
      </p:sp>
      <p:pic>
        <p:nvPicPr>
          <p:cNvPr id="5" name="Content Placeholder 4">
            <a:extLst>
              <a:ext uri="{FF2B5EF4-FFF2-40B4-BE49-F238E27FC236}">
                <a16:creationId xmlns:a16="http://schemas.microsoft.com/office/drawing/2014/main" id="{0ED0ED9C-5919-4C78-9A89-FAEBA2E3EB64}"/>
              </a:ext>
            </a:extLst>
          </p:cNvPr>
          <p:cNvPicPr>
            <a:picLocks noGrp="1" noChangeAspect="1"/>
          </p:cNvPicPr>
          <p:nvPr>
            <p:ph idx="1"/>
          </p:nvPr>
        </p:nvPicPr>
        <p:blipFill>
          <a:blip r:embed="rId2"/>
          <a:stretch>
            <a:fillRect/>
          </a:stretch>
        </p:blipFill>
        <p:spPr>
          <a:xfrm>
            <a:off x="5127478" y="217677"/>
            <a:ext cx="6503348" cy="6203523"/>
          </a:xfrm>
          <a:prstGeom prst="rect">
            <a:avLst/>
          </a:prstGeom>
        </p:spPr>
      </p:pic>
      <p:sp>
        <p:nvSpPr>
          <p:cNvPr id="4" name="Text Placeholder 3">
            <a:extLst>
              <a:ext uri="{FF2B5EF4-FFF2-40B4-BE49-F238E27FC236}">
                <a16:creationId xmlns:a16="http://schemas.microsoft.com/office/drawing/2014/main" id="{C2CF2B76-583E-4944-8740-F98F28F8E6C6}"/>
              </a:ext>
            </a:extLst>
          </p:cNvPr>
          <p:cNvSpPr>
            <a:spLocks noGrp="1"/>
          </p:cNvSpPr>
          <p:nvPr>
            <p:ph type="body" sz="half" idx="2"/>
          </p:nvPr>
        </p:nvSpPr>
        <p:spPr/>
        <p:txBody>
          <a:bodyPr/>
          <a:lstStyle/>
          <a:p>
            <a:r>
              <a:rPr lang="en-GB" dirty="0"/>
              <a:t>This time I added a raiser variable set on the latest raises and I must be less than this as well as player length which removes the unintended double action bug that used to happen. This caused some issues as I needed to declare raiser before the while loop and the for loop and I needed a value, I chose to put it at the start of the function and gave it value of the length of the players dictionary so it would not change any behaviour until it is declared properly.</a:t>
            </a:r>
          </a:p>
        </p:txBody>
      </p:sp>
    </p:spTree>
    <p:extLst>
      <p:ext uri="{BB962C8B-B14F-4D97-AF65-F5344CB8AC3E}">
        <p14:creationId xmlns:p14="http://schemas.microsoft.com/office/powerpoint/2010/main" val="2647728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AC58-37A8-4B5B-9286-FDFF02FCD028}"/>
              </a:ext>
            </a:extLst>
          </p:cNvPr>
          <p:cNvSpPr>
            <a:spLocks noGrp="1"/>
          </p:cNvSpPr>
          <p:nvPr>
            <p:ph type="title"/>
          </p:nvPr>
        </p:nvSpPr>
        <p:spPr/>
        <p:txBody>
          <a:bodyPr/>
          <a:lstStyle/>
          <a:p>
            <a:r>
              <a:rPr lang="en-GB" dirty="0"/>
              <a:t>Making the code work with split pots</a:t>
            </a:r>
          </a:p>
        </p:txBody>
      </p:sp>
      <p:sp>
        <p:nvSpPr>
          <p:cNvPr id="3" name="Content Placeholder 2">
            <a:extLst>
              <a:ext uri="{FF2B5EF4-FFF2-40B4-BE49-F238E27FC236}">
                <a16:creationId xmlns:a16="http://schemas.microsoft.com/office/drawing/2014/main" id="{81EE5F13-9102-4633-A019-5E6F7B4FB7C7}"/>
              </a:ext>
            </a:extLst>
          </p:cNvPr>
          <p:cNvSpPr>
            <a:spLocks noGrp="1"/>
          </p:cNvSpPr>
          <p:nvPr>
            <p:ph idx="1"/>
          </p:nvPr>
        </p:nvSpPr>
        <p:spPr/>
        <p:txBody>
          <a:bodyPr/>
          <a:lstStyle/>
          <a:p>
            <a:endParaRPr lang="en-GB"/>
          </a:p>
        </p:txBody>
      </p:sp>
      <p:sp>
        <p:nvSpPr>
          <p:cNvPr id="4" name="Text Placeholder 3">
            <a:extLst>
              <a:ext uri="{FF2B5EF4-FFF2-40B4-BE49-F238E27FC236}">
                <a16:creationId xmlns:a16="http://schemas.microsoft.com/office/drawing/2014/main" id="{D1A24B18-D24E-4FAA-85BD-28AF6E02A5AC}"/>
              </a:ext>
            </a:extLst>
          </p:cNvPr>
          <p:cNvSpPr>
            <a:spLocks noGrp="1"/>
          </p:cNvSpPr>
          <p:nvPr>
            <p:ph type="body" sz="half" idx="2"/>
          </p:nvPr>
        </p:nvSpPr>
        <p:spPr/>
        <p:txBody>
          <a:bodyPr/>
          <a:lstStyle/>
          <a:p>
            <a:r>
              <a:rPr lang="en-GB" dirty="0"/>
              <a:t>To make split pots function with the method I have devised I now need to have the </a:t>
            </a:r>
            <a:r>
              <a:rPr lang="en-GB" dirty="0" err="1"/>
              <a:t>findwinner</a:t>
            </a:r>
            <a:r>
              <a:rPr lang="en-GB" dirty="0"/>
              <a:t> function return an ordered list of who won and how much they </a:t>
            </a:r>
            <a:r>
              <a:rPr lang="en-GB" dirty="0" err="1"/>
              <a:t>contriputed</a:t>
            </a:r>
            <a:endParaRPr lang="en-GB" dirty="0"/>
          </a:p>
        </p:txBody>
      </p:sp>
    </p:spTree>
    <p:extLst>
      <p:ext uri="{BB962C8B-B14F-4D97-AF65-F5344CB8AC3E}">
        <p14:creationId xmlns:p14="http://schemas.microsoft.com/office/powerpoint/2010/main" val="9675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1133</Words>
  <Application>Microsoft Office PowerPoint</Application>
  <PresentationFormat>Widescreen</PresentationFormat>
  <Paragraphs>86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Check full testing before fix</vt:lpstr>
      <vt:lpstr>Check full first fix attempt</vt:lpstr>
      <vt:lpstr>Check full, full fix</vt:lpstr>
      <vt:lpstr>Making aces work </vt:lpstr>
      <vt:lpstr>Making it so raises start another round properly attempt 1</vt:lpstr>
      <vt:lpstr>Making it so raises start another round properly attempt 1</vt:lpstr>
      <vt:lpstr>Making the code work with split pots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23</cp:revision>
  <dcterms:created xsi:type="dcterms:W3CDTF">2020-02-13T14:56:15Z</dcterms:created>
  <dcterms:modified xsi:type="dcterms:W3CDTF">2020-02-27T10:13:16Z</dcterms:modified>
</cp:coreProperties>
</file>