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302" r:id="rId46"/>
    <p:sldId id="2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 id="302"/>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66" d="100"/>
          <a:sy n="66"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05/05/2021</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05/05/2021</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iki.python.org/moin/PyQt5/Threading%2C_Signals_and_Slot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as each device has a unique ipv6 rather than routers having ipv4 which redirects to each device on the network which is what makes NAT necessary, so I’m going to be looking at using ipv6 for my peer to peer network</a:t>
            </a:r>
          </a:p>
          <a:p>
            <a:endParaRPr lang="en-GB" dirty="0"/>
          </a:p>
          <a:p>
            <a:pPr marL="0" indent="0">
              <a:buNone/>
            </a:pPr>
            <a:endParaRPr lang="en-GB" dirty="0"/>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likely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a:t>Testing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273" y="2571630"/>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258659" y="2571630"/>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This is </a:t>
            </a:r>
            <a:r>
              <a:rPr lang="en-GB" dirty="0" err="1"/>
              <a:t>unfeasable</a:t>
            </a:r>
            <a:r>
              <a:rPr lang="en-GB" dirty="0"/>
              <a:t> and a return to client server is necessary just to get this element of the project done</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65190" y="1278732"/>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00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00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even faster using </a:t>
            </a:r>
            <a:r>
              <a:rPr lang="en-GB" dirty="0" err="1"/>
              <a:t>cpickle</a:t>
            </a:r>
            <a:r>
              <a:rPr lang="en-GB" dirty="0"/>
              <a:t> but this is not supported in python 3.x yet</a:t>
            </a:r>
          </a:p>
          <a:p>
            <a:r>
              <a:rPr lang="en-GB" dirty="0"/>
              <a:t>Directly to bytes rather than array -&gt; string -&gt; bytes</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35AD-2E9A-4B90-B946-69EB7816EBED}"/>
              </a:ext>
            </a:extLst>
          </p:cNvPr>
          <p:cNvSpPr>
            <a:spLocks noGrp="1"/>
          </p:cNvSpPr>
          <p:nvPr>
            <p:ph type="title"/>
          </p:nvPr>
        </p:nvSpPr>
        <p:spPr/>
        <p:txBody>
          <a:bodyPr/>
          <a:lstStyle/>
          <a:p>
            <a:r>
              <a:rPr lang="en-GB" dirty="0" err="1"/>
              <a:t>Pyqt</a:t>
            </a:r>
            <a:r>
              <a:rPr lang="en-GB" dirty="0"/>
              <a:t> for the main game, we’re back. </a:t>
            </a:r>
            <a:r>
              <a:rPr lang="en-GB"/>
              <a:t>PYGAME BAD</a:t>
            </a:r>
            <a:endParaRPr lang="en-GB" dirty="0"/>
          </a:p>
        </p:txBody>
      </p:sp>
      <p:sp>
        <p:nvSpPr>
          <p:cNvPr id="3" name="Content Placeholder 2">
            <a:extLst>
              <a:ext uri="{FF2B5EF4-FFF2-40B4-BE49-F238E27FC236}">
                <a16:creationId xmlns:a16="http://schemas.microsoft.com/office/drawing/2014/main" id="{88566069-EB8D-42B2-99A3-15EB707A5004}"/>
              </a:ext>
            </a:extLst>
          </p:cNvPr>
          <p:cNvSpPr>
            <a:spLocks noGrp="1"/>
          </p:cNvSpPr>
          <p:nvPr>
            <p:ph idx="1"/>
          </p:nvPr>
        </p:nvSpPr>
        <p:spPr/>
        <p:txBody>
          <a:bodyPr/>
          <a:lstStyle/>
          <a:p>
            <a:r>
              <a:rPr lang="en-GB" dirty="0">
                <a:hlinkClick r:id="rId2"/>
              </a:rPr>
              <a:t>https://wiki.python.org/moin/PyQt5/Threading%2C_Signals_and_Slots</a:t>
            </a:r>
            <a:r>
              <a:rPr lang="en-GB" dirty="0"/>
              <a:t> using this example I have been able to use qt’s built in threading and signals/slots to allow the </a:t>
            </a:r>
            <a:r>
              <a:rPr lang="en-GB" dirty="0" err="1"/>
              <a:t>ui</a:t>
            </a:r>
            <a:r>
              <a:rPr lang="en-GB" dirty="0"/>
              <a:t> event loop and my own networking connection loop to run concurrently and pass information to </a:t>
            </a:r>
            <a:r>
              <a:rPr lang="en-GB" dirty="0" err="1"/>
              <a:t>eachother</a:t>
            </a:r>
            <a:r>
              <a:rPr lang="en-GB" dirty="0"/>
              <a:t>. This solves all of my problems and it should now be smooth sailing</a:t>
            </a:r>
          </a:p>
        </p:txBody>
      </p:sp>
    </p:spTree>
    <p:extLst>
      <p:ext uri="{BB962C8B-B14F-4D97-AF65-F5344CB8AC3E}">
        <p14:creationId xmlns:p14="http://schemas.microsoft.com/office/powerpoint/2010/main" val="3436383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2240</Words>
  <Application>Microsoft Office PowerPoint</Application>
  <PresentationFormat>Widescreen</PresentationFormat>
  <Paragraphs>146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Testing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Pyqt for the main game, we’re back. PYGAME BAD</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62</cp:revision>
  <dcterms:created xsi:type="dcterms:W3CDTF">2020-02-13T14:56:15Z</dcterms:created>
  <dcterms:modified xsi:type="dcterms:W3CDTF">2021-05-05T10:36:34Z</dcterms:modified>
</cp:coreProperties>
</file>