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5" r:id="rId6"/>
    <p:sldId id="267" r:id="rId7"/>
    <p:sldId id="286" r:id="rId8"/>
    <p:sldId id="263" r:id="rId9"/>
    <p:sldId id="288" r:id="rId10"/>
    <p:sldId id="259" r:id="rId11"/>
    <p:sldId id="260" r:id="rId12"/>
    <p:sldId id="261" r:id="rId13"/>
    <p:sldId id="262" r:id="rId14"/>
    <p:sldId id="272" r:id="rId15"/>
    <p:sldId id="284" r:id="rId16"/>
    <p:sldId id="285" r:id="rId17"/>
    <p:sldId id="266" r:id="rId18"/>
    <p:sldId id="268" r:id="rId19"/>
    <p:sldId id="269" r:id="rId20"/>
    <p:sldId id="270" r:id="rId21"/>
    <p:sldId id="271" r:id="rId22"/>
    <p:sldId id="273" r:id="rId23"/>
    <p:sldId id="274" r:id="rId24"/>
    <p:sldId id="275" r:id="rId25"/>
    <p:sldId id="276" r:id="rId26"/>
    <p:sldId id="277" r:id="rId27"/>
    <p:sldId id="278" r:id="rId28"/>
    <p:sldId id="279" r:id="rId29"/>
    <p:sldId id="280" r:id="rId30"/>
    <p:sldId id="281" r:id="rId31"/>
    <p:sldId id="282" r:id="rId32"/>
    <p:sldId id="283" r:id="rId33"/>
    <p:sldId id="287" r:id="rId34"/>
    <p:sldId id="290"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 id="264"/>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67" d="100"/>
          <a:sy n="67"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06/04/2020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06/04/2020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E029-FB26-4478-BC57-0DEA092F4981}"/>
              </a:ext>
            </a:extLst>
          </p:cNvPr>
          <p:cNvSpPr>
            <a:spLocks noGrp="1"/>
          </p:cNvSpPr>
          <p:nvPr>
            <p:ph type="title"/>
          </p:nvPr>
        </p:nvSpPr>
        <p:spPr/>
        <p:txBody>
          <a:bodyPr/>
          <a:lstStyle/>
          <a:p>
            <a:r>
              <a:rPr lang="en-GB" dirty="0"/>
              <a:t>Project explanation</a:t>
            </a:r>
          </a:p>
        </p:txBody>
      </p:sp>
      <p:sp>
        <p:nvSpPr>
          <p:cNvPr id="3" name="Content Placeholder 2">
            <a:extLst>
              <a:ext uri="{FF2B5EF4-FFF2-40B4-BE49-F238E27FC236}">
                <a16:creationId xmlns:a16="http://schemas.microsoft.com/office/drawing/2014/main" id="{5CCFD396-2721-40AC-A346-4BF9FCCB1A48}"/>
              </a:ext>
            </a:extLst>
          </p:cNvPr>
          <p:cNvSpPr>
            <a:spLocks noGrp="1"/>
          </p:cNvSpPr>
          <p:nvPr>
            <p:ph idx="1"/>
          </p:nvPr>
        </p:nvSpPr>
        <p:spPr/>
        <p:txBody>
          <a:bodyPr/>
          <a:lstStyle/>
          <a:p>
            <a:r>
              <a:rPr lang="en-GB" dirty="0"/>
              <a:t>A booking management system with network access and separate client/owner environments</a:t>
            </a:r>
          </a:p>
        </p:txBody>
      </p:sp>
    </p:spTree>
    <p:extLst>
      <p:ext uri="{BB962C8B-B14F-4D97-AF65-F5344CB8AC3E}">
        <p14:creationId xmlns:p14="http://schemas.microsoft.com/office/powerpoint/2010/main" val="306685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TotalTime>
  <Words>1490</Words>
  <Application>Microsoft Office PowerPoint</Application>
  <PresentationFormat>Widescreen</PresentationFormat>
  <Paragraphs>119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Unicode MS</vt:lpstr>
      <vt:lpstr>Calibri</vt:lpstr>
      <vt:lpstr>Calibri Light</vt:lpstr>
      <vt:lpstr>Office Theme</vt:lpstr>
      <vt:lpstr>Computer Science A-level coursework</vt:lpstr>
      <vt:lpstr>Project explanation</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31</cp:revision>
  <dcterms:created xsi:type="dcterms:W3CDTF">2020-02-13T14:56:15Z</dcterms:created>
  <dcterms:modified xsi:type="dcterms:W3CDTF">2020-04-06T16:46:26Z</dcterms:modified>
</cp:coreProperties>
</file>