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88" r:id="rId10"/>
    <p:sldId id="259" r:id="rId11"/>
    <p:sldId id="260" r:id="rId12"/>
    <p:sldId id="261" r:id="rId13"/>
    <p:sldId id="262" r:id="rId14"/>
    <p:sldId id="272" r:id="rId15"/>
    <p:sldId id="284" r:id="rId16"/>
    <p:sldId id="285" r:id="rId17"/>
    <p:sldId id="266"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1351</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27</cp:revision>
  <dcterms:created xsi:type="dcterms:W3CDTF">2020-02-13T14:56:15Z</dcterms:created>
  <dcterms:modified xsi:type="dcterms:W3CDTF">2020-04-05T12:44:03Z</dcterms:modified>
</cp:coreProperties>
</file>