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48" d="100"/>
          <a:sy n="48" d="100"/>
        </p:scale>
        <p:origin x="36"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03/03/2020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03/03/2020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744</Words>
  <Application>Microsoft Office PowerPoint</Application>
  <PresentationFormat>Widescreen</PresentationFormat>
  <Paragraphs>74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12</cp:revision>
  <dcterms:created xsi:type="dcterms:W3CDTF">2020-02-13T14:56:15Z</dcterms:created>
  <dcterms:modified xsi:type="dcterms:W3CDTF">2020-03-04T10:25:36Z</dcterms:modified>
</cp:coreProperties>
</file>