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86" r:id="rId8"/>
    <p:sldId id="263" r:id="rId9"/>
    <p:sldId id="259" r:id="rId10"/>
    <p:sldId id="260" r:id="rId11"/>
    <p:sldId id="261" r:id="rId12"/>
    <p:sldId id="262" r:id="rId13"/>
    <p:sldId id="272" r:id="rId14"/>
    <p:sldId id="284" r:id="rId15"/>
    <p:sldId id="285" r:id="rId16"/>
    <p:sldId id="266" r:id="rId17"/>
    <p:sldId id="268" r:id="rId18"/>
    <p:sldId id="269" r:id="rId19"/>
    <p:sldId id="270"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86"/>
            <p14:sldId id="263"/>
          </p14:sldIdLst>
        </p14:section>
        <p14:section name="Networking" id="{0000C75E-A473-47D5-929F-C818E10C43B8}">
          <p14:sldIdLst>
            <p14:sldId id="259"/>
            <p14:sldId id="260"/>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1184</Words>
  <Application>Microsoft Office PowerPoint</Application>
  <PresentationFormat>Widescreen</PresentationFormat>
  <Paragraphs>106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Db manager comparison</vt:lpstr>
      <vt:lpstr>SQL Bugs and problems</vt:lpstr>
      <vt:lpstr>Networking</vt:lpstr>
      <vt:lpstr>Necessary network functions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25</cp:revision>
  <dcterms:created xsi:type="dcterms:W3CDTF">2020-02-13T14:56:15Z</dcterms:created>
  <dcterms:modified xsi:type="dcterms:W3CDTF">2020-04-05T13:37:29Z</dcterms:modified>
</cp:coreProperties>
</file>