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2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17/06/2020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17/06/2020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3333</TotalTime>
  <Words>2025</Words>
  <Application>Microsoft Office PowerPoint</Application>
  <PresentationFormat>Widescreen</PresentationFormat>
  <Paragraphs>142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50</cp:revision>
  <dcterms:created xsi:type="dcterms:W3CDTF">2020-02-13T14:56:15Z</dcterms:created>
  <dcterms:modified xsi:type="dcterms:W3CDTF">2020-06-17T20:45:57Z</dcterms:modified>
</cp:coreProperties>
</file>