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63" r:id="rId8"/>
    <p:sldId id="259" r:id="rId9"/>
    <p:sldId id="260" r:id="rId10"/>
    <p:sldId id="261" r:id="rId11"/>
    <p:sldId id="262" r:id="rId12"/>
    <p:sldId id="272" r:id="rId13"/>
    <p:sldId id="266"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63"/>
          </p14:sldIdLst>
        </p14:section>
        <p14:section name="Networking" id="{0000C75E-A473-47D5-929F-C818E10C43B8}">
          <p14:sldIdLst>
            <p14:sldId id="259"/>
            <p14:sldId id="260"/>
          </p14:sldIdLst>
        </p14:section>
        <p14:section name="Patient backend" id="{4917E628-EF76-4611-BE58-D69F773E488C}">
          <p14:sldIdLst>
            <p14:sldId id="261"/>
            <p14:sldId id="262"/>
            <p14:sldId id="272"/>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14/02/2020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14/02/2020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739</Words>
  <Application>Microsoft Office PowerPoint</Application>
  <PresentationFormat>Widescreen</PresentationFormat>
  <Paragraphs>73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SQL Bugs and problems</vt:lpstr>
      <vt:lpstr>Networking</vt:lpstr>
      <vt:lpstr>Necessary network functions</vt:lpstr>
      <vt:lpstr>User backend</vt:lpstr>
      <vt:lpstr>Necessary user functions</vt:lpstr>
      <vt:lpstr>Split pot calculations</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10</cp:revision>
  <dcterms:created xsi:type="dcterms:W3CDTF">2020-02-13T14:56:15Z</dcterms:created>
  <dcterms:modified xsi:type="dcterms:W3CDTF">2020-02-24T10:39:15Z</dcterms:modified>
</cp:coreProperties>
</file>