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2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70" d="100"/>
          <a:sy n="70"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2731</TotalTime>
  <Words>1989</Words>
  <Application>Microsoft Office PowerPoint</Application>
  <PresentationFormat>Widescreen</PresentationFormat>
  <Paragraphs>140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48</cp:revision>
  <dcterms:created xsi:type="dcterms:W3CDTF">2020-02-13T14:56:15Z</dcterms:created>
  <dcterms:modified xsi:type="dcterms:W3CDTF">2020-05-19T21:09:52Z</dcterms:modified>
</cp:coreProperties>
</file>