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t>
            </a:r>
            <a:r>
              <a:rPr lang="en-GB"/>
              <a:t>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223708" y="1825625"/>
            <a:ext cx="7744583" cy="4351338"/>
          </a:xfrm>
          <a:prstGeom prst="rect">
            <a:avLst/>
          </a:prstGeom>
        </p:spPr>
      </p:pic>
    </p:spTree>
    <p:extLst>
      <p:ext uri="{BB962C8B-B14F-4D97-AF65-F5344CB8AC3E}">
        <p14:creationId xmlns:p14="http://schemas.microsoft.com/office/powerpoint/2010/main" val="348884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765</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13</cp:revision>
  <dcterms:created xsi:type="dcterms:W3CDTF">2020-02-13T14:56:15Z</dcterms:created>
  <dcterms:modified xsi:type="dcterms:W3CDTF">2020-03-27T16:48:44Z</dcterms:modified>
</cp:coreProperties>
</file>