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b8315b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3b8315b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b8315b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b8315b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3b8315bd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3b8315b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3b8315bd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3b8315bd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3b8315bd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3b8315bd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b8315bd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b8315bd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3b8315bd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3b8315bd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3b8315bd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3b8315bd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afca46f1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afca46f1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Review 2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Longhorn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Spencer Burndown Chart</a:t>
            </a:r>
            <a:endParaRPr/>
          </a:p>
        </p:txBody>
      </p:sp>
      <p:pic>
        <p:nvPicPr>
          <p:cNvPr id="61" name="Google Shape;61;p1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50" y="1736050"/>
            <a:ext cx="4219650" cy="26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3494" y="151600"/>
            <a:ext cx="3957300" cy="244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4800" y="2750925"/>
            <a:ext cx="3622926" cy="224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Christian Burndown Charts</a:t>
            </a:r>
            <a:endParaRPr/>
          </a:p>
        </p:txBody>
      </p:sp>
      <p:pic>
        <p:nvPicPr>
          <p:cNvPr id="69" name="Google Shape;69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1325"/>
            <a:ext cx="4932225" cy="304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024" y="107625"/>
            <a:ext cx="3785850" cy="234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7025" y="2600926"/>
            <a:ext cx="3754575" cy="2321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Brayan Burndown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744476" cy="29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751" y="2414425"/>
            <a:ext cx="3942324" cy="2437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1744" y="118650"/>
            <a:ext cx="3668049" cy="22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Curtis Burndown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41519" cy="2684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050" y="2960377"/>
            <a:ext cx="3044376" cy="188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6344" y="666500"/>
            <a:ext cx="2648817" cy="1637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Miguel Burndown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050" y="112700"/>
            <a:ext cx="4310976" cy="266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25100"/>
            <a:ext cx="4005249" cy="2476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0049" y="2930725"/>
            <a:ext cx="3332142" cy="206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Burndown Chart</a:t>
            </a:r>
            <a:endParaRPr/>
          </a:p>
        </p:txBody>
      </p:sp>
      <p:pic>
        <p:nvPicPr>
          <p:cNvPr id="101" name="Google Shape;101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2830824" cy="17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675" y="2705875"/>
            <a:ext cx="3171051" cy="196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8075" y="1191297"/>
            <a:ext cx="3419400" cy="211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Error Graph</a:t>
            </a:r>
            <a:endParaRPr/>
          </a:p>
        </p:txBody>
      </p:sp>
      <p:pic>
        <p:nvPicPr>
          <p:cNvPr id="109" name="Google Shape;109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6000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Slides</a:t>
            </a:r>
            <a:endParaRPr/>
          </a:p>
        </p:txBody>
      </p:sp>
      <p:pic>
        <p:nvPicPr>
          <p:cNvPr id="115" name="Google Shape;115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674200" cy="165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