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d97c67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d97c67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d97c67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d97c6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d97c66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d97c66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d97c67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d97c67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d97c66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d97c66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d97c66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5d97c6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00"/>
              <a:t>Team Longhorn: Brayan Fuentes, Christian Lucatero, Curtis Nishihira,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00"/>
              <a:t>Miguel Zavala, and Spencer Gravel (Team Leader)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Burndowns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892899" cy="17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56670"/>
            <a:ext cx="3249100" cy="19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700" y="2797600"/>
            <a:ext cx="3755775" cy="2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6102" y="162425"/>
            <a:ext cx="4019250" cy="24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Burndowns: Brayan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00" y="868650"/>
            <a:ext cx="3350400" cy="19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00" y="2919625"/>
            <a:ext cx="3350400" cy="20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625" y="2833700"/>
            <a:ext cx="3433174" cy="20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5625" y="509350"/>
            <a:ext cx="3433174" cy="20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Burndowns: Christian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75" y="445025"/>
            <a:ext cx="3537669" cy="2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675" y="2720025"/>
            <a:ext cx="3770874" cy="2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3458226" cy="20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650" y="3243000"/>
            <a:ext cx="3042326" cy="182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Burndowns: Curtis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50" y="1017725"/>
            <a:ext cx="3229026" cy="19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50" y="3165168"/>
            <a:ext cx="3111475" cy="186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550" y="2958694"/>
            <a:ext cx="3434674" cy="205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925" y="372175"/>
            <a:ext cx="3898300" cy="23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Burndowns: Miguel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62575" cy="18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0" y="1170125"/>
            <a:ext cx="3162575" cy="1824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00" y="3146856"/>
            <a:ext cx="3197181" cy="1844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8381" y="3146831"/>
            <a:ext cx="3203912" cy="184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Burndowns: Spencer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00" y="1017725"/>
            <a:ext cx="3135515" cy="18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400" y="2995775"/>
            <a:ext cx="3146324" cy="18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550" y="356225"/>
            <a:ext cx="3634800" cy="21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4550" y="2692875"/>
            <a:ext cx="3634800" cy="21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