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b8315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b8315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8315b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8315b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b8315b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b8315b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b8315b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b8315b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b8315b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b8315b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b8315b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b8315b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b8315b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b8315b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b8315b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b8315b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Longhorn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Burndown Chart</a:t>
            </a:r>
            <a:endParaRPr/>
          </a:p>
        </p:txBody>
      </p:sp>
      <p:pic>
        <p:nvPicPr>
          <p:cNvPr id="61" name="Google Shape;61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1690375"/>
            <a:ext cx="4221276" cy="2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906" y="270225"/>
            <a:ext cx="3876201" cy="23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849" y="2984075"/>
            <a:ext cx="3492324" cy="21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Burndown Charts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84925" y="4151650"/>
            <a:ext cx="27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**Failed to complete all tasks**</a:t>
            </a:r>
            <a:endParaRPr sz="600">
              <a:solidFill>
                <a:srgbClr val="FF0000"/>
              </a:solidFill>
            </a:endParaRPr>
          </a:p>
        </p:txBody>
      </p:sp>
      <p:pic>
        <p:nvPicPr>
          <p:cNvPr id="70" name="Google Shape;7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174" y="2708646"/>
            <a:ext cx="2435226" cy="15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025" y="445024"/>
            <a:ext cx="3173526" cy="1962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95250" y="2319675"/>
            <a:ext cx="27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**Failed to complete all tasks**</a:t>
            </a:r>
            <a:endParaRPr sz="600">
              <a:solidFill>
                <a:srgbClr val="FF0000"/>
              </a:solidFill>
            </a:endParaRPr>
          </a:p>
        </p:txBody>
      </p:sp>
      <p:pic>
        <p:nvPicPr>
          <p:cNvPr id="73" name="Google Shape;73;p1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4271226" cy="264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25" y="1357650"/>
            <a:ext cx="3641850" cy="2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94" y="2728875"/>
            <a:ext cx="3905076" cy="24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106" y="113925"/>
            <a:ext cx="3397275" cy="21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Curtis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5" y="1602650"/>
            <a:ext cx="4157775" cy="257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844" y="373400"/>
            <a:ext cx="3619449" cy="223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243" y="2611425"/>
            <a:ext cx="3500250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Miguel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50" y="1206850"/>
            <a:ext cx="4091850" cy="25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506" y="301975"/>
            <a:ext cx="3568101" cy="22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247" y="2691193"/>
            <a:ext cx="3568101" cy="220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Burndown Chart</a:t>
            </a:r>
            <a:endParaRPr/>
          </a:p>
        </p:txBody>
      </p:sp>
      <p:pic>
        <p:nvPicPr>
          <p:cNvPr id="103" name="Google Shape;10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956941" cy="18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97" y="405146"/>
            <a:ext cx="3731250" cy="23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Chart"/>
          <p:cNvPicPr preferRelativeResize="0"/>
          <p:nvPr/>
        </p:nvPicPr>
        <p:blipFill rotWithShape="1">
          <a:blip r:embed="rId4">
            <a:alphaModFix/>
          </a:blip>
          <a:srcRect b="32293" l="0" r="93642" t="38807"/>
          <a:stretch/>
        </p:blipFill>
        <p:spPr>
          <a:xfrm>
            <a:off x="0" y="1357650"/>
            <a:ext cx="237201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 title="Chart"/>
          <p:cNvPicPr preferRelativeResize="0"/>
          <p:nvPr/>
        </p:nvPicPr>
        <p:blipFill rotWithShape="1">
          <a:blip r:embed="rId4">
            <a:alphaModFix/>
          </a:blip>
          <a:srcRect b="0" l="46732" r="39652" t="87247"/>
          <a:stretch/>
        </p:blipFill>
        <p:spPr>
          <a:xfrm>
            <a:off x="1555850" y="2511962"/>
            <a:ext cx="507999" cy="2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876425" y="2498400"/>
            <a:ext cx="166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**Failed to complete all tasks**</a:t>
            </a:r>
            <a:endParaRPr sz="600">
              <a:solidFill>
                <a:srgbClr val="FF0000"/>
              </a:solidFill>
            </a:endParaRPr>
          </a:p>
        </p:txBody>
      </p:sp>
      <p:pic>
        <p:nvPicPr>
          <p:cNvPr id="108" name="Google Shape;108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6249" y="2864721"/>
            <a:ext cx="3438888" cy="212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306275" y="4770100"/>
            <a:ext cx="166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**Failed to complete all tasks**</a:t>
            </a:r>
            <a:endParaRPr sz="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Error Graph</a:t>
            </a:r>
            <a:endParaRPr/>
          </a:p>
        </p:txBody>
      </p:sp>
      <p:pic>
        <p:nvPicPr>
          <p:cNvPr id="115" name="Google Shape;115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7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968800" y="2752225"/>
            <a:ext cx="9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accent6"/>
                </a:highlight>
              </a:rPr>
              <a:t>Winter Break</a:t>
            </a:r>
            <a:endParaRPr sz="9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