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064a4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064a4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064a45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064a45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064a45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064a45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064a45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064a45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064a45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064a45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064a45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064a45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064a45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064a45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064a45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064a45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Review</a:t>
            </a:r>
            <a:r>
              <a:rPr lang="en"/>
              <a:t> Burndown Charts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Longhorn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Burndown Chart</a:t>
            </a:r>
            <a:endParaRPr/>
          </a:p>
        </p:txBody>
      </p:sp>
      <p:pic>
        <p:nvPicPr>
          <p:cNvPr id="61" name="Google Shape;61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6475"/>
            <a:ext cx="3879249" cy="23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175" y="1866475"/>
            <a:ext cx="3879255" cy="23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Burndown Charts</a:t>
            </a:r>
            <a:endParaRPr/>
          </a:p>
        </p:txBody>
      </p:sp>
      <p:pic>
        <p:nvPicPr>
          <p:cNvPr id="68" name="Google Shape;68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50" y="1625178"/>
            <a:ext cx="3785526" cy="234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551" y="1614275"/>
            <a:ext cx="3820800" cy="23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9675"/>
            <a:ext cx="3661701" cy="22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301" y="1439688"/>
            <a:ext cx="3661701" cy="226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Curtis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9775"/>
            <a:ext cx="3896280" cy="2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319" y="1929775"/>
            <a:ext cx="3896274" cy="24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Miguel Burndown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2900"/>
            <a:ext cx="3857013" cy="23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02" y="1335675"/>
            <a:ext cx="3998073" cy="24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r>
              <a:rPr lang="en"/>
              <a:t> Burndown Chart</a:t>
            </a:r>
            <a:endParaRPr/>
          </a:p>
        </p:txBody>
      </p:sp>
      <p:pic>
        <p:nvPicPr>
          <p:cNvPr id="96" name="Google Shape;96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6899190" cy="42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Error Graph</a:t>
            </a:r>
            <a:endParaRPr/>
          </a:p>
        </p:txBody>
      </p:sp>
      <p:pic>
        <p:nvPicPr>
          <p:cNvPr id="103" name="Google Shape;10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50" y="113847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