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5" r:id="rId4"/>
    <p:sldId id="264" r:id="rId5"/>
    <p:sldId id="263" r:id="rId6"/>
    <p:sldId id="260" r:id="rId7"/>
    <p:sldId id="256" r:id="rId8"/>
    <p:sldId id="258" r:id="rId9"/>
    <p:sldId id="261" r:id="rId10"/>
    <p:sldId id="262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EDE8-E1CA-47A5-8CA1-8002C433A087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8976-2F36-41FB-A1AD-C12459FED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EDE8-E1CA-47A5-8CA1-8002C433A087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8976-2F36-41FB-A1AD-C12459FED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EDE8-E1CA-47A5-8CA1-8002C433A087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8976-2F36-41FB-A1AD-C12459FED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EDE8-E1CA-47A5-8CA1-8002C433A087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8976-2F36-41FB-A1AD-C12459FED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EDE8-E1CA-47A5-8CA1-8002C433A087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8976-2F36-41FB-A1AD-C12459FED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EDE8-E1CA-47A5-8CA1-8002C433A087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8976-2F36-41FB-A1AD-C12459FED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EDE8-E1CA-47A5-8CA1-8002C433A087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8976-2F36-41FB-A1AD-C12459FED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EDE8-E1CA-47A5-8CA1-8002C433A087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8976-2F36-41FB-A1AD-C12459FED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EDE8-E1CA-47A5-8CA1-8002C433A087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8976-2F36-41FB-A1AD-C12459FED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EDE8-E1CA-47A5-8CA1-8002C433A087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8976-2F36-41FB-A1AD-C12459FED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EDE8-E1CA-47A5-8CA1-8002C433A087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8976-2F36-41FB-A1AD-C12459FED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2EDE8-E1CA-47A5-8CA1-8002C433A087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28976-2F36-41FB-A1AD-C12459FED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09600"/>
            <a:ext cx="4495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724400" y="304800"/>
            <a:ext cx="838200" cy="144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865912" y="1752600"/>
            <a:ext cx="4038600" cy="411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2600" y="1219200"/>
            <a:ext cx="152400" cy="9144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8382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Axon from </a:t>
            </a:r>
            <a:r>
              <a:rPr lang="en-US" u="sng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presynaptic</a:t>
            </a:r>
            <a:r>
              <a:rPr lang="en-US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cell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V</a:t>
            </a:r>
            <a:r>
              <a:rPr lang="en-US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pre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2286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Synaptic Terminal Vesicles Release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Neuroransmitter</a:t>
            </a:r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0" y="1828800"/>
            <a:ext cx="1066800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Dendrite</a:t>
            </a:r>
            <a:endParaRPr lang="en-US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267200" y="1828800"/>
            <a:ext cx="1143000" cy="152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97286" y="354466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Postsynaptic Cell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post</a:t>
            </a:r>
            <a:r>
              <a:rPr lang="en-US" b="1" dirty="0" smtClean="0">
                <a:solidFill>
                  <a:srgbClr val="FF0000"/>
                </a:solidFill>
              </a:rPr>
              <a:t>(t)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2895600"/>
            <a:ext cx="609600" cy="19050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33600" y="4267200"/>
            <a:ext cx="10668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0" y="4648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AMPA Receptor</a:t>
            </a:r>
            <a:endParaRPr lang="en-US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33600" y="3048000"/>
            <a:ext cx="10668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71600" y="2971800"/>
            <a:ext cx="609600" cy="533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71600" y="3048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Mg</a:t>
            </a:r>
            <a:r>
              <a:rPr lang="en-US" baseline="30000" dirty="0" smtClean="0"/>
              <a:t>+</a:t>
            </a:r>
            <a:endParaRPr lang="en-US" baseline="30000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" y="2514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NMDA Receptor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-33770"/>
            <a:ext cx="4724400" cy="692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7572" y="1909771"/>
            <a:ext cx="7696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Neuro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-folklore:</a:t>
            </a:r>
          </a:p>
          <a:p>
            <a:pPr algn="ctr"/>
            <a:endParaRPr lang="en-US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Changing synaptic strengths  = </a:t>
            </a:r>
          </a:p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rewiring neural circuits = </a:t>
            </a:r>
          </a:p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learning </a:t>
            </a:r>
            <a:r>
              <a:rPr lang="en-US" sz="28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unlearning </a:t>
            </a:r>
            <a:endParaRPr lang="en-US" sz="2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914400"/>
            <a:ext cx="5764694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ight Arrow 2"/>
          <p:cNvSpPr/>
          <p:nvPr/>
        </p:nvSpPr>
        <p:spPr>
          <a:xfrm>
            <a:off x="1676400" y="4874875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Arrow 3"/>
          <p:cNvSpPr/>
          <p:nvPr/>
        </p:nvSpPr>
        <p:spPr>
          <a:xfrm>
            <a:off x="7479792" y="4343400"/>
            <a:ext cx="11308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53340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AMPA Receptor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0" y="5029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NMDA Receptor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501346" y="5410200"/>
          <a:ext cx="1699054" cy="698500"/>
        </p:xfrm>
        <a:graphic>
          <a:graphicData uri="http://schemas.openxmlformats.org/presentationml/2006/ole">
            <p:oleObj spid="_x0000_s3077" name="Equation" r:id="rId4" imgW="1143276" imgH="469885" progId="Equation.DSMT4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7232650" y="5930900"/>
          <a:ext cx="1208088" cy="698500"/>
        </p:xfrm>
        <a:graphic>
          <a:graphicData uri="http://schemas.openxmlformats.org/presentationml/2006/ole">
            <p:oleObj spid="_x0000_s3078" name="Equation" r:id="rId5" imgW="812433" imgH="469601" progId="Equation.DSMT4">
              <p:embed/>
            </p:oleObj>
          </a:graphicData>
        </a:graphic>
      </p:graphicFrame>
      <p:sp>
        <p:nvSpPr>
          <p:cNvPr id="9" name="Oval 8"/>
          <p:cNvSpPr/>
          <p:nvPr/>
        </p:nvSpPr>
        <p:spPr>
          <a:xfrm>
            <a:off x="8077200" y="3581400"/>
            <a:ext cx="8382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229600" y="38100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Mg</a:t>
            </a:r>
            <a:r>
              <a:rPr lang="en-US" baseline="30000" dirty="0" smtClean="0"/>
              <a:t>+</a:t>
            </a:r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04800" y="152400"/>
          <a:ext cx="5410200" cy="4555958"/>
        </p:xfrm>
        <a:graphic>
          <a:graphicData uri="http://schemas.openxmlformats.org/presentationml/2006/ole">
            <p:oleObj spid="_x0000_s16386" name="Equation" r:id="rId3" imgW="1930320" imgH="1625400" progId="Equation.DSMT4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47800" y="540127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b="1" baseline="-25000" dirty="0" smtClean="0">
                <a:latin typeface="Arial" pitchFamily="34" charset="0"/>
                <a:cs typeface="Arial" pitchFamily="34" charset="0"/>
              </a:rPr>
              <a:t>pre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(t) &lt;&lt;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b="1" baseline="-250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S</a:t>
            </a:r>
            <a:r>
              <a:rPr lang="en-US" b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= 0, S(t)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0  Time constant =  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b="1" baseline="-25000" dirty="0" smtClean="0">
                <a:latin typeface="Arial" pitchFamily="34" charset="0"/>
                <a:cs typeface="Arial" pitchFamily="34" charset="0"/>
              </a:rPr>
              <a:t>pre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(t)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&gt;&gt;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b="1" baseline="-250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S</a:t>
            </a:r>
            <a:r>
              <a:rPr lang="en-US" b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1,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S(t)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1  Time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constant =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477000" y="5346842"/>
          <a:ext cx="457200" cy="457200"/>
        </p:xfrm>
        <a:graphic>
          <a:graphicData uri="http://schemas.openxmlformats.org/presentationml/2006/ole">
            <p:oleObj spid="_x0000_s16387" name="Equation" r:id="rId4" imgW="228600" imgH="228600" progId="Equation.DSMT4">
              <p:embed/>
            </p:oleObj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6451600" y="5629870"/>
          <a:ext cx="1092200" cy="457200"/>
        </p:xfrm>
        <a:graphic>
          <a:graphicData uri="http://schemas.openxmlformats.org/presentationml/2006/ole">
            <p:oleObj spid="_x0000_s16388" name="Equation" r:id="rId5" imgW="54576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5436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6600" y="4319621"/>
            <a:ext cx="4648200" cy="253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8792" y="4572001"/>
            <a:ext cx="451459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324600" y="457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Postsynaptic spike 15ms </a:t>
            </a:r>
            <a:r>
              <a:rPr lang="en-US" b="1" u="sng" dirty="0" smtClean="0"/>
              <a:t>after</a:t>
            </a:r>
            <a:r>
              <a:rPr lang="en-US" b="1" dirty="0" smtClean="0"/>
              <a:t> </a:t>
            </a:r>
            <a:r>
              <a:rPr lang="en-US" b="1" dirty="0" err="1" smtClean="0"/>
              <a:t>presynaptic</a:t>
            </a:r>
            <a:r>
              <a:rPr lang="en-US" b="1" dirty="0" smtClean="0"/>
              <a:t> stimulation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22860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D-AP-5 blocker for NMDA receptors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75" y="539750"/>
            <a:ext cx="492125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hdia\talks\discrete\wangltplt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33400" y="6324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Kinases</a:t>
            </a:r>
            <a:r>
              <a:rPr lang="en-US" dirty="0" smtClean="0"/>
              <a:t> add </a:t>
            </a:r>
            <a:r>
              <a:rPr lang="en-US" dirty="0" smtClean="0"/>
              <a:t>Phosphates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6324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Phosphatases</a:t>
            </a:r>
            <a:r>
              <a:rPr lang="en-US" dirty="0" smtClean="0"/>
              <a:t>  remove Phosphates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76200"/>
            <a:ext cx="5232400" cy="758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5675" y="615923"/>
            <a:ext cx="35909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7761"/>
            <a:ext cx="4829360" cy="6660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052917"/>
            <a:ext cx="3048000" cy="357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533400"/>
            <a:ext cx="422338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1752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947738"/>
            <a:ext cx="614362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762000" y="533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Review E </a:t>
            </a:r>
            <a:r>
              <a:rPr lang="en-US" b="1" dirty="0" smtClean="0"/>
              <a:t>72</a:t>
            </a:r>
            <a:r>
              <a:rPr lang="en-US" dirty="0" smtClean="0"/>
              <a:t>, 03`915  (2005)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116820"/>
            <a:ext cx="6048375" cy="6588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99</Words>
  <Application>Microsoft Office PowerPoint</Application>
  <PresentationFormat>On-screen Show (4:3)</PresentationFormat>
  <Paragraphs>25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Equation</vt:lpstr>
      <vt:lpstr>MathType 6.0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18</cp:revision>
  <dcterms:created xsi:type="dcterms:W3CDTF">2015-10-04T19:39:43Z</dcterms:created>
  <dcterms:modified xsi:type="dcterms:W3CDTF">2015-10-18T22:24:22Z</dcterms:modified>
</cp:coreProperties>
</file>