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29"/>
  </p:notesMasterIdLst>
  <p:sldIdLst>
    <p:sldId id="256" r:id="rId3"/>
    <p:sldId id="280" r:id="rId4"/>
    <p:sldId id="279" r:id="rId5"/>
    <p:sldId id="278" r:id="rId6"/>
    <p:sldId id="257" r:id="rId7"/>
    <p:sldId id="270" r:id="rId8"/>
    <p:sldId id="274" r:id="rId9"/>
    <p:sldId id="275" r:id="rId10"/>
    <p:sldId id="271" r:id="rId11"/>
    <p:sldId id="272" r:id="rId12"/>
    <p:sldId id="273" r:id="rId13"/>
    <p:sldId id="264" r:id="rId14"/>
    <p:sldId id="263" r:id="rId15"/>
    <p:sldId id="262" r:id="rId16"/>
    <p:sldId id="261" r:id="rId17"/>
    <p:sldId id="259" r:id="rId18"/>
    <p:sldId id="260" r:id="rId19"/>
    <p:sldId id="258" r:id="rId20"/>
    <p:sldId id="265" r:id="rId21"/>
    <p:sldId id="266" r:id="rId22"/>
    <p:sldId id="267" r:id="rId23"/>
    <p:sldId id="277" r:id="rId24"/>
    <p:sldId id="268" r:id="rId25"/>
    <p:sldId id="269" r:id="rId26"/>
    <p:sldId id="27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1914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FB2C7E-120A-420F-86A9-119C19113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5264A-A9E7-4B8E-89B5-87CB78956A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653D-9D4F-4B11-A1DC-2349B980D252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163465-3C0D-443E-BD74-BEF19A5FB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5EDE2-7304-4C68-BD59-B1C0957B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E035-2921-4050-A707-876A523D57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35BB-6637-4415-850C-079DCB27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443E-5260-4A89-BF5F-981881C634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2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7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-only_Light-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2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2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40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-col-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1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4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-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1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821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ub-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320677"/>
            <a:ext cx="11696700" cy="593725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4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Light-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8.sv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2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413814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130302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4" y="6420078"/>
            <a:ext cx="762561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CB8E548-A77D-3442-B0CA-8DCF9199BF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944" y="6345238"/>
            <a:ext cx="584385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rtisdarst/rcc2019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visualstudio/" TargetMode="External"/><Relationship Id="rId3" Type="http://schemas.openxmlformats.org/officeDocument/2006/relationships/hyperlink" Target="https://github.com/aws/aws-sdk-net" TargetMode="External"/><Relationship Id="rId7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github.com/aws/aws-lambda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documentation/sdk-for-net/" TargetMode="External"/><Relationship Id="rId5" Type="http://schemas.openxmlformats.org/officeDocument/2006/relationships/hyperlink" Target="https://twitter.com/awsfornet" TargetMode="External"/><Relationship Id="rId4" Type="http://schemas.openxmlformats.org/officeDocument/2006/relationships/hyperlink" Target="https://aws.amazon.com/blogs/developer/category/net/" TargetMode="External"/><Relationship Id="rId9" Type="http://schemas.openxmlformats.org/officeDocument/2006/relationships/hyperlink" Target="https://www.getpostma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decamp.org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cozyroc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0481-44EE-4074-868C-E1EFFCB4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SERVERLESS COMPUTE WITH AWS AND .NET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2DFB-014B-4262-8BCC-7E415E1F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914965" cy="1655762"/>
          </a:xfrm>
        </p:spPr>
        <p:txBody>
          <a:bodyPr/>
          <a:lstStyle/>
          <a:p>
            <a:r>
              <a:rPr lang="en-US" dirty="0"/>
              <a:t>Migrate legacy code into the serverless realm with AWS Lambda and .NET Core</a:t>
            </a:r>
          </a:p>
        </p:txBody>
      </p:sp>
    </p:spTree>
    <p:extLst>
      <p:ext uri="{BB962C8B-B14F-4D97-AF65-F5344CB8AC3E}">
        <p14:creationId xmlns:p14="http://schemas.microsoft.com/office/powerpoint/2010/main" val="22110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B95B-97AB-4916-944C-80B2F558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477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START – </a:t>
            </a:r>
            <a:br>
              <a:rPr lang="en-US" dirty="0"/>
            </a:br>
            <a:r>
              <a:rPr lang="en-US" sz="6000" b="1" u="sng" dirty="0"/>
              <a:t>AKA THIS IS AN IMPORTANT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05C9-7009-4337-AEE3-29BDA9D6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3049"/>
            <a:ext cx="10353762" cy="4058751"/>
          </a:xfrm>
        </p:spPr>
        <p:txBody>
          <a:bodyPr/>
          <a:lstStyle/>
          <a:p>
            <a:r>
              <a:rPr lang="en-US" dirty="0"/>
              <a:t>DO NOT </a:t>
            </a:r>
            <a:r>
              <a:rPr lang="en-US" b="1" u="sng" dirty="0"/>
              <a:t>EVER</a:t>
            </a:r>
            <a:r>
              <a:rPr lang="en-US" dirty="0"/>
              <a:t> publicly post or place a certificate file or password</a:t>
            </a:r>
          </a:p>
          <a:p>
            <a:r>
              <a:rPr lang="en-US" dirty="0"/>
              <a:t>Always assume user’s data is bad</a:t>
            </a:r>
          </a:p>
          <a:p>
            <a:r>
              <a:rPr lang="en-US" dirty="0"/>
              <a:t>Use GitHub or similar code repo for storing your work</a:t>
            </a:r>
          </a:p>
          <a:p>
            <a:r>
              <a:rPr lang="en-US" dirty="0"/>
              <a:t>Enable MFA in AWS</a:t>
            </a:r>
          </a:p>
          <a:p>
            <a:r>
              <a:rPr lang="en-US" dirty="0"/>
              <a:t>Enable Billing alerts in AWS</a:t>
            </a:r>
          </a:p>
        </p:txBody>
      </p:sp>
    </p:spTree>
    <p:extLst>
      <p:ext uri="{BB962C8B-B14F-4D97-AF65-F5344CB8AC3E}">
        <p14:creationId xmlns:p14="http://schemas.microsoft.com/office/powerpoint/2010/main" val="9512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33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D5207-B13D-4B06-BB9A-6BE4460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40705"/>
            <a:ext cx="11496821" cy="29316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1F91A-8241-4EBB-8A12-F0B25953CEB4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3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163100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E5A7E0-4D57-428E-8D39-2ADA851FA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59" y="643466"/>
            <a:ext cx="72462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C8FE3-AE87-40A5-A785-F250F4D1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14" y="643466"/>
            <a:ext cx="73559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8FDC1-492F-4201-9C47-D6591600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3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0333C-9454-40D5-84ED-BC11E70F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33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3B706385-1D70-4FCE-BB96-C4C62A9B6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DC9F-91EE-4A40-B4E1-B3185323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070EC8-4A0E-495C-B06E-0BB003D3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957F82-12D4-4FAF-B7FB-85CC325AB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 r="2" b="1614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037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9E19-410F-4F15-BB84-06CA9424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20A5F73-19F9-4A2B-BF93-77595EE1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83F1E9-C130-4C36-81CF-36A57750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71" y="800945"/>
            <a:ext cx="912165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7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3737-A948-44C0-AABA-87888AB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Lambda Memory Settings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0AFEB5-969E-4B5D-B1E1-71479383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Lambda Memory Setting</a:t>
            </a:r>
          </a:p>
          <a:p>
            <a:r>
              <a:rPr lang="en-US" sz="1800" dirty="0"/>
              <a:t>Controls the amount of CPU</a:t>
            </a:r>
          </a:p>
          <a:p>
            <a:r>
              <a:rPr lang="en-US" sz="1800" dirty="0"/>
              <a:t>Will affect timeout</a:t>
            </a:r>
          </a:p>
          <a:p>
            <a:r>
              <a:rPr lang="en-US" sz="1800" dirty="0"/>
              <a:t>Larger projects will need this increased</a:t>
            </a:r>
          </a:p>
          <a:p>
            <a:r>
              <a:rPr lang="en-US" sz="1800" dirty="0"/>
              <a:t>Test different settings for best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EC2F0-3E1C-4AFD-A3EE-74C4083D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" y="1693575"/>
            <a:ext cx="6739513" cy="3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5D7A-0C49-4F74-AB7B-4DB55066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Serverless.template</a:t>
            </a:r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C0ED8-E3E0-4D00-AE13-2693CBC9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Changes to Lambda Function in code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Runtime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Memory/</a:t>
            </a:r>
            <a:r>
              <a:rPr lang="en-US" sz="1800" dirty="0" err="1">
                <a:solidFill>
                  <a:schemeClr val="bg1"/>
                </a:solidFill>
                <a:highlight>
                  <a:srgbClr val="C0C0C0"/>
                </a:highlight>
              </a:rPr>
              <a:t>cpu</a:t>
            </a:r>
            <a:endParaRPr lang="en-US" sz="1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Timeout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Policies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682F2-CE52-4129-911E-E2E95C65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1" y="800945"/>
            <a:ext cx="9559492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2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92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42CF-C11C-4AE4-BF33-73FF986C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34FB-92BD-4B18-80F8-76E214AC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Web application</a:t>
            </a:r>
          </a:p>
          <a:p>
            <a:r>
              <a:rPr lang="en-US" sz="3600" dirty="0"/>
              <a:t>Talks to Database</a:t>
            </a:r>
          </a:p>
          <a:p>
            <a:r>
              <a:rPr lang="en-US" sz="3600" dirty="0"/>
              <a:t>Has images</a:t>
            </a:r>
          </a:p>
          <a:p>
            <a:r>
              <a:rPr lang="en-US" sz="3600" dirty="0"/>
              <a:t>Has Forms</a:t>
            </a:r>
          </a:p>
          <a:p>
            <a:r>
              <a:rPr lang="en-US" sz="3600" dirty="0"/>
              <a:t>Has Leaderboard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1208E-B933-4619-8B58-DDC0BBC262AB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219820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377-0E0A-483D-AEC7-08D2C6B5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C7B-1FD8-4273-AE79-9AC02099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Typical API</a:t>
            </a:r>
          </a:p>
          <a:p>
            <a:r>
              <a:rPr lang="en-US" sz="4000" dirty="0"/>
              <a:t>Use Postman to test</a:t>
            </a:r>
          </a:p>
          <a:p>
            <a:r>
              <a:rPr lang="en-US" sz="4000" dirty="0"/>
              <a:t>Access Keys to test</a:t>
            </a:r>
          </a:p>
          <a:p>
            <a:r>
              <a:rPr lang="en-US" sz="4000" dirty="0"/>
              <a:t>Please be kind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C7B59-B57A-487A-8D68-A89B39320551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230324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29F6-D8D5-4F44-975B-84D71A9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E717-4480-4367-8120-C4D46EA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52510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r>
              <a:rPr lang="en-US" sz="4000" dirty="0"/>
              <a:t>Secret key: rcc2019</a:t>
            </a:r>
          </a:p>
          <a:p>
            <a:r>
              <a:rPr lang="en-US" sz="4000" dirty="0"/>
              <a:t>*hint </a:t>
            </a:r>
            <a:r>
              <a:rPr lang="en-US" sz="4000" dirty="0" err="1"/>
              <a:t>hint</a:t>
            </a:r>
            <a:r>
              <a:rPr lang="en-US" sz="4000" dirty="0"/>
              <a:t> </a:t>
            </a:r>
            <a:r>
              <a:rPr lang="en-US" sz="4000" dirty="0" err="1"/>
              <a:t>hint</a:t>
            </a:r>
            <a:r>
              <a:rPr lang="en-US" sz="4000" dirty="0"/>
              <a:t> what workout </a:t>
            </a:r>
            <a:r>
              <a:rPr lang="en-US" sz="4000"/>
              <a:t>for rcc2019?*</a:t>
            </a:r>
            <a:endParaRPr lang="en-US" sz="4000" dirty="0"/>
          </a:p>
          <a:p>
            <a:endParaRPr lang="en-US" sz="4000" dirty="0"/>
          </a:p>
          <a:p>
            <a:pPr marL="36900" indent="0">
              <a:buNone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D05CD-82A5-4818-91D7-1EA91D5431D9}"/>
              </a:ext>
            </a:extLst>
          </p:cNvPr>
          <p:cNvSpPr txBox="1"/>
          <p:nvPr/>
        </p:nvSpPr>
        <p:spPr>
          <a:xfrm>
            <a:off x="1102936" y="3516198"/>
            <a:ext cx="97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connetionString</a:t>
            </a:r>
            <a:r>
              <a:rPr lang="en-US" dirty="0"/>
              <a:t> = "Data Source=mssqlnotserver.c8i9wczc98vn.us-east-1.rds.amazonaws.com;Initial Catalog=</a:t>
            </a:r>
            <a:r>
              <a:rPr lang="en-US" dirty="0" err="1"/>
              <a:t>workouttracker;User</a:t>
            </a:r>
            <a:r>
              <a:rPr lang="en-US" dirty="0"/>
              <a:t> ID=</a:t>
            </a:r>
            <a:r>
              <a:rPr lang="en-US" dirty="0" err="1"/>
              <a:t>dotNetWebUser;Password</a:t>
            </a:r>
            <a:r>
              <a:rPr lang="en-US" dirty="0"/>
              <a:t>=2mT90QN0mOKFemDb83QF";</a:t>
            </a:r>
          </a:p>
        </p:txBody>
      </p:sp>
    </p:spTree>
    <p:extLst>
      <p:ext uri="{BB962C8B-B14F-4D97-AF65-F5344CB8AC3E}">
        <p14:creationId xmlns:p14="http://schemas.microsoft.com/office/powerpoint/2010/main" val="174113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32D0-6F7C-49FF-89B9-FF7447FC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825"/>
            <a:ext cx="10353762" cy="97045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90B6-D658-4324-A463-BAE17F5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Places to Find Additional Help.</a:t>
            </a:r>
          </a:p>
          <a:p>
            <a:r>
              <a:rPr lang="en-US" dirty="0">
                <a:effectLst/>
                <a:hlinkClick r:id="rId2"/>
              </a:rPr>
              <a:t>AWS Lambda .NET Core GitHub Repository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3"/>
              </a:rPr>
              <a:t>AWS SDK for .NET GitHub Repository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4"/>
              </a:rPr>
              <a:t>AWS .NET Developer Blog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5"/>
              </a:rPr>
              <a:t>AWS .NET Twitter Handle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6"/>
              </a:rPr>
              <a:t>AWS .NET Developer Guide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Visual Studio 2017 or 2019 </a:t>
            </a:r>
            <a:r>
              <a:rPr lang="en-US" dirty="0">
                <a:effectLst/>
                <a:hlinkClick r:id="rId7"/>
              </a:rPr>
              <a:t>https://visualstudio.microsoft.com/vs/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AWS Toolkit for Visual Studio </a:t>
            </a:r>
            <a:r>
              <a:rPr lang="en-US" dirty="0">
                <a:effectLst/>
                <a:hlinkClick r:id="rId8"/>
              </a:rPr>
              <a:t>https://aws.amazon.com/visualstudio/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Postman </a:t>
            </a:r>
            <a:r>
              <a:rPr lang="en-US" dirty="0">
                <a:effectLst/>
                <a:hlinkClick r:id="rId9"/>
              </a:rPr>
              <a:t>https://www.getpostman.com/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204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CCBD4F-E925-4484-B600-A7957797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65" y="5810491"/>
            <a:ext cx="515181" cy="515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B42B1-087F-4F6C-A78D-65B03988C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585496"/>
            <a:ext cx="8086884" cy="1954503"/>
          </a:xfrm>
          <a:prstGeom prst="rect">
            <a:avLst/>
          </a:prstGeom>
        </p:spPr>
      </p:pic>
      <p:pic>
        <p:nvPicPr>
          <p:cNvPr id="7" name="Picture 6" descr="COZYROC">
            <a:hlinkClick r:id="rId4" tgtFrame="&quot;_blank&quot;"/>
            <a:extLst>
              <a:ext uri="{FF2B5EF4-FFF2-40B4-BE49-F238E27FC236}">
                <a16:creationId xmlns:a16="http://schemas.microsoft.com/office/drawing/2014/main" id="{B491B621-B33B-41D9-872D-7A8EA75F2C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05" y="3681613"/>
            <a:ext cx="4614397" cy="104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82732506-0E33-4D70-8DD1-E26899D1410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6" y="5880330"/>
            <a:ext cx="875763" cy="515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3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AFF1-E712-4BE6-BACD-F0404330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0986-DAFE-4832-BFD8-9CB93FD9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29F6-D8D5-4F44-975B-84D71A9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E717-4480-4367-8120-C4D46EA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525101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7572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33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ED56C-6B60-4758-9518-42950272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03"/>
          <a:stretch/>
        </p:blipFill>
        <p:spPr>
          <a:xfrm>
            <a:off x="1524020" y="10"/>
            <a:ext cx="9143980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6201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AFAFA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749" y="4551038"/>
            <a:ext cx="3766337" cy="15099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Your App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1" y="4191001"/>
            <a:ext cx="4495799" cy="266699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CloudFront (CDN)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Lambda (Compute)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RDS (Database)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Route53(DNS)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303BC-C0FC-4244-B6BF-66DF4829B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376" y="3027794"/>
            <a:ext cx="1676605" cy="4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6FC4C-2F74-4EC2-BF29-794D4F6C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0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539-B4FC-45D4-BA28-6A17E264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7" y="0"/>
            <a:ext cx="10353762" cy="609601"/>
          </a:xfrm>
        </p:spPr>
        <p:txBody>
          <a:bodyPr>
            <a:normAutofit/>
          </a:bodyPr>
          <a:lstStyle/>
          <a:p>
            <a:r>
              <a:rPr lang="en-US" sz="2000" dirty="0"/>
              <a:t>AWS - Amazon Web Services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EDA5-790E-435C-AD54-0650F3FF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94" y="824753"/>
            <a:ext cx="8946541" cy="4195481"/>
          </a:xfrm>
        </p:spPr>
        <p:txBody>
          <a:bodyPr/>
          <a:lstStyle/>
          <a:p>
            <a:r>
              <a:rPr lang="en-US" dirty="0"/>
              <a:t>12 months of free resource (new accounts)</a:t>
            </a:r>
          </a:p>
          <a:p>
            <a:r>
              <a:rPr lang="en-US" dirty="0"/>
              <a:t>Some services have a permanent free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C6291-1D06-46F4-AE5E-91C06656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8" y="1914335"/>
            <a:ext cx="2568163" cy="3490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ED391-7E6B-4EF7-8C05-99FDA80D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256" y="1914335"/>
            <a:ext cx="2575783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84ED1-1A15-4291-8300-1C28366E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69" y="1914335"/>
            <a:ext cx="2560542" cy="3505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48333-2BBD-4932-85D5-C1F149E02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83" y="1914335"/>
            <a:ext cx="2545301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1889</TotalTime>
  <Words>331</Words>
  <Application>Microsoft Office PowerPoint</Application>
  <PresentationFormat>Widescreen</PresentationFormat>
  <Paragraphs>64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Calisto MT</vt:lpstr>
      <vt:lpstr>Wingdings 2</vt:lpstr>
      <vt:lpstr>Slate</vt:lpstr>
      <vt:lpstr>1_Office Theme</vt:lpstr>
      <vt:lpstr>SERVERLESS COMPUTE WITH AWS AND .NET CORE</vt:lpstr>
      <vt:lpstr>PowerPoint Presentation</vt:lpstr>
      <vt:lpstr>PowerPoint Presentation</vt:lpstr>
      <vt:lpstr>PowerPoint Presentation</vt:lpstr>
      <vt:lpstr>github</vt:lpstr>
      <vt:lpstr>PowerPoint Presentation</vt:lpstr>
      <vt:lpstr>Your App Global</vt:lpstr>
      <vt:lpstr>PowerPoint Presentation</vt:lpstr>
      <vt:lpstr>AWS - Amazon Web Services </vt:lpstr>
      <vt:lpstr>BEFORE YOU START –  AKA THIS IS AN IMPORTANT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 Memory Settings</vt:lpstr>
      <vt:lpstr>Serverless.template</vt:lpstr>
      <vt:lpstr>PowerPoint Presentation</vt:lpstr>
      <vt:lpstr>Demo #1</vt:lpstr>
      <vt:lpstr>Demo #2</vt:lpstr>
      <vt:lpstr>github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Darst</dc:creator>
  <cp:lastModifiedBy>Curtis Darst</cp:lastModifiedBy>
  <cp:revision>24</cp:revision>
  <dcterms:created xsi:type="dcterms:W3CDTF">2019-10-02T12:20:28Z</dcterms:created>
  <dcterms:modified xsi:type="dcterms:W3CDTF">2019-10-05T15:04:25Z</dcterms:modified>
</cp:coreProperties>
</file>