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25"/>
  </p:notesMasterIdLst>
  <p:sldIdLst>
    <p:sldId id="256" r:id="rId3"/>
    <p:sldId id="257" r:id="rId4"/>
    <p:sldId id="270" r:id="rId5"/>
    <p:sldId id="274" r:id="rId6"/>
    <p:sldId id="275" r:id="rId7"/>
    <p:sldId id="271" r:id="rId8"/>
    <p:sldId id="272" r:id="rId9"/>
    <p:sldId id="273" r:id="rId10"/>
    <p:sldId id="264" r:id="rId11"/>
    <p:sldId id="263" r:id="rId12"/>
    <p:sldId id="262" r:id="rId13"/>
    <p:sldId id="261" r:id="rId14"/>
    <p:sldId id="259" r:id="rId15"/>
    <p:sldId id="260" r:id="rId16"/>
    <p:sldId id="258" r:id="rId17"/>
    <p:sldId id="265" r:id="rId18"/>
    <p:sldId id="266" r:id="rId19"/>
    <p:sldId id="267" r:id="rId20"/>
    <p:sldId id="277" r:id="rId21"/>
    <p:sldId id="268" r:id="rId22"/>
    <p:sldId id="26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191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FB2C7E-120A-420F-86A9-119C19113E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5264A-A9E7-4B8E-89B5-87CB78956A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F653D-9D4F-4B11-A1DC-2349B980D252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163465-3C0D-443E-BD74-BEF19A5FB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CE5EDE2-7304-4C68-BD59-B1C0957B9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E035-2921-4050-A707-876A523D57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D35BB-6637-4415-850C-079DCB278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8443E-5260-4A89-BF5F-981881C634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4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743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9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22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3C3A-331B-3F4A-823D-66E06957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C4E38-C2CC-3746-B1C9-86ED8D5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63CEC6-9D78-AE4D-A0B1-294C8995D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74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-only_Light-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3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2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-header">
    <p:bg>
      <p:bgPr>
        <a:blipFill dpi="0" rotWithShape="1">
          <a:blip r:embed="rId2" cstate="hqprint">
            <a:alphaModFix amt="59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5CBEA-95EF-FE40-AAA0-8F2665E720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999111" y="2"/>
            <a:ext cx="20192152" cy="7211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2771-227D-7142-A871-69FBD9C4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40"/>
            <a:ext cx="10515600" cy="2852737"/>
          </a:xfrm>
        </p:spPr>
        <p:txBody>
          <a:bodyPr anchor="b"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B11D6-E3E6-2A43-8E6D-9EC438E4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97CAC57-21B3-E54E-99D4-7D5EC3379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17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-col-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2200-14F4-F541-9B55-3B076E85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17BA-14E8-F946-B36F-6E39E9342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1" y="1093787"/>
            <a:ext cx="57531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49A9-5000-FA4E-A502-65621B59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3787"/>
            <a:ext cx="5791200" cy="508317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F53733-C8FC-034A-9C77-3D47A4C6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74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-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DC9893E-A6E1-4A48-B35E-4A9DB4DCAB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B6FE43-E832-914E-BF63-E0362E17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537401"/>
            <a:ext cx="11696700" cy="129999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A05A88-C388-144D-9EA6-1C9DE1E1C1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66701" y="1925142"/>
            <a:ext cx="11696699" cy="3918446"/>
          </a:xfrm>
        </p:spPr>
        <p:txBody>
          <a:bodyPr anchor="t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821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ub-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477-4EE8-2F47-AFB0-A9815F63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1" y="320677"/>
            <a:ext cx="11696700" cy="593725"/>
          </a:xfrm>
        </p:spPr>
        <p:txBody>
          <a:bodyPr/>
          <a:lstStyle>
            <a:lvl1pPr>
              <a:defRPr sz="21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2D7E2-4B43-C845-8ED5-3C8B0009C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45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_Light-B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BA94-B578-5D41-B485-160BD75BC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0192-C642-4D4F-AE82-A0D0DC02E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3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5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8.svg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A8DAD7-A47C-40D6-B02E-724D6F24EB69}" type="datetimeFigureOut">
              <a:rPr lang="en-US" smtClean="0"/>
              <a:t>10/5/2019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4A51FD-BF3C-4F90-8231-EDBB8A18B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2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81820-DA45-EC42-9130-C304D27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1" y="413814"/>
            <a:ext cx="11696700" cy="593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DBD1-D699-D743-8753-E66FBA6C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130302"/>
            <a:ext cx="11696700" cy="504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9D3-638C-D340-A6D4-8AAF3166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0200" y="63452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E0E0192-C642-4D4F-AE82-A0D0DC02E2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91AAC-FB69-6248-8D75-CEB578BF2ED8}"/>
              </a:ext>
            </a:extLst>
          </p:cNvPr>
          <p:cNvSpPr/>
          <p:nvPr userDrawn="1"/>
        </p:nvSpPr>
        <p:spPr>
          <a:xfrm>
            <a:off x="1025894" y="6420078"/>
            <a:ext cx="762561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0" i="0" dirty="0">
                <a:solidFill>
                  <a:schemeClr val="bg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© 2019,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063D4-96AA-1F4B-9E50-C237314CE4BD}"/>
              </a:ext>
            </a:extLst>
          </p:cNvPr>
          <p:cNvPicPr>
            <a:picLocks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2926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CB8E548-A77D-3442-B0CA-8DCF9199BF9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0944" y="6345238"/>
            <a:ext cx="584385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tisdarst/rcc2019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tisdarst/rcc2019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tisdarst/rcc2019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rtisdarst/rcc2019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rtisdarst/rcc2019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0481-44EE-4074-868C-E1EFFCB48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/>
              <a:t>SERVERLESS COMPUTE WITH AWS AND .NET CORE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22DFB-014B-4262-8BCC-7E415E1FB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914965" cy="1655762"/>
          </a:xfrm>
        </p:spPr>
        <p:txBody>
          <a:bodyPr/>
          <a:lstStyle/>
          <a:p>
            <a:r>
              <a:rPr lang="en-US" dirty="0"/>
              <a:t>Migrate legacy code into the serverless realm with AWS Lambda and .NET Core</a:t>
            </a:r>
          </a:p>
        </p:txBody>
      </p:sp>
    </p:spTree>
    <p:extLst>
      <p:ext uri="{BB962C8B-B14F-4D97-AF65-F5344CB8AC3E}">
        <p14:creationId xmlns:p14="http://schemas.microsoft.com/office/powerpoint/2010/main" val="22110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E5A7E0-4D57-428E-8D39-2ADA851FA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59" y="643466"/>
            <a:ext cx="72462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6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EC8FE3-AE87-40A5-A785-F250F4D1A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14" y="643466"/>
            <a:ext cx="73559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D8FDC1-492F-4201-9C47-D6591600A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3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C0333C-9454-40D5-84ED-BC11E70F0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0" b="133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0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3B706385-1D70-4FCE-BB96-C4C62A9B6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0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DC9F-91EE-4A40-B4E1-B3185323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E070EC8-4A0E-495C-B06E-0BB003D3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957F82-12D4-4FAF-B7FB-85CC325AB6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1" r="2" b="1614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037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9E19-410F-4F15-BB84-06CA9424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20A5F73-19F9-4A2B-BF93-77595EE1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/>
          </a:bodyPr>
          <a:lstStyle/>
          <a:p>
            <a:endParaRPr lang="en-US" sz="18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83F1E9-C130-4C36-81CF-36A577501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71" y="800945"/>
            <a:ext cx="9121653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2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3737-A948-44C0-AABA-87888AB1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Lambda Memory Settings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0AFEB5-969E-4B5D-B1E1-71479383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542939"/>
            <a:ext cx="3053039" cy="3674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Lambda Memory Setting</a:t>
            </a:r>
          </a:p>
          <a:p>
            <a:r>
              <a:rPr lang="en-US" sz="1800" dirty="0"/>
              <a:t>Controls the amount of CPU</a:t>
            </a:r>
          </a:p>
          <a:p>
            <a:r>
              <a:rPr lang="en-US" sz="1800" dirty="0"/>
              <a:t>Will affect timeout</a:t>
            </a:r>
          </a:p>
          <a:p>
            <a:r>
              <a:rPr lang="en-US" sz="1800" dirty="0"/>
              <a:t>Larger projects will need this increased</a:t>
            </a:r>
          </a:p>
          <a:p>
            <a:r>
              <a:rPr lang="en-US" sz="1800" dirty="0"/>
              <a:t>Test different settings for best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AEC2F0-3E1C-4AFD-A3EE-74C4083D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1" y="1693575"/>
            <a:ext cx="6739513" cy="34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9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5D7A-0C49-4F74-AB7B-4DB55066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4892358"/>
            <a:ext cx="3766272" cy="1325563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>
                <a:solidFill>
                  <a:schemeClr val="bg1"/>
                </a:solidFill>
                <a:highlight>
                  <a:srgbClr val="C0C0C0"/>
                </a:highlight>
              </a:rPr>
              <a:t>Serverless.template</a:t>
            </a:r>
            <a:endParaRPr lang="en-US" sz="24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C0ED8-E3E0-4D00-AE13-2693CBC9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4" y="4824249"/>
            <a:ext cx="6673136" cy="1461780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Changes to Lambda Function in code</a:t>
            </a:r>
          </a:p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Runtime</a:t>
            </a:r>
          </a:p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Memory/</a:t>
            </a:r>
            <a:r>
              <a:rPr lang="en-US" sz="1800" dirty="0" err="1">
                <a:solidFill>
                  <a:schemeClr val="bg1"/>
                </a:solidFill>
                <a:highlight>
                  <a:srgbClr val="C0C0C0"/>
                </a:highlight>
              </a:rPr>
              <a:t>cpu</a:t>
            </a:r>
            <a:endParaRPr lang="en-US" sz="18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Timeout</a:t>
            </a:r>
          </a:p>
          <a:p>
            <a:r>
              <a:rPr lang="en-US" sz="1800" dirty="0">
                <a:solidFill>
                  <a:schemeClr val="bg1"/>
                </a:solidFill>
                <a:highlight>
                  <a:srgbClr val="C0C0C0"/>
                </a:highlight>
              </a:rPr>
              <a:t>Policies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F682F2-CE52-4129-911E-E2E95C65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51" y="800945"/>
            <a:ext cx="9559492" cy="29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2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92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29F6-D8D5-4F44-975B-84D71A96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E717-4480-4367-8120-C4D46EAB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525101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https://github.com/curtisdarst/rcc2019/</a:t>
            </a:r>
            <a:endParaRPr lang="en-US" sz="4000" dirty="0"/>
          </a:p>
          <a:p>
            <a:r>
              <a:rPr lang="en-US" sz="4000" dirty="0"/>
              <a:t>Secret key: rcc2019</a:t>
            </a:r>
          </a:p>
        </p:txBody>
      </p:sp>
    </p:spTree>
    <p:extLst>
      <p:ext uri="{BB962C8B-B14F-4D97-AF65-F5344CB8AC3E}">
        <p14:creationId xmlns:p14="http://schemas.microsoft.com/office/powerpoint/2010/main" val="75726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42CF-C11C-4AE4-BF33-73FF986C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34FB-92BD-4B18-80F8-76E214AC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Standard Web application</a:t>
            </a:r>
          </a:p>
          <a:p>
            <a:r>
              <a:rPr lang="en-US" sz="3600" dirty="0"/>
              <a:t>Talks to Database</a:t>
            </a:r>
          </a:p>
          <a:p>
            <a:r>
              <a:rPr lang="en-US" sz="3600" dirty="0"/>
              <a:t>Has images</a:t>
            </a:r>
          </a:p>
          <a:p>
            <a:r>
              <a:rPr lang="en-US" sz="3600" dirty="0"/>
              <a:t>Has Forms</a:t>
            </a:r>
          </a:p>
          <a:p>
            <a:r>
              <a:rPr lang="en-US" sz="3600" dirty="0"/>
              <a:t>Has Leaderboard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1208E-B933-4619-8B58-DDC0BBC262AB}"/>
              </a:ext>
            </a:extLst>
          </p:cNvPr>
          <p:cNvSpPr txBox="1">
            <a:spLocks/>
          </p:cNvSpPr>
          <p:nvPr/>
        </p:nvSpPr>
        <p:spPr>
          <a:xfrm>
            <a:off x="891569" y="5332899"/>
            <a:ext cx="10353762" cy="1525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4000" dirty="0">
                <a:hlinkClick r:id="rId2"/>
              </a:rPr>
              <a:t>https://github.com/curtisdarst/rcc2019/</a:t>
            </a:r>
            <a:endParaRPr lang="en-US" sz="4000" dirty="0"/>
          </a:p>
          <a:p>
            <a:pPr marL="36900" indent="0">
              <a:buNone/>
            </a:pPr>
            <a:r>
              <a:rPr lang="en-US" sz="4000" dirty="0"/>
              <a:t>Secret key: rcc2019</a:t>
            </a:r>
          </a:p>
        </p:txBody>
      </p:sp>
    </p:spTree>
    <p:extLst>
      <p:ext uri="{BB962C8B-B14F-4D97-AF65-F5344CB8AC3E}">
        <p14:creationId xmlns:p14="http://schemas.microsoft.com/office/powerpoint/2010/main" val="2198207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B377-0E0A-483D-AEC7-08D2C6B5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57C7B-1FD8-4273-AE79-9AC02099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Typical API</a:t>
            </a:r>
          </a:p>
          <a:p>
            <a:r>
              <a:rPr lang="en-US" sz="4000" dirty="0"/>
              <a:t>Use Postman to test</a:t>
            </a:r>
          </a:p>
          <a:p>
            <a:r>
              <a:rPr lang="en-US" sz="4000" dirty="0"/>
              <a:t>Access Keys to test</a:t>
            </a:r>
          </a:p>
          <a:p>
            <a:r>
              <a:rPr lang="en-US" sz="4000" dirty="0"/>
              <a:t>Please be kind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4C7B59-B57A-487A-8D68-A89B39320551}"/>
              </a:ext>
            </a:extLst>
          </p:cNvPr>
          <p:cNvSpPr txBox="1">
            <a:spLocks/>
          </p:cNvSpPr>
          <p:nvPr/>
        </p:nvSpPr>
        <p:spPr>
          <a:xfrm>
            <a:off x="891569" y="5332899"/>
            <a:ext cx="10353762" cy="1525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4000" dirty="0">
                <a:hlinkClick r:id="rId2"/>
              </a:rPr>
              <a:t>https://github.com/curtisdarst/rcc2019/</a:t>
            </a:r>
            <a:endParaRPr lang="en-US" sz="4000" dirty="0"/>
          </a:p>
          <a:p>
            <a:pPr marL="36900" indent="0">
              <a:buNone/>
            </a:pPr>
            <a:r>
              <a:rPr lang="en-US" sz="4000" dirty="0"/>
              <a:t>Secret key: rcc2019</a:t>
            </a:r>
          </a:p>
        </p:txBody>
      </p:sp>
    </p:spTree>
    <p:extLst>
      <p:ext uri="{BB962C8B-B14F-4D97-AF65-F5344CB8AC3E}">
        <p14:creationId xmlns:p14="http://schemas.microsoft.com/office/powerpoint/2010/main" val="2303246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29F6-D8D5-4F44-975B-84D71A96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E717-4480-4367-8120-C4D46EAB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525101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hlinkClick r:id="rId2"/>
              </a:rPr>
              <a:t>https://github.com/curtisdarst/rcc2019/</a:t>
            </a:r>
            <a:endParaRPr lang="en-US" sz="4000" dirty="0"/>
          </a:p>
          <a:p>
            <a:r>
              <a:rPr lang="en-US" sz="4000" dirty="0"/>
              <a:t>Secret key: rcc2019</a:t>
            </a:r>
          </a:p>
          <a:p>
            <a:r>
              <a:rPr lang="en-US" sz="4000" dirty="0"/>
              <a:t>*hint </a:t>
            </a:r>
            <a:r>
              <a:rPr lang="en-US" sz="4000" dirty="0" err="1"/>
              <a:t>hint</a:t>
            </a:r>
            <a:r>
              <a:rPr lang="en-US" sz="4000" dirty="0"/>
              <a:t> </a:t>
            </a:r>
            <a:r>
              <a:rPr lang="en-US" sz="4000" dirty="0" err="1"/>
              <a:t>hint</a:t>
            </a:r>
            <a:r>
              <a:rPr lang="en-US" sz="4000" dirty="0"/>
              <a:t> what workout </a:t>
            </a:r>
            <a:r>
              <a:rPr lang="en-US" sz="4000"/>
              <a:t>for rcc2019?*</a:t>
            </a:r>
            <a:endParaRPr lang="en-US" sz="4000" dirty="0"/>
          </a:p>
          <a:p>
            <a:endParaRPr lang="en-US" sz="4000" dirty="0"/>
          </a:p>
          <a:p>
            <a:pPr marL="36900" indent="0">
              <a:buNone/>
            </a:pP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D05CD-82A5-4818-91D7-1EA91D5431D9}"/>
              </a:ext>
            </a:extLst>
          </p:cNvPr>
          <p:cNvSpPr txBox="1"/>
          <p:nvPr/>
        </p:nvSpPr>
        <p:spPr>
          <a:xfrm>
            <a:off x="1102936" y="3516198"/>
            <a:ext cx="9709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connetionString</a:t>
            </a:r>
            <a:r>
              <a:rPr lang="en-US" dirty="0"/>
              <a:t> = "Data Source=mssqlnotserver.c8i9wczc98vn.us-east-1.rds.amazonaws.com;Initial Catalog=</a:t>
            </a:r>
            <a:r>
              <a:rPr lang="en-US" dirty="0" err="1"/>
              <a:t>workouttracker;User</a:t>
            </a:r>
            <a:r>
              <a:rPr lang="en-US" dirty="0"/>
              <a:t> ID=</a:t>
            </a:r>
            <a:r>
              <a:rPr lang="en-US" dirty="0" err="1"/>
              <a:t>dotNetWebUser;Password</a:t>
            </a:r>
            <a:r>
              <a:rPr lang="en-US" dirty="0"/>
              <a:t>=2mT90QN0mOKFemDb83QF";</a:t>
            </a:r>
          </a:p>
        </p:txBody>
      </p:sp>
    </p:spTree>
    <p:extLst>
      <p:ext uri="{BB962C8B-B14F-4D97-AF65-F5344CB8AC3E}">
        <p14:creationId xmlns:p14="http://schemas.microsoft.com/office/powerpoint/2010/main" val="17411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33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F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AED56C-6B60-4758-9518-42950272A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03"/>
          <a:stretch/>
        </p:blipFill>
        <p:spPr>
          <a:xfrm>
            <a:off x="1524020" y="10"/>
            <a:ext cx="9143980" cy="4666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6201" y="4388303"/>
            <a:ext cx="618067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AFAFA"/>
              </a:solidFill>
              <a:latin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749" y="4551038"/>
            <a:ext cx="3766337" cy="150993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Your App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9801" y="4191001"/>
            <a:ext cx="4495799" cy="2666999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CloudFront (CDN)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Lambda (Compute)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RDS (Database)</a:t>
            </a:r>
          </a:p>
          <a:p>
            <a:r>
              <a:rPr lang="en-US" sz="1600" dirty="0">
                <a:solidFill>
                  <a:srgbClr val="000000"/>
                </a:solidFill>
              </a:rPr>
              <a:t>Route53(DNS)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303BC-C0FC-4244-B6BF-66DF4829B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1376" y="3027794"/>
            <a:ext cx="1676605" cy="4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A6FC4C-2F74-4EC2-BF29-794D4F6CC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0E0192-C642-4D4F-AE82-A0D0DC02E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0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539-B4FC-45D4-BA28-6A17E264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77" y="0"/>
            <a:ext cx="10353762" cy="609601"/>
          </a:xfrm>
        </p:spPr>
        <p:txBody>
          <a:bodyPr>
            <a:normAutofit/>
          </a:bodyPr>
          <a:lstStyle/>
          <a:p>
            <a:r>
              <a:rPr lang="en-US" sz="2000" dirty="0"/>
              <a:t>AWS - Amazon Web Services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EDA5-790E-435C-AD54-0650F3FF8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94" y="824753"/>
            <a:ext cx="8946541" cy="4195481"/>
          </a:xfrm>
        </p:spPr>
        <p:txBody>
          <a:bodyPr/>
          <a:lstStyle/>
          <a:p>
            <a:r>
              <a:rPr lang="en-US" dirty="0"/>
              <a:t>12 months of free resource (new accounts)</a:t>
            </a:r>
          </a:p>
          <a:p>
            <a:r>
              <a:rPr lang="en-US" dirty="0"/>
              <a:t>Some services have a permanent free tier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C6291-1D06-46F4-AE5E-91C06656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08" y="1914335"/>
            <a:ext cx="2568163" cy="3490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ED391-7E6B-4EF7-8C05-99FDA80DF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256" y="1914335"/>
            <a:ext cx="2575783" cy="386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84ED1-1A15-4291-8300-1C28366E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69" y="1914335"/>
            <a:ext cx="2560542" cy="3505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48333-2BBD-4932-85D5-C1F149E02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683" y="1914335"/>
            <a:ext cx="2545301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B95B-97AB-4916-944C-80B2F558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477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START – </a:t>
            </a:r>
            <a:br>
              <a:rPr lang="en-US" dirty="0"/>
            </a:br>
            <a:r>
              <a:rPr lang="en-US" sz="6000" b="1" u="sng" dirty="0"/>
              <a:t>AKA THIS IS AN IMPORTANT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D05C9-7009-4337-AEE3-29BDA9D6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723049"/>
            <a:ext cx="10353762" cy="4058751"/>
          </a:xfrm>
        </p:spPr>
        <p:txBody>
          <a:bodyPr/>
          <a:lstStyle/>
          <a:p>
            <a:r>
              <a:rPr lang="en-US" dirty="0"/>
              <a:t>DO NOT </a:t>
            </a:r>
            <a:r>
              <a:rPr lang="en-US" b="1" u="sng" dirty="0"/>
              <a:t>EVER</a:t>
            </a:r>
            <a:r>
              <a:rPr lang="en-US" dirty="0"/>
              <a:t> publicly post or place a certificate file or password</a:t>
            </a:r>
          </a:p>
          <a:p>
            <a:r>
              <a:rPr lang="en-US" dirty="0"/>
              <a:t>Always assume user’s data is bad</a:t>
            </a:r>
          </a:p>
          <a:p>
            <a:r>
              <a:rPr lang="en-US" dirty="0"/>
              <a:t>Use GitHub or similar code repo for storing your work</a:t>
            </a:r>
          </a:p>
          <a:p>
            <a:r>
              <a:rPr lang="en-US" dirty="0"/>
              <a:t>Enable MFA in AWS</a:t>
            </a:r>
          </a:p>
          <a:p>
            <a:r>
              <a:rPr lang="en-US" dirty="0"/>
              <a:t>Enable Billing alerts in AWS</a:t>
            </a:r>
          </a:p>
        </p:txBody>
      </p:sp>
    </p:spTree>
    <p:extLst>
      <p:ext uri="{BB962C8B-B14F-4D97-AF65-F5344CB8AC3E}">
        <p14:creationId xmlns:p14="http://schemas.microsoft.com/office/powerpoint/2010/main" val="9512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33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AD5207-B13D-4B06-BB9A-6BE44609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840705"/>
            <a:ext cx="11496821" cy="29316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F1F91A-8241-4EBB-8A12-F0B25953CEB4}"/>
              </a:ext>
            </a:extLst>
          </p:cNvPr>
          <p:cNvSpPr txBox="1">
            <a:spLocks/>
          </p:cNvSpPr>
          <p:nvPr/>
        </p:nvSpPr>
        <p:spPr>
          <a:xfrm>
            <a:off x="891569" y="5332899"/>
            <a:ext cx="10353762" cy="15251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4000" dirty="0">
                <a:hlinkClick r:id="rId3"/>
              </a:rPr>
              <a:t>https://github.com/curtisdarst/rcc2019/</a:t>
            </a:r>
            <a:endParaRPr lang="en-US" sz="4000" dirty="0"/>
          </a:p>
          <a:p>
            <a:pPr marL="36900" indent="0">
              <a:buNone/>
            </a:pPr>
            <a:r>
              <a:rPr lang="en-US" sz="4000" dirty="0"/>
              <a:t>Secret key: rcc2019</a:t>
            </a:r>
          </a:p>
        </p:txBody>
      </p:sp>
    </p:spTree>
    <p:extLst>
      <p:ext uri="{BB962C8B-B14F-4D97-AF65-F5344CB8AC3E}">
        <p14:creationId xmlns:p14="http://schemas.microsoft.com/office/powerpoint/2010/main" val="1631008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1882</TotalTime>
  <Words>290</Words>
  <Application>Microsoft Office PowerPoint</Application>
  <PresentationFormat>Widescreen</PresentationFormat>
  <Paragraphs>54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Calisto MT</vt:lpstr>
      <vt:lpstr>Wingdings 2</vt:lpstr>
      <vt:lpstr>Slate</vt:lpstr>
      <vt:lpstr>1_Office Theme</vt:lpstr>
      <vt:lpstr>SERVERLESS COMPUTE WITH AWS AND .NET CORE</vt:lpstr>
      <vt:lpstr>github</vt:lpstr>
      <vt:lpstr>PowerPoint Presentation</vt:lpstr>
      <vt:lpstr>Your App Global</vt:lpstr>
      <vt:lpstr>PowerPoint Presentation</vt:lpstr>
      <vt:lpstr>AWS - Amazon Web Services </vt:lpstr>
      <vt:lpstr>BEFORE YOU START –  AKA THIS IS AN IMPORTANT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Lambda Memory Settings</vt:lpstr>
      <vt:lpstr>Serverless.template</vt:lpstr>
      <vt:lpstr>PowerPoint Presentation</vt:lpstr>
      <vt:lpstr>Demo #1</vt:lpstr>
      <vt:lpstr>Demo #2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Curtis Darst</dc:creator>
  <cp:lastModifiedBy>Curtis Darst</cp:lastModifiedBy>
  <cp:revision>21</cp:revision>
  <dcterms:created xsi:type="dcterms:W3CDTF">2019-10-02T12:20:28Z</dcterms:created>
  <dcterms:modified xsi:type="dcterms:W3CDTF">2019-10-05T14:57:32Z</dcterms:modified>
</cp:coreProperties>
</file>