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37" autoAdjust="0"/>
  </p:normalViewPr>
  <p:slideViewPr>
    <p:cSldViewPr>
      <p:cViewPr varScale="1">
        <p:scale>
          <a:sx n="67" d="100"/>
          <a:sy n="67" d="100"/>
        </p:scale>
        <p:origin x="-11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4EFF0-BE9A-4D81-8392-BFFD7C079C2F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7B541C-7D32-4AAE-8537-9211B1CAAC75}">
      <dgm:prSet phldrT="[Text]"/>
      <dgm:spPr/>
      <dgm:t>
        <a:bodyPr/>
        <a:lstStyle/>
        <a:p>
          <a:r>
            <a:rPr lang="en-US" dirty="0" smtClean="0"/>
            <a:t>Financial Modeling</a:t>
          </a:r>
          <a:endParaRPr lang="en-US" dirty="0"/>
        </a:p>
      </dgm:t>
    </dgm:pt>
    <dgm:pt modelId="{79B711F8-FE80-47F6-BE3E-EA407BF67D82}" type="parTrans" cxnId="{9A7E1AFF-12E9-4F4E-95C3-789343F83338}">
      <dgm:prSet/>
      <dgm:spPr/>
      <dgm:t>
        <a:bodyPr/>
        <a:lstStyle/>
        <a:p>
          <a:endParaRPr lang="en-US"/>
        </a:p>
      </dgm:t>
    </dgm:pt>
    <dgm:pt modelId="{F52CDF36-15AA-49B4-B43C-A01D667E2B70}" type="sibTrans" cxnId="{9A7E1AFF-12E9-4F4E-95C3-789343F83338}">
      <dgm:prSet/>
      <dgm:spPr/>
      <dgm:t>
        <a:bodyPr/>
        <a:lstStyle/>
        <a:p>
          <a:endParaRPr lang="en-US"/>
        </a:p>
      </dgm:t>
    </dgm:pt>
    <dgm:pt modelId="{EA826D76-381B-4C6E-A398-F86665E1E192}">
      <dgm:prSet phldrT="[Text]"/>
      <dgm:spPr/>
      <dgm:t>
        <a:bodyPr/>
        <a:lstStyle/>
        <a:p>
          <a:r>
            <a:rPr lang="en-US" dirty="0" smtClean="0"/>
            <a:t>Historical Inputs/ Analysis</a:t>
          </a:r>
          <a:endParaRPr lang="en-US" dirty="0"/>
        </a:p>
      </dgm:t>
    </dgm:pt>
    <dgm:pt modelId="{74F289E0-A2FA-41A6-BAB3-44CA0575103E}" type="parTrans" cxnId="{97A8B065-AFC1-4970-AC63-06F328F45261}">
      <dgm:prSet/>
      <dgm:spPr/>
      <dgm:t>
        <a:bodyPr/>
        <a:lstStyle/>
        <a:p>
          <a:endParaRPr lang="en-US"/>
        </a:p>
      </dgm:t>
    </dgm:pt>
    <dgm:pt modelId="{30B9BF97-BF8A-4129-A2CA-D887C6BEA0E2}" type="sibTrans" cxnId="{97A8B065-AFC1-4970-AC63-06F328F45261}">
      <dgm:prSet/>
      <dgm:spPr/>
      <dgm:t>
        <a:bodyPr/>
        <a:lstStyle/>
        <a:p>
          <a:endParaRPr lang="en-US"/>
        </a:p>
      </dgm:t>
    </dgm:pt>
    <dgm:pt modelId="{69F1028B-56A0-4F0D-AE09-07679739E378}">
      <dgm:prSet phldrT="[Text]"/>
      <dgm:spPr/>
      <dgm:t>
        <a:bodyPr/>
        <a:lstStyle/>
        <a:p>
          <a:r>
            <a:rPr lang="en-US" dirty="0" smtClean="0"/>
            <a:t>Assumptions</a:t>
          </a:r>
          <a:endParaRPr lang="en-US" dirty="0"/>
        </a:p>
      </dgm:t>
    </dgm:pt>
    <dgm:pt modelId="{2BB7823A-35CD-4DA0-8E79-3A81C3A2091E}" type="parTrans" cxnId="{D4FFB27E-19EB-4F06-8A72-AE102941E89C}">
      <dgm:prSet/>
      <dgm:spPr/>
      <dgm:t>
        <a:bodyPr/>
        <a:lstStyle/>
        <a:p>
          <a:endParaRPr lang="en-US"/>
        </a:p>
      </dgm:t>
    </dgm:pt>
    <dgm:pt modelId="{5D096B43-752B-4D0D-856C-13E0016371FE}" type="sibTrans" cxnId="{D4FFB27E-19EB-4F06-8A72-AE102941E89C}">
      <dgm:prSet/>
      <dgm:spPr/>
      <dgm:t>
        <a:bodyPr/>
        <a:lstStyle/>
        <a:p>
          <a:endParaRPr lang="en-US"/>
        </a:p>
      </dgm:t>
    </dgm:pt>
    <dgm:pt modelId="{984EC663-AA56-4557-8143-693D5A7D10C1}">
      <dgm:prSet phldrT="[Text]"/>
      <dgm:spPr/>
      <dgm:t>
        <a:bodyPr/>
        <a:lstStyle/>
        <a:p>
          <a:r>
            <a:rPr lang="en-US" dirty="0" smtClean="0"/>
            <a:t>Calculations</a:t>
          </a:r>
          <a:endParaRPr lang="en-US" dirty="0"/>
        </a:p>
      </dgm:t>
    </dgm:pt>
    <dgm:pt modelId="{6A213C4E-D3CF-42B7-B6F3-44B71473D3CB}" type="parTrans" cxnId="{558AF444-4FD0-49A3-98C8-E11AD433624E}">
      <dgm:prSet/>
      <dgm:spPr/>
      <dgm:t>
        <a:bodyPr/>
        <a:lstStyle/>
        <a:p>
          <a:endParaRPr lang="en-US"/>
        </a:p>
      </dgm:t>
    </dgm:pt>
    <dgm:pt modelId="{B6BF154C-E524-4188-A1D3-B216EC963862}" type="sibTrans" cxnId="{558AF444-4FD0-49A3-98C8-E11AD433624E}">
      <dgm:prSet/>
      <dgm:spPr/>
      <dgm:t>
        <a:bodyPr/>
        <a:lstStyle/>
        <a:p>
          <a:endParaRPr lang="en-US"/>
        </a:p>
      </dgm:t>
    </dgm:pt>
    <dgm:pt modelId="{ACF7E9B4-7EED-433B-8E41-6E9AB008CDB4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493C6A34-1E30-4274-98C1-2B18023CDF0E}" type="parTrans" cxnId="{EAA7BE3F-7C78-4C27-A4D5-0DEB1F52329C}">
      <dgm:prSet/>
      <dgm:spPr/>
      <dgm:t>
        <a:bodyPr/>
        <a:lstStyle/>
        <a:p>
          <a:endParaRPr lang="en-US"/>
        </a:p>
      </dgm:t>
    </dgm:pt>
    <dgm:pt modelId="{E96ACAC7-7A94-4F77-9A60-3DA3E353895F}" type="sibTrans" cxnId="{EAA7BE3F-7C78-4C27-A4D5-0DEB1F52329C}">
      <dgm:prSet/>
      <dgm:spPr/>
      <dgm:t>
        <a:bodyPr/>
        <a:lstStyle/>
        <a:p>
          <a:endParaRPr lang="en-US"/>
        </a:p>
      </dgm:t>
    </dgm:pt>
    <dgm:pt modelId="{4F03C91F-381D-4CF1-821A-AC03E65066D6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7B567CD2-EF66-4479-B559-1332DB108DE2}" type="parTrans" cxnId="{FC4C0AE7-0744-42AA-9047-3FD96BE1615C}">
      <dgm:prSet/>
      <dgm:spPr/>
      <dgm:t>
        <a:bodyPr/>
        <a:lstStyle/>
        <a:p>
          <a:endParaRPr lang="en-US"/>
        </a:p>
      </dgm:t>
    </dgm:pt>
    <dgm:pt modelId="{F30DE6FF-787C-46D9-898A-44E0CCDE857E}" type="sibTrans" cxnId="{FC4C0AE7-0744-42AA-9047-3FD96BE1615C}">
      <dgm:prSet/>
      <dgm:spPr/>
      <dgm:t>
        <a:bodyPr/>
        <a:lstStyle/>
        <a:p>
          <a:endParaRPr lang="en-US"/>
        </a:p>
      </dgm:t>
    </dgm:pt>
    <dgm:pt modelId="{B7161E80-68B5-406F-B5AA-68C96C1F45C7}">
      <dgm:prSet phldrT="[Text]"/>
      <dgm:spPr/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B3B53CB6-6BC1-4D74-89E5-B319437D1E02}" type="parTrans" cxnId="{FC7ECBDC-3FCA-4E44-9A9F-AF4EC5D819CC}">
      <dgm:prSet/>
      <dgm:spPr/>
      <dgm:t>
        <a:bodyPr/>
        <a:lstStyle/>
        <a:p>
          <a:endParaRPr lang="en-US"/>
        </a:p>
      </dgm:t>
    </dgm:pt>
    <dgm:pt modelId="{6B5B387E-2E5F-4E25-AAA5-7789E4D6CDFF}" type="sibTrans" cxnId="{FC7ECBDC-3FCA-4E44-9A9F-AF4EC5D819CC}">
      <dgm:prSet/>
      <dgm:spPr/>
      <dgm:t>
        <a:bodyPr/>
        <a:lstStyle/>
        <a:p>
          <a:endParaRPr lang="en-US"/>
        </a:p>
      </dgm:t>
    </dgm:pt>
    <dgm:pt modelId="{C87913DB-3A72-4C40-A98E-7B2D6D57A811}" type="pres">
      <dgm:prSet presAssocID="{E9C4EFF0-BE9A-4D81-8392-BFFD7C079C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184BDD-B760-4CB0-921F-0FCE9C4A25E3}" type="pres">
      <dgm:prSet presAssocID="{417B541C-7D32-4AAE-8537-9211B1CAAC75}" presName="hierRoot1" presStyleCnt="0">
        <dgm:presLayoutVars>
          <dgm:hierBranch val="init"/>
        </dgm:presLayoutVars>
      </dgm:prSet>
      <dgm:spPr/>
    </dgm:pt>
    <dgm:pt modelId="{B3F60AFC-BE20-412C-990C-D76C16415BE5}" type="pres">
      <dgm:prSet presAssocID="{417B541C-7D32-4AAE-8537-9211B1CAAC75}" presName="rootComposite1" presStyleCnt="0"/>
      <dgm:spPr/>
    </dgm:pt>
    <dgm:pt modelId="{CCF9D028-3222-4776-B08C-6555F1A186C5}" type="pres">
      <dgm:prSet presAssocID="{417B541C-7D32-4AAE-8537-9211B1CAAC7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F16784-716C-4161-A04E-9D91DFAA603C}" type="pres">
      <dgm:prSet presAssocID="{417B541C-7D32-4AAE-8537-9211B1CAAC7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2AF011E-1076-40CE-A821-5658EB8FF7A1}" type="pres">
      <dgm:prSet presAssocID="{417B541C-7D32-4AAE-8537-9211B1CAAC75}" presName="hierChild2" presStyleCnt="0"/>
      <dgm:spPr/>
    </dgm:pt>
    <dgm:pt modelId="{436507AB-CA23-4E38-AC9B-C55941ECF23F}" type="pres">
      <dgm:prSet presAssocID="{74F289E0-A2FA-41A6-BAB3-44CA0575103E}" presName="Name37" presStyleLbl="parChTrans1D2" presStyleIdx="0" presStyleCnt="6"/>
      <dgm:spPr/>
      <dgm:t>
        <a:bodyPr/>
        <a:lstStyle/>
        <a:p>
          <a:endParaRPr lang="en-US"/>
        </a:p>
      </dgm:t>
    </dgm:pt>
    <dgm:pt modelId="{78F3F64A-A1E9-4F0C-92D1-203949B19516}" type="pres">
      <dgm:prSet presAssocID="{EA826D76-381B-4C6E-A398-F86665E1E192}" presName="hierRoot2" presStyleCnt="0">
        <dgm:presLayoutVars>
          <dgm:hierBranch val="init"/>
        </dgm:presLayoutVars>
      </dgm:prSet>
      <dgm:spPr/>
    </dgm:pt>
    <dgm:pt modelId="{F26282D9-82E3-4AA4-8097-3139644EF9C9}" type="pres">
      <dgm:prSet presAssocID="{EA826D76-381B-4C6E-A398-F86665E1E192}" presName="rootComposite" presStyleCnt="0"/>
      <dgm:spPr/>
    </dgm:pt>
    <dgm:pt modelId="{25DC9689-DCD2-4FFF-AD2F-32E7983E5AF4}" type="pres">
      <dgm:prSet presAssocID="{EA826D76-381B-4C6E-A398-F86665E1E19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C363C-F7A7-43E5-B0E8-D404D682AC20}" type="pres">
      <dgm:prSet presAssocID="{EA826D76-381B-4C6E-A398-F86665E1E192}" presName="rootConnector" presStyleLbl="node2" presStyleIdx="0" presStyleCnt="6"/>
      <dgm:spPr/>
      <dgm:t>
        <a:bodyPr/>
        <a:lstStyle/>
        <a:p>
          <a:endParaRPr lang="en-US"/>
        </a:p>
      </dgm:t>
    </dgm:pt>
    <dgm:pt modelId="{EA4FDE9F-296E-4A4C-A688-386F48EC41E6}" type="pres">
      <dgm:prSet presAssocID="{EA826D76-381B-4C6E-A398-F86665E1E192}" presName="hierChild4" presStyleCnt="0"/>
      <dgm:spPr/>
    </dgm:pt>
    <dgm:pt modelId="{2E4E230F-2B26-46C0-BAB2-3FF1625DA032}" type="pres">
      <dgm:prSet presAssocID="{EA826D76-381B-4C6E-A398-F86665E1E192}" presName="hierChild5" presStyleCnt="0"/>
      <dgm:spPr/>
    </dgm:pt>
    <dgm:pt modelId="{69D44F93-CF36-467C-9864-FEB0DBFC9E05}" type="pres">
      <dgm:prSet presAssocID="{2BB7823A-35CD-4DA0-8E79-3A81C3A2091E}" presName="Name37" presStyleLbl="parChTrans1D2" presStyleIdx="1" presStyleCnt="6"/>
      <dgm:spPr/>
      <dgm:t>
        <a:bodyPr/>
        <a:lstStyle/>
        <a:p>
          <a:endParaRPr lang="en-US"/>
        </a:p>
      </dgm:t>
    </dgm:pt>
    <dgm:pt modelId="{282393FE-8625-4006-9F33-3C5CABD375CB}" type="pres">
      <dgm:prSet presAssocID="{69F1028B-56A0-4F0D-AE09-07679739E378}" presName="hierRoot2" presStyleCnt="0">
        <dgm:presLayoutVars>
          <dgm:hierBranch val="init"/>
        </dgm:presLayoutVars>
      </dgm:prSet>
      <dgm:spPr/>
    </dgm:pt>
    <dgm:pt modelId="{756752EC-7489-4289-9210-7C0ACA1493F6}" type="pres">
      <dgm:prSet presAssocID="{69F1028B-56A0-4F0D-AE09-07679739E378}" presName="rootComposite" presStyleCnt="0"/>
      <dgm:spPr/>
    </dgm:pt>
    <dgm:pt modelId="{4BEFEFA0-5B2E-4683-B72E-EE64A36F8681}" type="pres">
      <dgm:prSet presAssocID="{69F1028B-56A0-4F0D-AE09-07679739E378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F9569A-62E2-4714-AAD0-FB6FA93D0BF6}" type="pres">
      <dgm:prSet presAssocID="{69F1028B-56A0-4F0D-AE09-07679739E378}" presName="rootConnector" presStyleLbl="node2" presStyleIdx="1" presStyleCnt="6"/>
      <dgm:spPr/>
      <dgm:t>
        <a:bodyPr/>
        <a:lstStyle/>
        <a:p>
          <a:endParaRPr lang="en-US"/>
        </a:p>
      </dgm:t>
    </dgm:pt>
    <dgm:pt modelId="{0B4DC50D-8AF7-48FC-93B6-9262CAEC0EFF}" type="pres">
      <dgm:prSet presAssocID="{69F1028B-56A0-4F0D-AE09-07679739E378}" presName="hierChild4" presStyleCnt="0"/>
      <dgm:spPr/>
    </dgm:pt>
    <dgm:pt modelId="{85F3B1D0-48DF-4EC7-B2E5-B6827B702A90}" type="pres">
      <dgm:prSet presAssocID="{69F1028B-56A0-4F0D-AE09-07679739E378}" presName="hierChild5" presStyleCnt="0"/>
      <dgm:spPr/>
    </dgm:pt>
    <dgm:pt modelId="{A8DF3854-4943-4E60-8CBA-B7F8038F0E2F}" type="pres">
      <dgm:prSet presAssocID="{6A213C4E-D3CF-42B7-B6F3-44B71473D3CB}" presName="Name37" presStyleLbl="parChTrans1D2" presStyleIdx="2" presStyleCnt="6"/>
      <dgm:spPr/>
      <dgm:t>
        <a:bodyPr/>
        <a:lstStyle/>
        <a:p>
          <a:endParaRPr lang="en-US"/>
        </a:p>
      </dgm:t>
    </dgm:pt>
    <dgm:pt modelId="{64966046-129F-44C6-B375-7E1D1CB2E77D}" type="pres">
      <dgm:prSet presAssocID="{984EC663-AA56-4557-8143-693D5A7D10C1}" presName="hierRoot2" presStyleCnt="0">
        <dgm:presLayoutVars>
          <dgm:hierBranch val="init"/>
        </dgm:presLayoutVars>
      </dgm:prSet>
      <dgm:spPr/>
    </dgm:pt>
    <dgm:pt modelId="{1A85EF7D-B3F5-44F1-8F3C-8D932A633C44}" type="pres">
      <dgm:prSet presAssocID="{984EC663-AA56-4557-8143-693D5A7D10C1}" presName="rootComposite" presStyleCnt="0"/>
      <dgm:spPr/>
    </dgm:pt>
    <dgm:pt modelId="{580A7E5B-7F26-4A04-9183-7E1245EAD007}" type="pres">
      <dgm:prSet presAssocID="{984EC663-AA56-4557-8143-693D5A7D10C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ACFAA-C56B-469C-92C2-F1061394B405}" type="pres">
      <dgm:prSet presAssocID="{984EC663-AA56-4557-8143-693D5A7D10C1}" presName="rootConnector" presStyleLbl="node2" presStyleIdx="2" presStyleCnt="6"/>
      <dgm:spPr/>
      <dgm:t>
        <a:bodyPr/>
        <a:lstStyle/>
        <a:p>
          <a:endParaRPr lang="en-US"/>
        </a:p>
      </dgm:t>
    </dgm:pt>
    <dgm:pt modelId="{7BD8047A-99C9-4847-A67E-3362DBF40432}" type="pres">
      <dgm:prSet presAssocID="{984EC663-AA56-4557-8143-693D5A7D10C1}" presName="hierChild4" presStyleCnt="0"/>
      <dgm:spPr/>
    </dgm:pt>
    <dgm:pt modelId="{A9F4268F-E3A1-41B5-9E18-1BA60FD484F1}" type="pres">
      <dgm:prSet presAssocID="{984EC663-AA56-4557-8143-693D5A7D10C1}" presName="hierChild5" presStyleCnt="0"/>
      <dgm:spPr/>
    </dgm:pt>
    <dgm:pt modelId="{65F97F86-90F3-46B9-AAE8-6AC84320006C}" type="pres">
      <dgm:prSet presAssocID="{493C6A34-1E30-4274-98C1-2B18023CDF0E}" presName="Name37" presStyleLbl="parChTrans1D2" presStyleIdx="3" presStyleCnt="6"/>
      <dgm:spPr/>
      <dgm:t>
        <a:bodyPr/>
        <a:lstStyle/>
        <a:p>
          <a:endParaRPr lang="en-US"/>
        </a:p>
      </dgm:t>
    </dgm:pt>
    <dgm:pt modelId="{0E5BEED4-7C5E-4122-851D-AA77D997C96B}" type="pres">
      <dgm:prSet presAssocID="{ACF7E9B4-7EED-433B-8E41-6E9AB008CDB4}" presName="hierRoot2" presStyleCnt="0">
        <dgm:presLayoutVars>
          <dgm:hierBranch val="init"/>
        </dgm:presLayoutVars>
      </dgm:prSet>
      <dgm:spPr/>
    </dgm:pt>
    <dgm:pt modelId="{B2028E86-32B2-48EF-995A-D5F66C0EBCB9}" type="pres">
      <dgm:prSet presAssocID="{ACF7E9B4-7EED-433B-8E41-6E9AB008CDB4}" presName="rootComposite" presStyleCnt="0"/>
      <dgm:spPr/>
    </dgm:pt>
    <dgm:pt modelId="{58530763-1D8F-43F2-91B8-FA59D5071653}" type="pres">
      <dgm:prSet presAssocID="{ACF7E9B4-7EED-433B-8E41-6E9AB008CDB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72CBE0-995E-4747-A793-A9F0CDFA504A}" type="pres">
      <dgm:prSet presAssocID="{ACF7E9B4-7EED-433B-8E41-6E9AB008CDB4}" presName="rootConnector" presStyleLbl="node2" presStyleIdx="3" presStyleCnt="6"/>
      <dgm:spPr/>
      <dgm:t>
        <a:bodyPr/>
        <a:lstStyle/>
        <a:p>
          <a:endParaRPr lang="en-US"/>
        </a:p>
      </dgm:t>
    </dgm:pt>
    <dgm:pt modelId="{1CFEE568-3832-4146-9F25-9363341336A1}" type="pres">
      <dgm:prSet presAssocID="{ACF7E9B4-7EED-433B-8E41-6E9AB008CDB4}" presName="hierChild4" presStyleCnt="0"/>
      <dgm:spPr/>
    </dgm:pt>
    <dgm:pt modelId="{DFD57CBE-E6C5-46B9-A61A-726BC27A2C6F}" type="pres">
      <dgm:prSet presAssocID="{ACF7E9B4-7EED-433B-8E41-6E9AB008CDB4}" presName="hierChild5" presStyleCnt="0"/>
      <dgm:spPr/>
    </dgm:pt>
    <dgm:pt modelId="{06976C98-7B0B-46DC-8059-BE8670C0A8C9}" type="pres">
      <dgm:prSet presAssocID="{B3B53CB6-6BC1-4D74-89E5-B319437D1E02}" presName="Name37" presStyleLbl="parChTrans1D2" presStyleIdx="4" presStyleCnt="6"/>
      <dgm:spPr/>
      <dgm:t>
        <a:bodyPr/>
        <a:lstStyle/>
        <a:p>
          <a:endParaRPr lang="en-US"/>
        </a:p>
      </dgm:t>
    </dgm:pt>
    <dgm:pt modelId="{7D998762-46E5-416E-B24A-657FEF7FAA64}" type="pres">
      <dgm:prSet presAssocID="{B7161E80-68B5-406F-B5AA-68C96C1F45C7}" presName="hierRoot2" presStyleCnt="0">
        <dgm:presLayoutVars>
          <dgm:hierBranch val="init"/>
        </dgm:presLayoutVars>
      </dgm:prSet>
      <dgm:spPr/>
    </dgm:pt>
    <dgm:pt modelId="{A5B60C85-8CEC-41F5-8B58-AF97A17962DD}" type="pres">
      <dgm:prSet presAssocID="{B7161E80-68B5-406F-B5AA-68C96C1F45C7}" presName="rootComposite" presStyleCnt="0"/>
      <dgm:spPr/>
    </dgm:pt>
    <dgm:pt modelId="{ED440890-25D6-4583-8E44-DE38C0B7D498}" type="pres">
      <dgm:prSet presAssocID="{B7161E80-68B5-406F-B5AA-68C96C1F45C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0169F9-AA9D-49F5-A5C4-74406241D60A}" type="pres">
      <dgm:prSet presAssocID="{B7161E80-68B5-406F-B5AA-68C96C1F45C7}" presName="rootConnector" presStyleLbl="node2" presStyleIdx="4" presStyleCnt="6"/>
      <dgm:spPr/>
      <dgm:t>
        <a:bodyPr/>
        <a:lstStyle/>
        <a:p>
          <a:endParaRPr lang="en-US"/>
        </a:p>
      </dgm:t>
    </dgm:pt>
    <dgm:pt modelId="{08FD9A9C-3ECC-4AF9-A8F8-7E8353BE5C39}" type="pres">
      <dgm:prSet presAssocID="{B7161E80-68B5-406F-B5AA-68C96C1F45C7}" presName="hierChild4" presStyleCnt="0"/>
      <dgm:spPr/>
    </dgm:pt>
    <dgm:pt modelId="{6FEBABF9-6030-4FB6-9B0A-B62D0A7440B2}" type="pres">
      <dgm:prSet presAssocID="{B7161E80-68B5-406F-B5AA-68C96C1F45C7}" presName="hierChild5" presStyleCnt="0"/>
      <dgm:spPr/>
    </dgm:pt>
    <dgm:pt modelId="{F533E78F-5E03-4872-BBA7-DA3A2B4D1EF0}" type="pres">
      <dgm:prSet presAssocID="{7B567CD2-EF66-4479-B559-1332DB108DE2}" presName="Name37" presStyleLbl="parChTrans1D2" presStyleIdx="5" presStyleCnt="6"/>
      <dgm:spPr/>
      <dgm:t>
        <a:bodyPr/>
        <a:lstStyle/>
        <a:p>
          <a:endParaRPr lang="en-US"/>
        </a:p>
      </dgm:t>
    </dgm:pt>
    <dgm:pt modelId="{28EC9320-E524-46E2-AD6D-51A3EC48D636}" type="pres">
      <dgm:prSet presAssocID="{4F03C91F-381D-4CF1-821A-AC03E65066D6}" presName="hierRoot2" presStyleCnt="0">
        <dgm:presLayoutVars>
          <dgm:hierBranch val="init"/>
        </dgm:presLayoutVars>
      </dgm:prSet>
      <dgm:spPr/>
    </dgm:pt>
    <dgm:pt modelId="{38E4BBB1-C69E-4A78-AFEC-15656DE1592C}" type="pres">
      <dgm:prSet presAssocID="{4F03C91F-381D-4CF1-821A-AC03E65066D6}" presName="rootComposite" presStyleCnt="0"/>
      <dgm:spPr/>
    </dgm:pt>
    <dgm:pt modelId="{3D4E991E-0CAD-4EC9-9098-0CC2B5DBDA8F}" type="pres">
      <dgm:prSet presAssocID="{4F03C91F-381D-4CF1-821A-AC03E65066D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24677-FE60-443B-AEE9-58A47C9A5156}" type="pres">
      <dgm:prSet presAssocID="{4F03C91F-381D-4CF1-821A-AC03E65066D6}" presName="rootConnector" presStyleLbl="node2" presStyleIdx="5" presStyleCnt="6"/>
      <dgm:spPr/>
      <dgm:t>
        <a:bodyPr/>
        <a:lstStyle/>
        <a:p>
          <a:endParaRPr lang="en-US"/>
        </a:p>
      </dgm:t>
    </dgm:pt>
    <dgm:pt modelId="{AB41B1B3-7517-4E95-A83D-C1CE48E143FC}" type="pres">
      <dgm:prSet presAssocID="{4F03C91F-381D-4CF1-821A-AC03E65066D6}" presName="hierChild4" presStyleCnt="0"/>
      <dgm:spPr/>
    </dgm:pt>
    <dgm:pt modelId="{09FA20FF-6A86-493B-BF63-8262CF3E46A8}" type="pres">
      <dgm:prSet presAssocID="{4F03C91F-381D-4CF1-821A-AC03E65066D6}" presName="hierChild5" presStyleCnt="0"/>
      <dgm:spPr/>
    </dgm:pt>
    <dgm:pt modelId="{F783F454-30E7-4914-A6BB-8A1F5BD93CA3}" type="pres">
      <dgm:prSet presAssocID="{417B541C-7D32-4AAE-8537-9211B1CAAC75}" presName="hierChild3" presStyleCnt="0"/>
      <dgm:spPr/>
    </dgm:pt>
  </dgm:ptLst>
  <dgm:cxnLst>
    <dgm:cxn modelId="{B767363D-3207-4F4B-BEAB-15E4AB1F41F7}" type="presOf" srcId="{B3B53CB6-6BC1-4D74-89E5-B319437D1E02}" destId="{06976C98-7B0B-46DC-8059-BE8670C0A8C9}" srcOrd="0" destOrd="0" presId="urn:microsoft.com/office/officeart/2005/8/layout/orgChart1"/>
    <dgm:cxn modelId="{291A029D-E90D-4405-A7BC-9456B8E0DBC8}" type="presOf" srcId="{4F03C91F-381D-4CF1-821A-AC03E65066D6}" destId="{3D4E991E-0CAD-4EC9-9098-0CC2B5DBDA8F}" srcOrd="0" destOrd="0" presId="urn:microsoft.com/office/officeart/2005/8/layout/orgChart1"/>
    <dgm:cxn modelId="{46B24E16-70B4-43BF-973C-5D961C0FD90B}" type="presOf" srcId="{417B541C-7D32-4AAE-8537-9211B1CAAC75}" destId="{CCF9D028-3222-4776-B08C-6555F1A186C5}" srcOrd="0" destOrd="0" presId="urn:microsoft.com/office/officeart/2005/8/layout/orgChart1"/>
    <dgm:cxn modelId="{D4FFB27E-19EB-4F06-8A72-AE102941E89C}" srcId="{417B541C-7D32-4AAE-8537-9211B1CAAC75}" destId="{69F1028B-56A0-4F0D-AE09-07679739E378}" srcOrd="1" destOrd="0" parTransId="{2BB7823A-35CD-4DA0-8E79-3A81C3A2091E}" sibTransId="{5D096B43-752B-4D0D-856C-13E0016371FE}"/>
    <dgm:cxn modelId="{558AF444-4FD0-49A3-98C8-E11AD433624E}" srcId="{417B541C-7D32-4AAE-8537-9211B1CAAC75}" destId="{984EC663-AA56-4557-8143-693D5A7D10C1}" srcOrd="2" destOrd="0" parTransId="{6A213C4E-D3CF-42B7-B6F3-44B71473D3CB}" sibTransId="{B6BF154C-E524-4188-A1D3-B216EC963862}"/>
    <dgm:cxn modelId="{EA3F034C-222A-495D-8C48-A7D8CD71AC1B}" type="presOf" srcId="{ACF7E9B4-7EED-433B-8E41-6E9AB008CDB4}" destId="{AD72CBE0-995E-4747-A793-A9F0CDFA504A}" srcOrd="1" destOrd="0" presId="urn:microsoft.com/office/officeart/2005/8/layout/orgChart1"/>
    <dgm:cxn modelId="{EAA7BE3F-7C78-4C27-A4D5-0DEB1F52329C}" srcId="{417B541C-7D32-4AAE-8537-9211B1CAAC75}" destId="{ACF7E9B4-7EED-433B-8E41-6E9AB008CDB4}" srcOrd="3" destOrd="0" parTransId="{493C6A34-1E30-4274-98C1-2B18023CDF0E}" sibTransId="{E96ACAC7-7A94-4F77-9A60-3DA3E353895F}"/>
    <dgm:cxn modelId="{F202DDDF-3712-408F-9E86-7E77FB2B1B9B}" type="presOf" srcId="{2BB7823A-35CD-4DA0-8E79-3A81C3A2091E}" destId="{69D44F93-CF36-467C-9864-FEB0DBFC9E05}" srcOrd="0" destOrd="0" presId="urn:microsoft.com/office/officeart/2005/8/layout/orgChart1"/>
    <dgm:cxn modelId="{E3582C3D-E67A-42A7-825A-F5827A8D47D8}" type="presOf" srcId="{B7161E80-68B5-406F-B5AA-68C96C1F45C7}" destId="{ED440890-25D6-4583-8E44-DE38C0B7D498}" srcOrd="0" destOrd="0" presId="urn:microsoft.com/office/officeart/2005/8/layout/orgChart1"/>
    <dgm:cxn modelId="{F9BAB145-2DF1-47AC-8B91-48F9AC1F5799}" type="presOf" srcId="{EA826D76-381B-4C6E-A398-F86665E1E192}" destId="{25DC9689-DCD2-4FFF-AD2F-32E7983E5AF4}" srcOrd="0" destOrd="0" presId="urn:microsoft.com/office/officeart/2005/8/layout/orgChart1"/>
    <dgm:cxn modelId="{365F3BC9-294A-485E-8606-5684D50DA2F7}" type="presOf" srcId="{69F1028B-56A0-4F0D-AE09-07679739E378}" destId="{61F9569A-62E2-4714-AAD0-FB6FA93D0BF6}" srcOrd="1" destOrd="0" presId="urn:microsoft.com/office/officeart/2005/8/layout/orgChart1"/>
    <dgm:cxn modelId="{1F570C1D-EEAA-4E07-868E-29E054FA230C}" type="presOf" srcId="{EA826D76-381B-4C6E-A398-F86665E1E192}" destId="{068C363C-F7A7-43E5-B0E8-D404D682AC20}" srcOrd="1" destOrd="0" presId="urn:microsoft.com/office/officeart/2005/8/layout/orgChart1"/>
    <dgm:cxn modelId="{E5D108EE-1CB9-4761-99ED-F7A1A087D93D}" type="presOf" srcId="{ACF7E9B4-7EED-433B-8E41-6E9AB008CDB4}" destId="{58530763-1D8F-43F2-91B8-FA59D5071653}" srcOrd="0" destOrd="0" presId="urn:microsoft.com/office/officeart/2005/8/layout/orgChart1"/>
    <dgm:cxn modelId="{97D7616E-7C9C-4A7B-B0DB-54DB17DFD4F4}" type="presOf" srcId="{4F03C91F-381D-4CF1-821A-AC03E65066D6}" destId="{02624677-FE60-443B-AEE9-58A47C9A5156}" srcOrd="1" destOrd="0" presId="urn:microsoft.com/office/officeart/2005/8/layout/orgChart1"/>
    <dgm:cxn modelId="{7DB515C1-A516-4D6D-8ABE-29507BD9B39B}" type="presOf" srcId="{493C6A34-1E30-4274-98C1-2B18023CDF0E}" destId="{65F97F86-90F3-46B9-AAE8-6AC84320006C}" srcOrd="0" destOrd="0" presId="urn:microsoft.com/office/officeart/2005/8/layout/orgChart1"/>
    <dgm:cxn modelId="{457BA7C2-36C9-42B9-988B-C37C433ED059}" type="presOf" srcId="{74F289E0-A2FA-41A6-BAB3-44CA0575103E}" destId="{436507AB-CA23-4E38-AC9B-C55941ECF23F}" srcOrd="0" destOrd="0" presId="urn:microsoft.com/office/officeart/2005/8/layout/orgChart1"/>
    <dgm:cxn modelId="{D986152C-C4BA-4EC1-8178-A4195A3E6864}" type="presOf" srcId="{6A213C4E-D3CF-42B7-B6F3-44B71473D3CB}" destId="{A8DF3854-4943-4E60-8CBA-B7F8038F0E2F}" srcOrd="0" destOrd="0" presId="urn:microsoft.com/office/officeart/2005/8/layout/orgChart1"/>
    <dgm:cxn modelId="{97A8B065-AFC1-4970-AC63-06F328F45261}" srcId="{417B541C-7D32-4AAE-8537-9211B1CAAC75}" destId="{EA826D76-381B-4C6E-A398-F86665E1E192}" srcOrd="0" destOrd="0" parTransId="{74F289E0-A2FA-41A6-BAB3-44CA0575103E}" sibTransId="{30B9BF97-BF8A-4129-A2CA-D887C6BEA0E2}"/>
    <dgm:cxn modelId="{DD957941-5598-4037-A21A-E588C0649A5B}" type="presOf" srcId="{B7161E80-68B5-406F-B5AA-68C96C1F45C7}" destId="{BD0169F9-AA9D-49F5-A5C4-74406241D60A}" srcOrd="1" destOrd="0" presId="urn:microsoft.com/office/officeart/2005/8/layout/orgChart1"/>
    <dgm:cxn modelId="{FC7ECBDC-3FCA-4E44-9A9F-AF4EC5D819CC}" srcId="{417B541C-7D32-4AAE-8537-9211B1CAAC75}" destId="{B7161E80-68B5-406F-B5AA-68C96C1F45C7}" srcOrd="4" destOrd="0" parTransId="{B3B53CB6-6BC1-4D74-89E5-B319437D1E02}" sibTransId="{6B5B387E-2E5F-4E25-AAA5-7789E4D6CDFF}"/>
    <dgm:cxn modelId="{0BBCCAEE-C265-45F4-BE70-CCEEB31779CF}" type="presOf" srcId="{984EC663-AA56-4557-8143-693D5A7D10C1}" destId="{7FCACFAA-C56B-469C-92C2-F1061394B405}" srcOrd="1" destOrd="0" presId="urn:microsoft.com/office/officeart/2005/8/layout/orgChart1"/>
    <dgm:cxn modelId="{C381B8CF-B6A4-4D9D-B431-9F2B9AB9F3AF}" type="presOf" srcId="{417B541C-7D32-4AAE-8537-9211B1CAAC75}" destId="{69F16784-716C-4161-A04E-9D91DFAA603C}" srcOrd="1" destOrd="0" presId="urn:microsoft.com/office/officeart/2005/8/layout/orgChart1"/>
    <dgm:cxn modelId="{8C4652F1-167C-41E8-8350-81283AF40AE3}" type="presOf" srcId="{7B567CD2-EF66-4479-B559-1332DB108DE2}" destId="{F533E78F-5E03-4872-BBA7-DA3A2B4D1EF0}" srcOrd="0" destOrd="0" presId="urn:microsoft.com/office/officeart/2005/8/layout/orgChart1"/>
    <dgm:cxn modelId="{69D7C8E4-36E2-40C6-BFA2-4581A548D5A0}" type="presOf" srcId="{E9C4EFF0-BE9A-4D81-8392-BFFD7C079C2F}" destId="{C87913DB-3A72-4C40-A98E-7B2D6D57A811}" srcOrd="0" destOrd="0" presId="urn:microsoft.com/office/officeart/2005/8/layout/orgChart1"/>
    <dgm:cxn modelId="{FC4C0AE7-0744-42AA-9047-3FD96BE1615C}" srcId="{417B541C-7D32-4AAE-8537-9211B1CAAC75}" destId="{4F03C91F-381D-4CF1-821A-AC03E65066D6}" srcOrd="5" destOrd="0" parTransId="{7B567CD2-EF66-4479-B559-1332DB108DE2}" sibTransId="{F30DE6FF-787C-46D9-898A-44E0CCDE857E}"/>
    <dgm:cxn modelId="{9A7E1AFF-12E9-4F4E-95C3-789343F83338}" srcId="{E9C4EFF0-BE9A-4D81-8392-BFFD7C079C2F}" destId="{417B541C-7D32-4AAE-8537-9211B1CAAC75}" srcOrd="0" destOrd="0" parTransId="{79B711F8-FE80-47F6-BE3E-EA407BF67D82}" sibTransId="{F52CDF36-15AA-49B4-B43C-A01D667E2B70}"/>
    <dgm:cxn modelId="{AB638BC2-BBB5-4EF9-BE4C-C8933447AAED}" type="presOf" srcId="{69F1028B-56A0-4F0D-AE09-07679739E378}" destId="{4BEFEFA0-5B2E-4683-B72E-EE64A36F8681}" srcOrd="0" destOrd="0" presId="urn:microsoft.com/office/officeart/2005/8/layout/orgChart1"/>
    <dgm:cxn modelId="{FB4F2668-108A-4563-91AE-3E97B27595C9}" type="presOf" srcId="{984EC663-AA56-4557-8143-693D5A7D10C1}" destId="{580A7E5B-7F26-4A04-9183-7E1245EAD007}" srcOrd="0" destOrd="0" presId="urn:microsoft.com/office/officeart/2005/8/layout/orgChart1"/>
    <dgm:cxn modelId="{E58C6F46-5767-4CD9-9345-FC3588B0DDF2}" type="presParOf" srcId="{C87913DB-3A72-4C40-A98E-7B2D6D57A811}" destId="{0C184BDD-B760-4CB0-921F-0FCE9C4A25E3}" srcOrd="0" destOrd="0" presId="urn:microsoft.com/office/officeart/2005/8/layout/orgChart1"/>
    <dgm:cxn modelId="{521967BC-1271-47E4-A620-37AE97ECFD52}" type="presParOf" srcId="{0C184BDD-B760-4CB0-921F-0FCE9C4A25E3}" destId="{B3F60AFC-BE20-412C-990C-D76C16415BE5}" srcOrd="0" destOrd="0" presId="urn:microsoft.com/office/officeart/2005/8/layout/orgChart1"/>
    <dgm:cxn modelId="{88C7C063-0C47-475D-828F-1E42ED99AEE9}" type="presParOf" srcId="{B3F60AFC-BE20-412C-990C-D76C16415BE5}" destId="{CCF9D028-3222-4776-B08C-6555F1A186C5}" srcOrd="0" destOrd="0" presId="urn:microsoft.com/office/officeart/2005/8/layout/orgChart1"/>
    <dgm:cxn modelId="{8BCB2A74-3698-4982-B120-7F360CF0C2C6}" type="presParOf" srcId="{B3F60AFC-BE20-412C-990C-D76C16415BE5}" destId="{69F16784-716C-4161-A04E-9D91DFAA603C}" srcOrd="1" destOrd="0" presId="urn:microsoft.com/office/officeart/2005/8/layout/orgChart1"/>
    <dgm:cxn modelId="{9E895907-2D87-4433-B40F-89D555114D15}" type="presParOf" srcId="{0C184BDD-B760-4CB0-921F-0FCE9C4A25E3}" destId="{72AF011E-1076-40CE-A821-5658EB8FF7A1}" srcOrd="1" destOrd="0" presId="urn:microsoft.com/office/officeart/2005/8/layout/orgChart1"/>
    <dgm:cxn modelId="{1FD41C48-ABF2-48ED-B30B-B5A2CFC6BE79}" type="presParOf" srcId="{72AF011E-1076-40CE-A821-5658EB8FF7A1}" destId="{436507AB-CA23-4E38-AC9B-C55941ECF23F}" srcOrd="0" destOrd="0" presId="urn:microsoft.com/office/officeart/2005/8/layout/orgChart1"/>
    <dgm:cxn modelId="{BD25B795-4470-4A00-85EF-F194D4D99C47}" type="presParOf" srcId="{72AF011E-1076-40CE-A821-5658EB8FF7A1}" destId="{78F3F64A-A1E9-4F0C-92D1-203949B19516}" srcOrd="1" destOrd="0" presId="urn:microsoft.com/office/officeart/2005/8/layout/orgChart1"/>
    <dgm:cxn modelId="{907D91B4-6DD0-4B12-84A3-4EB15324637D}" type="presParOf" srcId="{78F3F64A-A1E9-4F0C-92D1-203949B19516}" destId="{F26282D9-82E3-4AA4-8097-3139644EF9C9}" srcOrd="0" destOrd="0" presId="urn:microsoft.com/office/officeart/2005/8/layout/orgChart1"/>
    <dgm:cxn modelId="{70FF91B7-D192-43AA-8BA7-BC4378873CFA}" type="presParOf" srcId="{F26282D9-82E3-4AA4-8097-3139644EF9C9}" destId="{25DC9689-DCD2-4FFF-AD2F-32E7983E5AF4}" srcOrd="0" destOrd="0" presId="urn:microsoft.com/office/officeart/2005/8/layout/orgChart1"/>
    <dgm:cxn modelId="{4038E1C6-0C90-4343-9290-C3526C80783E}" type="presParOf" srcId="{F26282D9-82E3-4AA4-8097-3139644EF9C9}" destId="{068C363C-F7A7-43E5-B0E8-D404D682AC20}" srcOrd="1" destOrd="0" presId="urn:microsoft.com/office/officeart/2005/8/layout/orgChart1"/>
    <dgm:cxn modelId="{79842D5E-5C6C-41C3-8C98-FD2844426DE0}" type="presParOf" srcId="{78F3F64A-A1E9-4F0C-92D1-203949B19516}" destId="{EA4FDE9F-296E-4A4C-A688-386F48EC41E6}" srcOrd="1" destOrd="0" presId="urn:microsoft.com/office/officeart/2005/8/layout/orgChart1"/>
    <dgm:cxn modelId="{0806314B-3AF7-438B-80A2-8F44480BE9CC}" type="presParOf" srcId="{78F3F64A-A1E9-4F0C-92D1-203949B19516}" destId="{2E4E230F-2B26-46C0-BAB2-3FF1625DA032}" srcOrd="2" destOrd="0" presId="urn:microsoft.com/office/officeart/2005/8/layout/orgChart1"/>
    <dgm:cxn modelId="{6088802C-AB71-41F0-AB4E-E70CB4068701}" type="presParOf" srcId="{72AF011E-1076-40CE-A821-5658EB8FF7A1}" destId="{69D44F93-CF36-467C-9864-FEB0DBFC9E05}" srcOrd="2" destOrd="0" presId="urn:microsoft.com/office/officeart/2005/8/layout/orgChart1"/>
    <dgm:cxn modelId="{F79AEDAD-384C-40A6-9BBC-CA64BECB7BF8}" type="presParOf" srcId="{72AF011E-1076-40CE-A821-5658EB8FF7A1}" destId="{282393FE-8625-4006-9F33-3C5CABD375CB}" srcOrd="3" destOrd="0" presId="urn:microsoft.com/office/officeart/2005/8/layout/orgChart1"/>
    <dgm:cxn modelId="{AAB30C46-02EB-4619-A0B4-BA40A7177197}" type="presParOf" srcId="{282393FE-8625-4006-9F33-3C5CABD375CB}" destId="{756752EC-7489-4289-9210-7C0ACA1493F6}" srcOrd="0" destOrd="0" presId="urn:microsoft.com/office/officeart/2005/8/layout/orgChart1"/>
    <dgm:cxn modelId="{9F6F1F8F-AF45-460D-8A79-590620266954}" type="presParOf" srcId="{756752EC-7489-4289-9210-7C0ACA1493F6}" destId="{4BEFEFA0-5B2E-4683-B72E-EE64A36F8681}" srcOrd="0" destOrd="0" presId="urn:microsoft.com/office/officeart/2005/8/layout/orgChart1"/>
    <dgm:cxn modelId="{945665DF-13AB-48B6-A84A-01B46EE2334A}" type="presParOf" srcId="{756752EC-7489-4289-9210-7C0ACA1493F6}" destId="{61F9569A-62E2-4714-AAD0-FB6FA93D0BF6}" srcOrd="1" destOrd="0" presId="urn:microsoft.com/office/officeart/2005/8/layout/orgChart1"/>
    <dgm:cxn modelId="{712BAD6D-9AAB-4926-AAC8-D2D555E8471B}" type="presParOf" srcId="{282393FE-8625-4006-9F33-3C5CABD375CB}" destId="{0B4DC50D-8AF7-48FC-93B6-9262CAEC0EFF}" srcOrd="1" destOrd="0" presId="urn:microsoft.com/office/officeart/2005/8/layout/orgChart1"/>
    <dgm:cxn modelId="{E9BB4A4C-F77D-4B3A-843E-CA8B228332BE}" type="presParOf" srcId="{282393FE-8625-4006-9F33-3C5CABD375CB}" destId="{85F3B1D0-48DF-4EC7-B2E5-B6827B702A90}" srcOrd="2" destOrd="0" presId="urn:microsoft.com/office/officeart/2005/8/layout/orgChart1"/>
    <dgm:cxn modelId="{C990D64C-48A8-4E3F-B84E-0131691BFC54}" type="presParOf" srcId="{72AF011E-1076-40CE-A821-5658EB8FF7A1}" destId="{A8DF3854-4943-4E60-8CBA-B7F8038F0E2F}" srcOrd="4" destOrd="0" presId="urn:microsoft.com/office/officeart/2005/8/layout/orgChart1"/>
    <dgm:cxn modelId="{1277068F-672E-46EF-A606-6853FD9CED94}" type="presParOf" srcId="{72AF011E-1076-40CE-A821-5658EB8FF7A1}" destId="{64966046-129F-44C6-B375-7E1D1CB2E77D}" srcOrd="5" destOrd="0" presId="urn:microsoft.com/office/officeart/2005/8/layout/orgChart1"/>
    <dgm:cxn modelId="{6B893713-C467-49FD-A97D-4B696D360C6B}" type="presParOf" srcId="{64966046-129F-44C6-B375-7E1D1CB2E77D}" destId="{1A85EF7D-B3F5-44F1-8F3C-8D932A633C44}" srcOrd="0" destOrd="0" presId="urn:microsoft.com/office/officeart/2005/8/layout/orgChart1"/>
    <dgm:cxn modelId="{072965AD-030F-48CC-BAB2-CBC6E1AF00C3}" type="presParOf" srcId="{1A85EF7D-B3F5-44F1-8F3C-8D932A633C44}" destId="{580A7E5B-7F26-4A04-9183-7E1245EAD007}" srcOrd="0" destOrd="0" presId="urn:microsoft.com/office/officeart/2005/8/layout/orgChart1"/>
    <dgm:cxn modelId="{5A16882E-23CC-4F07-9B78-0A68944ACF84}" type="presParOf" srcId="{1A85EF7D-B3F5-44F1-8F3C-8D932A633C44}" destId="{7FCACFAA-C56B-469C-92C2-F1061394B405}" srcOrd="1" destOrd="0" presId="urn:microsoft.com/office/officeart/2005/8/layout/orgChart1"/>
    <dgm:cxn modelId="{05762A46-D4B0-4432-9269-5BF80721E4C2}" type="presParOf" srcId="{64966046-129F-44C6-B375-7E1D1CB2E77D}" destId="{7BD8047A-99C9-4847-A67E-3362DBF40432}" srcOrd="1" destOrd="0" presId="urn:microsoft.com/office/officeart/2005/8/layout/orgChart1"/>
    <dgm:cxn modelId="{AA66CC1C-CD96-445D-887F-6ECEB3A920ED}" type="presParOf" srcId="{64966046-129F-44C6-B375-7E1D1CB2E77D}" destId="{A9F4268F-E3A1-41B5-9E18-1BA60FD484F1}" srcOrd="2" destOrd="0" presId="urn:microsoft.com/office/officeart/2005/8/layout/orgChart1"/>
    <dgm:cxn modelId="{89FF979D-EC06-4763-823A-B436B9188770}" type="presParOf" srcId="{72AF011E-1076-40CE-A821-5658EB8FF7A1}" destId="{65F97F86-90F3-46B9-AAE8-6AC84320006C}" srcOrd="6" destOrd="0" presId="urn:microsoft.com/office/officeart/2005/8/layout/orgChart1"/>
    <dgm:cxn modelId="{757A01FE-3E7C-4F90-83B7-59F55BE10567}" type="presParOf" srcId="{72AF011E-1076-40CE-A821-5658EB8FF7A1}" destId="{0E5BEED4-7C5E-4122-851D-AA77D997C96B}" srcOrd="7" destOrd="0" presId="urn:microsoft.com/office/officeart/2005/8/layout/orgChart1"/>
    <dgm:cxn modelId="{77312A04-BC2F-4F67-8912-3DA91E036960}" type="presParOf" srcId="{0E5BEED4-7C5E-4122-851D-AA77D997C96B}" destId="{B2028E86-32B2-48EF-995A-D5F66C0EBCB9}" srcOrd="0" destOrd="0" presId="urn:microsoft.com/office/officeart/2005/8/layout/orgChart1"/>
    <dgm:cxn modelId="{10E87D22-327E-41EC-B2DC-C6EFE0511B9B}" type="presParOf" srcId="{B2028E86-32B2-48EF-995A-D5F66C0EBCB9}" destId="{58530763-1D8F-43F2-91B8-FA59D5071653}" srcOrd="0" destOrd="0" presId="urn:microsoft.com/office/officeart/2005/8/layout/orgChart1"/>
    <dgm:cxn modelId="{368AEDA2-D767-4D64-A45C-A7805CDA05B3}" type="presParOf" srcId="{B2028E86-32B2-48EF-995A-D5F66C0EBCB9}" destId="{AD72CBE0-995E-4747-A793-A9F0CDFA504A}" srcOrd="1" destOrd="0" presId="urn:microsoft.com/office/officeart/2005/8/layout/orgChart1"/>
    <dgm:cxn modelId="{33C33868-205E-4552-A982-33F6FA5B6970}" type="presParOf" srcId="{0E5BEED4-7C5E-4122-851D-AA77D997C96B}" destId="{1CFEE568-3832-4146-9F25-9363341336A1}" srcOrd="1" destOrd="0" presId="urn:microsoft.com/office/officeart/2005/8/layout/orgChart1"/>
    <dgm:cxn modelId="{9B22993F-86A4-409F-8754-FC591BF3A7E4}" type="presParOf" srcId="{0E5BEED4-7C5E-4122-851D-AA77D997C96B}" destId="{DFD57CBE-E6C5-46B9-A61A-726BC27A2C6F}" srcOrd="2" destOrd="0" presId="urn:microsoft.com/office/officeart/2005/8/layout/orgChart1"/>
    <dgm:cxn modelId="{D4C20417-47AB-4D53-90AF-C09A6800BE1D}" type="presParOf" srcId="{72AF011E-1076-40CE-A821-5658EB8FF7A1}" destId="{06976C98-7B0B-46DC-8059-BE8670C0A8C9}" srcOrd="8" destOrd="0" presId="urn:microsoft.com/office/officeart/2005/8/layout/orgChart1"/>
    <dgm:cxn modelId="{63FD5469-0A56-4A70-B9C2-AF827737317E}" type="presParOf" srcId="{72AF011E-1076-40CE-A821-5658EB8FF7A1}" destId="{7D998762-46E5-416E-B24A-657FEF7FAA64}" srcOrd="9" destOrd="0" presId="urn:microsoft.com/office/officeart/2005/8/layout/orgChart1"/>
    <dgm:cxn modelId="{02387CC9-11FB-410C-B745-A9D0D7A2A6D7}" type="presParOf" srcId="{7D998762-46E5-416E-B24A-657FEF7FAA64}" destId="{A5B60C85-8CEC-41F5-8B58-AF97A17962DD}" srcOrd="0" destOrd="0" presId="urn:microsoft.com/office/officeart/2005/8/layout/orgChart1"/>
    <dgm:cxn modelId="{79DAD743-E67F-47C9-8873-6347DF28217C}" type="presParOf" srcId="{A5B60C85-8CEC-41F5-8B58-AF97A17962DD}" destId="{ED440890-25D6-4583-8E44-DE38C0B7D498}" srcOrd="0" destOrd="0" presId="urn:microsoft.com/office/officeart/2005/8/layout/orgChart1"/>
    <dgm:cxn modelId="{10598D83-21FB-45D6-9758-122C3BF538A6}" type="presParOf" srcId="{A5B60C85-8CEC-41F5-8B58-AF97A17962DD}" destId="{BD0169F9-AA9D-49F5-A5C4-74406241D60A}" srcOrd="1" destOrd="0" presId="urn:microsoft.com/office/officeart/2005/8/layout/orgChart1"/>
    <dgm:cxn modelId="{288CB419-A267-4A87-BFAB-B447616DA98D}" type="presParOf" srcId="{7D998762-46E5-416E-B24A-657FEF7FAA64}" destId="{08FD9A9C-3ECC-4AF9-A8F8-7E8353BE5C39}" srcOrd="1" destOrd="0" presId="urn:microsoft.com/office/officeart/2005/8/layout/orgChart1"/>
    <dgm:cxn modelId="{FF198AC3-9507-4FE4-B1E9-8060C5377870}" type="presParOf" srcId="{7D998762-46E5-416E-B24A-657FEF7FAA64}" destId="{6FEBABF9-6030-4FB6-9B0A-B62D0A7440B2}" srcOrd="2" destOrd="0" presId="urn:microsoft.com/office/officeart/2005/8/layout/orgChart1"/>
    <dgm:cxn modelId="{9E015EB3-30BC-4E7E-B204-CF600AC88CD0}" type="presParOf" srcId="{72AF011E-1076-40CE-A821-5658EB8FF7A1}" destId="{F533E78F-5E03-4872-BBA7-DA3A2B4D1EF0}" srcOrd="10" destOrd="0" presId="urn:microsoft.com/office/officeart/2005/8/layout/orgChart1"/>
    <dgm:cxn modelId="{D8C65004-BE21-41C8-B134-F4F5DEFE594E}" type="presParOf" srcId="{72AF011E-1076-40CE-A821-5658EB8FF7A1}" destId="{28EC9320-E524-46E2-AD6D-51A3EC48D636}" srcOrd="11" destOrd="0" presId="urn:microsoft.com/office/officeart/2005/8/layout/orgChart1"/>
    <dgm:cxn modelId="{08161D03-2D33-4EBE-80F6-039F50CF322A}" type="presParOf" srcId="{28EC9320-E524-46E2-AD6D-51A3EC48D636}" destId="{38E4BBB1-C69E-4A78-AFEC-15656DE1592C}" srcOrd="0" destOrd="0" presId="urn:microsoft.com/office/officeart/2005/8/layout/orgChart1"/>
    <dgm:cxn modelId="{FDCFABDE-4E03-4862-9573-41C0D6BDEE78}" type="presParOf" srcId="{38E4BBB1-C69E-4A78-AFEC-15656DE1592C}" destId="{3D4E991E-0CAD-4EC9-9098-0CC2B5DBDA8F}" srcOrd="0" destOrd="0" presId="urn:microsoft.com/office/officeart/2005/8/layout/orgChart1"/>
    <dgm:cxn modelId="{D1EA07A9-EC1D-4F85-B477-D510ACA19067}" type="presParOf" srcId="{38E4BBB1-C69E-4A78-AFEC-15656DE1592C}" destId="{02624677-FE60-443B-AEE9-58A47C9A5156}" srcOrd="1" destOrd="0" presId="urn:microsoft.com/office/officeart/2005/8/layout/orgChart1"/>
    <dgm:cxn modelId="{7241CAFB-7044-4113-BD5F-B16F9D7FD24C}" type="presParOf" srcId="{28EC9320-E524-46E2-AD6D-51A3EC48D636}" destId="{AB41B1B3-7517-4E95-A83D-C1CE48E143FC}" srcOrd="1" destOrd="0" presId="urn:microsoft.com/office/officeart/2005/8/layout/orgChart1"/>
    <dgm:cxn modelId="{5EF8C53D-EFAF-43EA-8451-029489298099}" type="presParOf" srcId="{28EC9320-E524-46E2-AD6D-51A3EC48D636}" destId="{09FA20FF-6A86-493B-BF63-8262CF3E46A8}" srcOrd="2" destOrd="0" presId="urn:microsoft.com/office/officeart/2005/8/layout/orgChart1"/>
    <dgm:cxn modelId="{677D8A22-709F-4F4A-A518-6BE17F577DFE}" type="presParOf" srcId="{0C184BDD-B760-4CB0-921F-0FCE9C4A25E3}" destId="{F783F454-30E7-4914-A6BB-8A1F5BD93CA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24FB-E8EE-4376-A3C9-E6AF39AA2A5C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7036-CDD1-4942-8227-7997C33C8C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23E5D-6D0B-4248-9295-B1DC6447B09F}" type="slidenum">
              <a:rPr lang="en-US"/>
              <a:pPr/>
              <a:t>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E3CF-21C7-4D75-8519-E57E857896BE}" type="datetimeFigureOut">
              <a:rPr lang="en-US" smtClean="0"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B33A-A159-4AFA-A097-4B69E4C3D3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50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4" y="3130644"/>
            <a:ext cx="9141114" cy="301998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81882" tIns="40940" rIns="81882" bIns="40940" anchor="ctr"/>
          <a:lstStyle/>
          <a:p>
            <a:pPr algn="ctr" defTabSz="819158"/>
            <a:endParaRPr lang="en-US" dirty="0"/>
          </a:p>
        </p:txBody>
      </p:sp>
      <p:sp>
        <p:nvSpPr>
          <p:cNvPr id="44544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9239" y="2592761"/>
            <a:ext cx="2366818" cy="34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9125" rIns="0" bIns="49125">
            <a:spAutoFit/>
          </a:bodyPr>
          <a:lstStyle/>
          <a:p>
            <a:pPr defTabSz="819158">
              <a:spcBef>
                <a:spcPct val="50000"/>
              </a:spcBef>
            </a:pPr>
            <a:r>
              <a:rPr lang="en-US" sz="1600" dirty="0">
                <a:solidFill>
                  <a:schemeClr val="accent1"/>
                </a:solidFill>
              </a:rPr>
              <a:t>April 30, 2009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4544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9239" y="1238251"/>
            <a:ext cx="8132329" cy="106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9125" rIns="0" bIns="49125">
            <a:spAutoFit/>
          </a:bodyPr>
          <a:lstStyle/>
          <a:p>
            <a:pPr>
              <a:spcAft>
                <a:spcPct val="50000"/>
              </a:spcAft>
              <a:buClr>
                <a:schemeClr val="hlink"/>
              </a:buClr>
              <a:buFont typeface="Wingdings" pitchFamily="2" charset="2"/>
              <a:buNone/>
            </a:pPr>
            <a:r>
              <a:rPr lang="en-US" sz="2500" dirty="0">
                <a:solidFill>
                  <a:srgbClr val="0070C0"/>
                </a:solidFill>
              </a:rPr>
              <a:t>Excel </a:t>
            </a:r>
            <a:r>
              <a:rPr lang="en-US" sz="2500" dirty="0">
                <a:solidFill>
                  <a:srgbClr val="0070C0"/>
                </a:solidFill>
              </a:rPr>
              <a:t>Course – Financial Modeling Overview </a:t>
            </a:r>
          </a:p>
          <a:p>
            <a:pPr>
              <a:spcAft>
                <a:spcPct val="50000"/>
              </a:spcAft>
              <a:buClr>
                <a:schemeClr val="hlink"/>
              </a:buClr>
              <a:buFont typeface="Wingdings" pitchFamily="2" charset="2"/>
              <a:buNone/>
            </a:pPr>
            <a:r>
              <a:rPr lang="en-US" sz="2500" dirty="0">
                <a:solidFill>
                  <a:srgbClr val="0070C0"/>
                </a:solidFill>
              </a:rPr>
              <a:t>MCG Training Session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445449" name="Text Box 9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15182" y="537883"/>
            <a:ext cx="2593398" cy="3403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9213" rIns="0" bIns="49213"/>
          <a:lstStyle/>
          <a:p>
            <a:pPr algn="r" defTabSz="819158"/>
            <a:r>
              <a:rPr lang="en-US" sz="1600" dirty="0">
                <a:solidFill>
                  <a:srgbClr val="000000"/>
                </a:solidFill>
              </a:rPr>
              <a:t>Draft</a:t>
            </a:r>
          </a:p>
        </p:txBody>
      </p:sp>
      <p:pic>
        <p:nvPicPr>
          <p:cNvPr id="36866" name="Picture 2" descr="Office Pictur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5114" y="3528090"/>
            <a:ext cx="2018288" cy="2241279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0070C0"/>
                </a:solidFill>
              </a:rPr>
              <a:t>Agenda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647881" cy="1857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3030"/>
                <a:gridCol w="6681019"/>
                <a:gridCol w="1533832"/>
              </a:tblGrid>
              <a:tr h="4346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Page</a:t>
                      </a:r>
                      <a:endParaRPr lang="en-US" sz="1600" dirty="0"/>
                    </a:p>
                  </a:txBody>
                  <a:tcPr/>
                </a:tc>
              </a:tr>
              <a:tr h="4741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Overview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Guidelines for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4-6</a:t>
                      </a:r>
                      <a:endParaRPr lang="en-US" sz="1600" dirty="0"/>
                    </a:p>
                  </a:txBody>
                  <a:tcPr/>
                </a:tc>
              </a:tr>
              <a:tr h="4741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 Modeling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7-13</a:t>
                      </a:r>
                      <a:endParaRPr lang="en-US" sz="1600" dirty="0"/>
                    </a:p>
                  </a:txBody>
                  <a:tcPr/>
                </a:tc>
              </a:tr>
              <a:tr h="4741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81000" y="152400"/>
            <a:ext cx="8229600" cy="1095438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70C0"/>
                </a:solidFill>
                <a:cs typeface="Arial" charset="0"/>
              </a:rPr>
              <a:t>Model Overview – Examples of when to apply modeling</a:t>
            </a:r>
            <a:endParaRPr lang="en-US" sz="28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03352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9175">
              <a:spcAft>
                <a:spcPts val="6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Examples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Valuation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Forecasting 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Benchmarking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Make </a:t>
            </a:r>
            <a:r>
              <a:rPr lang="en-US" sz="2000" kern="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vs</a:t>
            </a: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Buy Decision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Profit / </a:t>
            </a: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Feasibility / Breakeven </a:t>
            </a: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Analysis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Sensitivity Analysis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Reporting Tool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defRPr/>
            </a:pPr>
            <a:endParaRPr lang="en-US" sz="2000" b="1" kern="0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defTabSz="1019175">
              <a:spcAft>
                <a:spcPts val="6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Building a (financial) model can provide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Fore ward looking picture  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Predictive in understanding the future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Understanding data to make it meaningful</a:t>
            </a:r>
          </a:p>
          <a:p>
            <a:pPr defTabSz="1019175">
              <a:spcAft>
                <a:spcPts val="600"/>
              </a:spcAft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Wherever there are many variables and unknowns </a:t>
            </a:r>
            <a:endParaRPr lang="en-US" sz="2000" kern="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Model Overview – General Guidelines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381000" y="990600"/>
            <a:ext cx="8437781" cy="1020762"/>
          </a:xfrm>
          <a:prstGeom prst="roundRect">
            <a:avLst>
              <a:gd name="adj" fmla="val 16667"/>
            </a:avLst>
          </a:prstGeom>
          <a:solidFill>
            <a:srgbClr val="C8D0E0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96A5CB"/>
            </a:outerShdw>
          </a:effectLst>
        </p:spPr>
        <p:txBody>
          <a:bodyPr lIns="182880" rIns="182880" anchor="ctr"/>
          <a:lstStyle/>
          <a:p>
            <a:r>
              <a:rPr lang="en-US" sz="1800" b="1" dirty="0"/>
              <a:t>In general, a good financial model should “tell a story”, and be logically organized in such a way that the assumptions, calculations, and footnotes are consistent with the resulting </a:t>
            </a:r>
            <a:r>
              <a:rPr lang="en-US" sz="1800" b="1" dirty="0" smtClean="0"/>
              <a:t>analysis.</a:t>
            </a:r>
            <a:endParaRPr lang="en-US" sz="1800" b="1" dirty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556407" y="2287663"/>
            <a:ext cx="8130393" cy="426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54742" rIns="0" bIns="54742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Excel file should be used for construction of the model.</a:t>
            </a:r>
          </a:p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file should include only information pertinent to the model/analysis.</a:t>
            </a:r>
          </a:p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linking to worksheets contained in other files, include all relevant information in one file.</a:t>
            </a:r>
          </a:p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the use hidden rows, columns, or “off sheet’ calculations.</a:t>
            </a:r>
          </a:p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complex calculations in their component steps.</a:t>
            </a:r>
          </a:p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financial model should be supported by detailed footnotes that describe assumptions, data sources, calculations, and other pertinent information.</a:t>
            </a:r>
          </a:p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 each worksheet with a project title and worksheet description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>
                <a:schemeClr val="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noProof="0" dirty="0" smtClean="0">
                <a:solidFill>
                  <a:schemeClr val="accent1"/>
                </a:solidFill>
              </a:rPr>
              <a:t>Hard-coded assumptions in blue, calculations in black, hyperlinks in red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Financial Modeling Framework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981200"/>
          <a:ext cx="8229599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381000" y="4419600"/>
            <a:ext cx="4114800" cy="523875"/>
          </a:xfrm>
          <a:prstGeom prst="leftRightArrow">
            <a:avLst>
              <a:gd name="adj1" fmla="val 54167"/>
              <a:gd name="adj2" fmla="val 77078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anchor="ctr"/>
          <a:lstStyle/>
          <a:p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4724400" y="4419600"/>
            <a:ext cx="3962400" cy="523875"/>
          </a:xfrm>
          <a:prstGeom prst="leftRightArrow">
            <a:avLst>
              <a:gd name="adj1" fmla="val 54167"/>
              <a:gd name="adj2" fmla="val 77078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chemeClr val="tx1"/>
            </a:prstShdw>
          </a:effectLst>
        </p:spPr>
        <p:txBody>
          <a:bodyPr wrap="none" anchor="ctr"/>
          <a:lstStyle/>
          <a:p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" name="WordArt 21"/>
          <p:cNvSpPr>
            <a:spLocks noChangeArrowheads="1" noChangeShapeType="1" noTextEdit="1"/>
          </p:cNvSpPr>
          <p:nvPr/>
        </p:nvSpPr>
        <p:spPr bwMode="auto">
          <a:xfrm>
            <a:off x="1828800" y="4572000"/>
            <a:ext cx="1076325" cy="180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400" b="1" i="1" kern="10" dirty="0">
                <a:ln w="12700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prstShdw prst="shdw17" dist="17961" dir="2700000">
                    <a:schemeClr val="tx1"/>
                  </a:prstShdw>
                </a:effectLst>
                <a:latin typeface="Arial"/>
                <a:cs typeface="Arial"/>
              </a:rPr>
              <a:t>INPUTS</a:t>
            </a: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6096000" y="4572000"/>
            <a:ext cx="1276350" cy="190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400" b="1" i="1" kern="10" dirty="0">
                <a:ln w="12700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prstShdw prst="shdw17" dist="17961" dir="2700000">
                    <a:schemeClr val="tx1"/>
                  </a:prstShdw>
                </a:effectLst>
                <a:latin typeface="Arial"/>
                <a:cs typeface="Arial"/>
              </a:rPr>
              <a:t>OUTPUTS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57200" y="5334000"/>
            <a:ext cx="8374062" cy="555625"/>
          </a:xfrm>
          <a:prstGeom prst="rightArrow">
            <a:avLst>
              <a:gd name="adj1" fmla="val 54861"/>
              <a:gd name="adj2" fmla="val 80869"/>
            </a:avLst>
          </a:prstGeom>
          <a:solidFill>
            <a:srgbClr val="8E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 Development 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57200" y="1066800"/>
            <a:ext cx="8229600" cy="914400"/>
          </a:xfrm>
          <a:prstGeom prst="roundRect">
            <a:avLst>
              <a:gd name="adj" fmla="val 16667"/>
            </a:avLst>
          </a:prstGeom>
          <a:solidFill>
            <a:srgbClr val="C8D0E0"/>
          </a:solidFill>
          <a:ln w="9525" algn="ctr">
            <a:noFill/>
            <a:round/>
            <a:headEnd/>
            <a:tailEnd/>
          </a:ln>
          <a:effectLst>
            <a:outerShdw dist="107763" dir="2700000" algn="ctr" rotWithShape="0">
              <a:srgbClr val="96A5CB"/>
            </a:outerShdw>
          </a:effectLst>
        </p:spPr>
        <p:txBody>
          <a:bodyPr lIns="182880" rIns="182880" anchor="ctr"/>
          <a:lstStyle/>
          <a:p>
            <a:r>
              <a:rPr lang="en-US" sz="1800" b="1" i="1" dirty="0">
                <a:latin typeface="+mj-lt"/>
              </a:rPr>
              <a:t>Models will have clearly delineated areas for </a:t>
            </a:r>
            <a:r>
              <a:rPr lang="en-US" sz="1800" b="1" dirty="0">
                <a:latin typeface="+mj-lt"/>
              </a:rPr>
              <a:t>Assumptions</a:t>
            </a:r>
            <a:r>
              <a:rPr lang="en-US" sz="1800" b="1" i="1" dirty="0">
                <a:latin typeface="+mj-lt"/>
              </a:rPr>
              <a:t>, </a:t>
            </a:r>
            <a:r>
              <a:rPr lang="en-US" sz="1800" b="1" dirty="0">
                <a:latin typeface="+mj-lt"/>
              </a:rPr>
              <a:t>Calculations</a:t>
            </a:r>
            <a:r>
              <a:rPr lang="en-US" sz="1800" b="1" i="1" dirty="0">
                <a:latin typeface="+mj-lt"/>
              </a:rPr>
              <a:t>, </a:t>
            </a:r>
            <a:r>
              <a:rPr lang="en-US" sz="1800" b="1" dirty="0">
                <a:latin typeface="+mj-lt"/>
              </a:rPr>
              <a:t>Results, </a:t>
            </a:r>
            <a:r>
              <a:rPr lang="en-US" sz="1800" b="1" i="1" dirty="0">
                <a:latin typeface="+mj-lt"/>
              </a:rPr>
              <a:t>historical inputs and historical analysis. Each section should be located on separate worksheet within the Excel file.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1"/>
  <p:tag name="LANGUAGE" val="1033"/>
  <p:tag name="FRONTCOVERPICEXISTS" val="True"/>
  <p:tag name="SLIDECOLORNAME" val="COLOR PALETTE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97"/>
  <p:tag name="DEFAULTWIDTH" val="791.75"/>
  <p:tag name="DEFAULTHEIGHT" val="269.5"/>
  <p:tag name="DEFAULTTOP" val="279.375"/>
  <p:tag name="DEFAULTLEFT" val="0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3"/>
  <p:tag name="DEFAULTWIDTH" val="205"/>
  <p:tag name="DEFAULTHEIGHT" val="30.125"/>
  <p:tag name="DEFAULTTOP" val="231.375"/>
  <p:tag name="DEFAULTLEFT" val="42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2"/>
  <p:tag name="DEFAULTWIDTH" val="704.375"/>
  <p:tag name="DEFAULTHEIGHT" val="46.875"/>
  <p:tag name="DEFAULTTOP" val="110.5"/>
  <p:tag name="DEFAULTLEFT" val="42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3"/>
  <p:tag name="DEFAULTWIDTH" val="224.625"/>
  <p:tag name="DEFAULTHEIGHT" val="30.375"/>
  <p:tag name="DEFAULTTOP" val="48"/>
  <p:tag name="DEFAULTLEFT" val="5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"/>
  <p:tag name="DEFAULTWIDTH" val="703.25"/>
  <p:tag name="DEFAULTHEIGHT" val="46.875"/>
  <p:tag name="DEFAULTTOP" val="70.5"/>
  <p:tag name="DEFAULTLEFT" val="42.3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293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Agenda</vt:lpstr>
      <vt:lpstr>Model Overview – Examples of when to apply modeling</vt:lpstr>
      <vt:lpstr>Model Overview – General Guidelines</vt:lpstr>
      <vt:lpstr>Financial Modeling Framework</vt:lpstr>
    </vt:vector>
  </TitlesOfParts>
  <Company>PricewaterhouseCoopers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J Kong</dc:creator>
  <cp:lastModifiedBy>Jonathan J Kong</cp:lastModifiedBy>
  <cp:revision>2</cp:revision>
  <dcterms:created xsi:type="dcterms:W3CDTF">2009-04-30T21:47:13Z</dcterms:created>
  <dcterms:modified xsi:type="dcterms:W3CDTF">2009-04-30T22:02:15Z</dcterms:modified>
</cp:coreProperties>
</file>