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61" r:id="rId4"/>
    <p:sldId id="258" r:id="rId5"/>
    <p:sldId id="256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4660"/>
  </p:normalViewPr>
  <p:slideViewPr>
    <p:cSldViewPr>
      <p:cViewPr>
        <p:scale>
          <a:sx n="100" d="100"/>
          <a:sy n="100" d="100"/>
        </p:scale>
        <p:origin x="-1848" y="-25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C233A-B185-4FDD-8E9A-A6BC792E283D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A4186CA-DEAE-4519-A59F-C3D51C1E8AAA}">
      <dgm:prSet/>
      <dgm:spPr/>
      <dgm:t>
        <a:bodyPr/>
        <a:lstStyle/>
        <a:p>
          <a:pPr rtl="0"/>
          <a:r>
            <a:rPr lang="en-US" b="1" dirty="0" smtClean="0"/>
            <a:t>Stage 1: </a:t>
          </a:r>
          <a:endParaRPr lang="en-US" dirty="0"/>
        </a:p>
      </dgm:t>
    </dgm:pt>
    <dgm:pt modelId="{6992AA8F-A0F6-4E8E-BCF7-0C052D125CD1}" type="parTrans" cxnId="{7CD855F3-4DB0-478C-A80A-F778037B6E86}">
      <dgm:prSet/>
      <dgm:spPr/>
      <dgm:t>
        <a:bodyPr/>
        <a:lstStyle/>
        <a:p>
          <a:endParaRPr lang="en-US"/>
        </a:p>
      </dgm:t>
    </dgm:pt>
    <dgm:pt modelId="{B538661E-401E-4D44-8168-78B69EAA400D}" type="sibTrans" cxnId="{7CD855F3-4DB0-478C-A80A-F778037B6E86}">
      <dgm:prSet/>
      <dgm:spPr/>
      <dgm:t>
        <a:bodyPr/>
        <a:lstStyle/>
        <a:p>
          <a:endParaRPr lang="en-US"/>
        </a:p>
      </dgm:t>
    </dgm:pt>
    <dgm:pt modelId="{C4963049-92E7-4FBE-A16C-0734DCA382E9}">
      <dgm:prSet/>
      <dgm:spPr/>
      <dgm:t>
        <a:bodyPr/>
        <a:lstStyle/>
        <a:p>
          <a:pPr rtl="0"/>
          <a:r>
            <a:rPr lang="en-US" dirty="0" smtClean="0"/>
            <a:t>Competitive Matrix</a:t>
          </a:r>
          <a:endParaRPr lang="en-US" dirty="0"/>
        </a:p>
      </dgm:t>
    </dgm:pt>
    <dgm:pt modelId="{18402BAB-0835-4834-88F6-BCDA489FA6EF}" type="parTrans" cxnId="{AC673141-B7BA-4908-91BD-EC1579A91D38}">
      <dgm:prSet/>
      <dgm:spPr/>
      <dgm:t>
        <a:bodyPr/>
        <a:lstStyle/>
        <a:p>
          <a:endParaRPr lang="en-US"/>
        </a:p>
      </dgm:t>
    </dgm:pt>
    <dgm:pt modelId="{B53481CA-2BDA-489A-974F-B73253218E93}" type="sibTrans" cxnId="{AC673141-B7BA-4908-91BD-EC1579A91D38}">
      <dgm:prSet/>
      <dgm:spPr/>
      <dgm:t>
        <a:bodyPr/>
        <a:lstStyle/>
        <a:p>
          <a:endParaRPr lang="en-US"/>
        </a:p>
      </dgm:t>
    </dgm:pt>
    <dgm:pt modelId="{63C61F76-CD9C-4CF5-843F-A81F95B9993A}">
      <dgm:prSet/>
      <dgm:spPr/>
      <dgm:t>
        <a:bodyPr/>
        <a:lstStyle/>
        <a:p>
          <a:pPr rtl="0"/>
          <a:r>
            <a:rPr lang="en-US" dirty="0" smtClean="0"/>
            <a:t>iTunes App Store Trending</a:t>
          </a:r>
          <a:endParaRPr lang="en-US" dirty="0"/>
        </a:p>
      </dgm:t>
    </dgm:pt>
    <dgm:pt modelId="{260E99E9-1388-4F41-976E-7D05B80048AA}" type="parTrans" cxnId="{98B67797-9FD6-46B1-945B-4BA4566886E3}">
      <dgm:prSet/>
      <dgm:spPr/>
      <dgm:t>
        <a:bodyPr/>
        <a:lstStyle/>
        <a:p>
          <a:endParaRPr lang="en-US"/>
        </a:p>
      </dgm:t>
    </dgm:pt>
    <dgm:pt modelId="{0FE9E166-7AC6-46EE-87D9-B57FA4EB07FE}" type="sibTrans" cxnId="{98B67797-9FD6-46B1-945B-4BA4566886E3}">
      <dgm:prSet/>
      <dgm:spPr/>
      <dgm:t>
        <a:bodyPr/>
        <a:lstStyle/>
        <a:p>
          <a:endParaRPr lang="en-US"/>
        </a:p>
      </dgm:t>
    </dgm:pt>
    <dgm:pt modelId="{4720D641-D344-4A8F-8929-D77BFBFBE341}">
      <dgm:prSet/>
      <dgm:spPr/>
      <dgm:t>
        <a:bodyPr/>
        <a:lstStyle/>
        <a:p>
          <a:pPr rtl="0"/>
          <a:r>
            <a:rPr lang="en-US" b="1" dirty="0" smtClean="0"/>
            <a:t>Stage 3:</a:t>
          </a:r>
          <a:endParaRPr lang="en-US" dirty="0"/>
        </a:p>
      </dgm:t>
    </dgm:pt>
    <dgm:pt modelId="{87140EDC-6AFF-49C4-BCBD-0623BDAD112B}" type="parTrans" cxnId="{BEA7FD44-6813-48DC-869F-C63E6714577D}">
      <dgm:prSet/>
      <dgm:spPr/>
      <dgm:t>
        <a:bodyPr/>
        <a:lstStyle/>
        <a:p>
          <a:endParaRPr lang="en-US"/>
        </a:p>
      </dgm:t>
    </dgm:pt>
    <dgm:pt modelId="{E7B75FE0-E5F8-4A22-A738-E8BC3CBE432E}" type="sibTrans" cxnId="{BEA7FD44-6813-48DC-869F-C63E6714577D}">
      <dgm:prSet/>
      <dgm:spPr/>
      <dgm:t>
        <a:bodyPr/>
        <a:lstStyle/>
        <a:p>
          <a:endParaRPr lang="en-US"/>
        </a:p>
      </dgm:t>
    </dgm:pt>
    <dgm:pt modelId="{044CAB87-7BB4-470A-95DE-AF8F097699D8}">
      <dgm:prSet/>
      <dgm:spPr/>
      <dgm:t>
        <a:bodyPr/>
        <a:lstStyle/>
        <a:p>
          <a:pPr rtl="0"/>
          <a:r>
            <a:rPr lang="en-US" dirty="0" smtClean="0"/>
            <a:t>Music / App Consumption Profile</a:t>
          </a:r>
          <a:endParaRPr lang="en-US" dirty="0"/>
        </a:p>
      </dgm:t>
    </dgm:pt>
    <dgm:pt modelId="{3FDBA03D-CB8A-4336-99B0-DE2B019F2EA3}" type="parTrans" cxnId="{15FFA72F-4345-43BB-A19E-8C2EE482B9D3}">
      <dgm:prSet/>
      <dgm:spPr/>
      <dgm:t>
        <a:bodyPr/>
        <a:lstStyle/>
        <a:p>
          <a:endParaRPr lang="en-US"/>
        </a:p>
      </dgm:t>
    </dgm:pt>
    <dgm:pt modelId="{68B917CE-F533-4411-AEA1-DEB0A428750B}" type="sibTrans" cxnId="{15FFA72F-4345-43BB-A19E-8C2EE482B9D3}">
      <dgm:prSet/>
      <dgm:spPr/>
      <dgm:t>
        <a:bodyPr/>
        <a:lstStyle/>
        <a:p>
          <a:endParaRPr lang="en-US"/>
        </a:p>
      </dgm:t>
    </dgm:pt>
    <dgm:pt modelId="{C57F30C0-4F3F-4E31-BDF6-33587DC47B60}">
      <dgm:prSet/>
      <dgm:spPr/>
      <dgm:t>
        <a:bodyPr/>
        <a:lstStyle/>
        <a:p>
          <a:pPr rtl="0"/>
          <a:r>
            <a:rPr lang="en-US" dirty="0" smtClean="0"/>
            <a:t>iTunes App Store Trending</a:t>
          </a:r>
          <a:endParaRPr lang="en-US" dirty="0"/>
        </a:p>
      </dgm:t>
    </dgm:pt>
    <dgm:pt modelId="{088A8022-A689-4E7A-ACC9-DB5138DD8016}" type="parTrans" cxnId="{900F90D3-EB98-4088-86D8-0F782817DAC2}">
      <dgm:prSet/>
      <dgm:spPr/>
      <dgm:t>
        <a:bodyPr/>
        <a:lstStyle/>
        <a:p>
          <a:endParaRPr lang="en-US"/>
        </a:p>
      </dgm:t>
    </dgm:pt>
    <dgm:pt modelId="{7D72B41B-C1E0-494C-998F-BB966A76458C}" type="sibTrans" cxnId="{900F90D3-EB98-4088-86D8-0F782817DAC2}">
      <dgm:prSet/>
      <dgm:spPr/>
      <dgm:t>
        <a:bodyPr/>
        <a:lstStyle/>
        <a:p>
          <a:endParaRPr lang="en-US"/>
        </a:p>
      </dgm:t>
    </dgm:pt>
    <dgm:pt modelId="{34287384-59B2-44FF-B464-884732B2C86B}">
      <dgm:prSet/>
      <dgm:spPr/>
      <dgm:t>
        <a:bodyPr/>
        <a:lstStyle/>
        <a:p>
          <a:pPr rtl="0"/>
          <a:r>
            <a:rPr lang="en-US" b="1" dirty="0" smtClean="0"/>
            <a:t>Stage 4:</a:t>
          </a:r>
          <a:endParaRPr lang="en-US" dirty="0"/>
        </a:p>
      </dgm:t>
    </dgm:pt>
    <dgm:pt modelId="{5607C074-88A5-4EFE-AFB0-E4753DA6743A}" type="parTrans" cxnId="{DDDE4995-3D25-4DA3-A76D-609BAD00C2ED}">
      <dgm:prSet/>
      <dgm:spPr/>
      <dgm:t>
        <a:bodyPr/>
        <a:lstStyle/>
        <a:p>
          <a:endParaRPr lang="en-US"/>
        </a:p>
      </dgm:t>
    </dgm:pt>
    <dgm:pt modelId="{144AB3DC-315E-459A-85B4-F762187E42D2}" type="sibTrans" cxnId="{DDDE4995-3D25-4DA3-A76D-609BAD00C2ED}">
      <dgm:prSet/>
      <dgm:spPr/>
      <dgm:t>
        <a:bodyPr/>
        <a:lstStyle/>
        <a:p>
          <a:endParaRPr lang="en-US"/>
        </a:p>
      </dgm:t>
    </dgm:pt>
    <dgm:pt modelId="{8F7C3440-FA8D-4706-8F14-A723879714F1}">
      <dgm:prSet/>
      <dgm:spPr/>
      <dgm:t>
        <a:bodyPr/>
        <a:lstStyle/>
        <a:p>
          <a:pPr rtl="0"/>
          <a:r>
            <a:rPr lang="en-US" dirty="0" smtClean="0"/>
            <a:t>Demographic Profile</a:t>
          </a:r>
          <a:endParaRPr lang="en-US" dirty="0"/>
        </a:p>
      </dgm:t>
    </dgm:pt>
    <dgm:pt modelId="{0B8AD3B2-A162-4750-BD1F-B2943A62BA0C}" type="parTrans" cxnId="{21FAC36B-9EC5-4163-81C8-1EF55CB52800}">
      <dgm:prSet/>
      <dgm:spPr/>
      <dgm:t>
        <a:bodyPr/>
        <a:lstStyle/>
        <a:p>
          <a:endParaRPr lang="en-US"/>
        </a:p>
      </dgm:t>
    </dgm:pt>
    <dgm:pt modelId="{A1622D83-422F-4421-B2A2-113F9D4572A5}" type="sibTrans" cxnId="{21FAC36B-9EC5-4163-81C8-1EF55CB52800}">
      <dgm:prSet/>
      <dgm:spPr/>
      <dgm:t>
        <a:bodyPr/>
        <a:lstStyle/>
        <a:p>
          <a:endParaRPr lang="en-US"/>
        </a:p>
      </dgm:t>
    </dgm:pt>
    <dgm:pt modelId="{4E51BB0D-5F4C-4351-9BAA-28A82E89D5B4}">
      <dgm:prSet/>
      <dgm:spPr/>
      <dgm:t>
        <a:bodyPr/>
        <a:lstStyle/>
        <a:p>
          <a:pPr rtl="0"/>
          <a:r>
            <a:rPr lang="en-US" dirty="0" smtClean="0"/>
            <a:t>iTunes App Store Trending</a:t>
          </a:r>
          <a:endParaRPr lang="en-US" dirty="0"/>
        </a:p>
      </dgm:t>
    </dgm:pt>
    <dgm:pt modelId="{3690734D-BE9B-4618-87F6-EECA77703EE1}" type="parTrans" cxnId="{3F9B57B1-27A5-411A-AEA2-D91B3E1DE137}">
      <dgm:prSet/>
      <dgm:spPr/>
      <dgm:t>
        <a:bodyPr/>
        <a:lstStyle/>
        <a:p>
          <a:endParaRPr lang="en-US"/>
        </a:p>
      </dgm:t>
    </dgm:pt>
    <dgm:pt modelId="{A538F380-62E9-4609-9263-B86BB9A01838}" type="sibTrans" cxnId="{3F9B57B1-27A5-411A-AEA2-D91B3E1DE137}">
      <dgm:prSet/>
      <dgm:spPr/>
      <dgm:t>
        <a:bodyPr/>
        <a:lstStyle/>
        <a:p>
          <a:endParaRPr lang="en-US"/>
        </a:p>
      </dgm:t>
    </dgm:pt>
    <dgm:pt modelId="{5893F1C0-9C77-402F-ACE1-DEDB811FB1B0}">
      <dgm:prSet/>
      <dgm:spPr/>
      <dgm:t>
        <a:bodyPr/>
        <a:lstStyle/>
        <a:p>
          <a:pPr rtl="0"/>
          <a:r>
            <a:rPr lang="en-US" b="1" dirty="0" smtClean="0"/>
            <a:t>Stage 5:</a:t>
          </a:r>
          <a:endParaRPr lang="en-US" dirty="0"/>
        </a:p>
      </dgm:t>
    </dgm:pt>
    <dgm:pt modelId="{A365DBA0-000B-43F6-A9C3-DE1EB740ADFE}" type="parTrans" cxnId="{B788B384-1854-49E7-AC99-87CEBF0A0041}">
      <dgm:prSet/>
      <dgm:spPr/>
      <dgm:t>
        <a:bodyPr/>
        <a:lstStyle/>
        <a:p>
          <a:endParaRPr lang="en-US"/>
        </a:p>
      </dgm:t>
    </dgm:pt>
    <dgm:pt modelId="{5E0CD4F4-67E0-42B7-8CFB-26292B12ED72}" type="sibTrans" cxnId="{B788B384-1854-49E7-AC99-87CEBF0A0041}">
      <dgm:prSet/>
      <dgm:spPr/>
      <dgm:t>
        <a:bodyPr/>
        <a:lstStyle/>
        <a:p>
          <a:endParaRPr lang="en-US"/>
        </a:p>
      </dgm:t>
    </dgm:pt>
    <dgm:pt modelId="{2350B793-E6FA-4C05-9495-C6592A3B36D5}">
      <dgm:prSet/>
      <dgm:spPr/>
      <dgm:t>
        <a:bodyPr/>
        <a:lstStyle/>
        <a:p>
          <a:pPr rtl="0"/>
          <a:r>
            <a:rPr lang="en-US" dirty="0" smtClean="0"/>
            <a:t>Recommendations</a:t>
          </a:r>
          <a:endParaRPr lang="en-US" dirty="0"/>
        </a:p>
      </dgm:t>
    </dgm:pt>
    <dgm:pt modelId="{98C60C77-FFDF-4BB4-9D4B-A1423AD73182}" type="parTrans" cxnId="{5DA86E48-6095-45F4-B2D3-56D460F8FA12}">
      <dgm:prSet/>
      <dgm:spPr/>
      <dgm:t>
        <a:bodyPr/>
        <a:lstStyle/>
        <a:p>
          <a:endParaRPr lang="en-US"/>
        </a:p>
      </dgm:t>
    </dgm:pt>
    <dgm:pt modelId="{B022EF3A-5B02-48D9-B140-F2806CAF057F}" type="sibTrans" cxnId="{5DA86E48-6095-45F4-B2D3-56D460F8FA12}">
      <dgm:prSet/>
      <dgm:spPr/>
      <dgm:t>
        <a:bodyPr/>
        <a:lstStyle/>
        <a:p>
          <a:endParaRPr lang="en-US"/>
        </a:p>
      </dgm:t>
    </dgm:pt>
    <dgm:pt modelId="{EFE5950B-4E30-4E0A-8B6E-E7CC86C1EFBB}">
      <dgm:prSet/>
      <dgm:spPr/>
      <dgm:t>
        <a:bodyPr/>
        <a:lstStyle/>
        <a:p>
          <a:pPr rtl="0"/>
          <a:r>
            <a:rPr lang="en-US" dirty="0" smtClean="0"/>
            <a:t>App Store Trends and Findings</a:t>
          </a:r>
          <a:endParaRPr lang="en-US" dirty="0"/>
        </a:p>
      </dgm:t>
    </dgm:pt>
    <dgm:pt modelId="{BE519E11-F3BB-4463-A542-514722F2A419}" type="parTrans" cxnId="{57A634C7-AA41-423E-8AC6-69BB926FC9FA}">
      <dgm:prSet/>
      <dgm:spPr/>
      <dgm:t>
        <a:bodyPr/>
        <a:lstStyle/>
        <a:p>
          <a:endParaRPr lang="en-US"/>
        </a:p>
      </dgm:t>
    </dgm:pt>
    <dgm:pt modelId="{15DF9DA2-3503-4AFD-94D7-15BB159CA508}" type="sibTrans" cxnId="{57A634C7-AA41-423E-8AC6-69BB926FC9FA}">
      <dgm:prSet/>
      <dgm:spPr/>
      <dgm:t>
        <a:bodyPr/>
        <a:lstStyle/>
        <a:p>
          <a:endParaRPr lang="en-US"/>
        </a:p>
      </dgm:t>
    </dgm:pt>
    <dgm:pt modelId="{F2A228E4-ED00-4BDC-8D4E-4C26A2C735E6}" type="pres">
      <dgm:prSet presAssocID="{A5DC233A-B185-4FDD-8E9A-A6BC792E28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09392-411D-4AF3-A60C-8F16084CCF86}" type="pres">
      <dgm:prSet presAssocID="{CA4186CA-DEAE-4519-A59F-C3D51C1E8AAA}" presName="linNode" presStyleCnt="0"/>
      <dgm:spPr/>
    </dgm:pt>
    <dgm:pt modelId="{04A10495-FD0D-4A0A-A928-FFF84F6EA2D3}" type="pres">
      <dgm:prSet presAssocID="{CA4186CA-DEAE-4519-A59F-C3D51C1E8AA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E09AE-F15F-4F28-B92F-43517F267FB7}" type="pres">
      <dgm:prSet presAssocID="{CA4186CA-DEAE-4519-A59F-C3D51C1E8AAA}" presName="descendantText" presStyleLbl="alignAccFollowNode1" presStyleIdx="0" presStyleCnt="4" custLinFactNeighborX="694" custLinFactNeighborY="-9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A6C2E-CF5C-45CF-AEED-62337E12223F}" type="pres">
      <dgm:prSet presAssocID="{B538661E-401E-4D44-8168-78B69EAA400D}" presName="sp" presStyleCnt="0"/>
      <dgm:spPr/>
    </dgm:pt>
    <dgm:pt modelId="{4A85DFC7-693C-43D2-88B3-DB7B600B5A26}" type="pres">
      <dgm:prSet presAssocID="{4720D641-D344-4A8F-8929-D77BFBFBE341}" presName="linNode" presStyleCnt="0"/>
      <dgm:spPr/>
    </dgm:pt>
    <dgm:pt modelId="{4DE6D5FF-3E5E-4D90-9085-430B32135BD6}" type="pres">
      <dgm:prSet presAssocID="{4720D641-D344-4A8F-8929-D77BFBFBE34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33885-FDB5-407E-A1A9-67EF93F0723E}" type="pres">
      <dgm:prSet presAssocID="{4720D641-D344-4A8F-8929-D77BFBFBE34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F15EC-9FD6-4A49-AF4D-96B246BE7603}" type="pres">
      <dgm:prSet presAssocID="{E7B75FE0-E5F8-4A22-A738-E8BC3CBE432E}" presName="sp" presStyleCnt="0"/>
      <dgm:spPr/>
    </dgm:pt>
    <dgm:pt modelId="{72E6F27E-5260-44D6-B2C7-7736F9FE5670}" type="pres">
      <dgm:prSet presAssocID="{34287384-59B2-44FF-B464-884732B2C86B}" presName="linNode" presStyleCnt="0"/>
      <dgm:spPr/>
    </dgm:pt>
    <dgm:pt modelId="{573CC2F7-395B-4F3E-9466-F9E0ADBB7CA7}" type="pres">
      <dgm:prSet presAssocID="{34287384-59B2-44FF-B464-884732B2C86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C6DB4-CACD-4351-A977-99C0AF0568D7}" type="pres">
      <dgm:prSet presAssocID="{34287384-59B2-44FF-B464-884732B2C86B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54F95-FEFF-4761-845F-00AEE7D0C389}" type="pres">
      <dgm:prSet presAssocID="{144AB3DC-315E-459A-85B4-F762187E42D2}" presName="sp" presStyleCnt="0"/>
      <dgm:spPr/>
    </dgm:pt>
    <dgm:pt modelId="{11957519-F3C4-40FE-8552-7910366277B7}" type="pres">
      <dgm:prSet presAssocID="{5893F1C0-9C77-402F-ACE1-DEDB811FB1B0}" presName="linNode" presStyleCnt="0"/>
      <dgm:spPr/>
    </dgm:pt>
    <dgm:pt modelId="{A3A4F376-176F-436A-B8EF-73FAFF01AEF6}" type="pres">
      <dgm:prSet presAssocID="{5893F1C0-9C77-402F-ACE1-DEDB811FB1B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5B0F7-AEA5-47E0-9744-C5DFE1484D93}" type="pres">
      <dgm:prSet presAssocID="{5893F1C0-9C77-402F-ACE1-DEDB811FB1B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B0AE7C-64B1-4B74-8319-8F4988A9D8FD}" type="presOf" srcId="{4720D641-D344-4A8F-8929-D77BFBFBE341}" destId="{4DE6D5FF-3E5E-4D90-9085-430B32135BD6}" srcOrd="0" destOrd="0" presId="urn:microsoft.com/office/officeart/2005/8/layout/vList5"/>
    <dgm:cxn modelId="{57A634C7-AA41-423E-8AC6-69BB926FC9FA}" srcId="{5893F1C0-9C77-402F-ACE1-DEDB811FB1B0}" destId="{EFE5950B-4E30-4E0A-8B6E-E7CC86C1EFBB}" srcOrd="1" destOrd="0" parTransId="{BE519E11-F3BB-4463-A542-514722F2A419}" sibTransId="{15DF9DA2-3503-4AFD-94D7-15BB159CA508}"/>
    <dgm:cxn modelId="{AC673141-B7BA-4908-91BD-EC1579A91D38}" srcId="{CA4186CA-DEAE-4519-A59F-C3D51C1E8AAA}" destId="{C4963049-92E7-4FBE-A16C-0734DCA382E9}" srcOrd="0" destOrd="0" parTransId="{18402BAB-0835-4834-88F6-BCDA489FA6EF}" sibTransId="{B53481CA-2BDA-489A-974F-B73253218E93}"/>
    <dgm:cxn modelId="{8241C64A-2256-47AF-BA43-9FCBB0668D0B}" type="presOf" srcId="{8F7C3440-FA8D-4706-8F14-A723879714F1}" destId="{02BC6DB4-CACD-4351-A977-99C0AF0568D7}" srcOrd="0" destOrd="0" presId="urn:microsoft.com/office/officeart/2005/8/layout/vList5"/>
    <dgm:cxn modelId="{7183FC5E-BB21-4199-9A4C-9225BFF8F525}" type="presOf" srcId="{2350B793-E6FA-4C05-9495-C6592A3B36D5}" destId="{40E5B0F7-AEA5-47E0-9744-C5DFE1484D93}" srcOrd="0" destOrd="0" presId="urn:microsoft.com/office/officeart/2005/8/layout/vList5"/>
    <dgm:cxn modelId="{B7D912CF-3D57-44B4-BFD3-E189346D593D}" type="presOf" srcId="{CA4186CA-DEAE-4519-A59F-C3D51C1E8AAA}" destId="{04A10495-FD0D-4A0A-A928-FFF84F6EA2D3}" srcOrd="0" destOrd="0" presId="urn:microsoft.com/office/officeart/2005/8/layout/vList5"/>
    <dgm:cxn modelId="{3C2244F9-0C88-4CEE-A689-02A9DA521D7A}" type="presOf" srcId="{C57F30C0-4F3F-4E31-BDF6-33587DC47B60}" destId="{90333885-FDB5-407E-A1A9-67EF93F0723E}" srcOrd="0" destOrd="1" presId="urn:microsoft.com/office/officeart/2005/8/layout/vList5"/>
    <dgm:cxn modelId="{21FAC36B-9EC5-4163-81C8-1EF55CB52800}" srcId="{34287384-59B2-44FF-B464-884732B2C86B}" destId="{8F7C3440-FA8D-4706-8F14-A723879714F1}" srcOrd="0" destOrd="0" parTransId="{0B8AD3B2-A162-4750-BD1F-B2943A62BA0C}" sibTransId="{A1622D83-422F-4421-B2A2-113F9D4572A5}"/>
    <dgm:cxn modelId="{F1F81EE7-EF2E-446A-BBAF-54695AD076B7}" type="presOf" srcId="{63C61F76-CD9C-4CF5-843F-A81F95B9993A}" destId="{F87E09AE-F15F-4F28-B92F-43517F267FB7}" srcOrd="0" destOrd="1" presId="urn:microsoft.com/office/officeart/2005/8/layout/vList5"/>
    <dgm:cxn modelId="{DDDE4995-3D25-4DA3-A76D-609BAD00C2ED}" srcId="{A5DC233A-B185-4FDD-8E9A-A6BC792E283D}" destId="{34287384-59B2-44FF-B464-884732B2C86B}" srcOrd="2" destOrd="0" parTransId="{5607C074-88A5-4EFE-AFB0-E4753DA6743A}" sibTransId="{144AB3DC-315E-459A-85B4-F762187E42D2}"/>
    <dgm:cxn modelId="{B788B384-1854-49E7-AC99-87CEBF0A0041}" srcId="{A5DC233A-B185-4FDD-8E9A-A6BC792E283D}" destId="{5893F1C0-9C77-402F-ACE1-DEDB811FB1B0}" srcOrd="3" destOrd="0" parTransId="{A365DBA0-000B-43F6-A9C3-DE1EB740ADFE}" sibTransId="{5E0CD4F4-67E0-42B7-8CFB-26292B12ED72}"/>
    <dgm:cxn modelId="{900F90D3-EB98-4088-86D8-0F782817DAC2}" srcId="{4720D641-D344-4A8F-8929-D77BFBFBE341}" destId="{C57F30C0-4F3F-4E31-BDF6-33587DC47B60}" srcOrd="1" destOrd="0" parTransId="{088A8022-A689-4E7A-ACC9-DB5138DD8016}" sibTransId="{7D72B41B-C1E0-494C-998F-BB966A76458C}"/>
    <dgm:cxn modelId="{5910ADDD-644A-4E1C-BB7F-CC558ADB314E}" type="presOf" srcId="{EFE5950B-4E30-4E0A-8B6E-E7CC86C1EFBB}" destId="{40E5B0F7-AEA5-47E0-9744-C5DFE1484D93}" srcOrd="0" destOrd="1" presId="urn:microsoft.com/office/officeart/2005/8/layout/vList5"/>
    <dgm:cxn modelId="{5DA86E48-6095-45F4-B2D3-56D460F8FA12}" srcId="{5893F1C0-9C77-402F-ACE1-DEDB811FB1B0}" destId="{2350B793-E6FA-4C05-9495-C6592A3B36D5}" srcOrd="0" destOrd="0" parTransId="{98C60C77-FFDF-4BB4-9D4B-A1423AD73182}" sibTransId="{B022EF3A-5B02-48D9-B140-F2806CAF057F}"/>
    <dgm:cxn modelId="{15FFA72F-4345-43BB-A19E-8C2EE482B9D3}" srcId="{4720D641-D344-4A8F-8929-D77BFBFBE341}" destId="{044CAB87-7BB4-470A-95DE-AF8F097699D8}" srcOrd="0" destOrd="0" parTransId="{3FDBA03D-CB8A-4336-99B0-DE2B019F2EA3}" sibTransId="{68B917CE-F533-4411-AEA1-DEB0A428750B}"/>
    <dgm:cxn modelId="{3F9B57B1-27A5-411A-AEA2-D91B3E1DE137}" srcId="{34287384-59B2-44FF-B464-884732B2C86B}" destId="{4E51BB0D-5F4C-4351-9BAA-28A82E89D5B4}" srcOrd="1" destOrd="0" parTransId="{3690734D-BE9B-4618-87F6-EECA77703EE1}" sibTransId="{A538F380-62E9-4609-9263-B86BB9A01838}"/>
    <dgm:cxn modelId="{1BB54372-DF6E-47C0-AA18-A593771F09FF}" type="presOf" srcId="{4E51BB0D-5F4C-4351-9BAA-28A82E89D5B4}" destId="{02BC6DB4-CACD-4351-A977-99C0AF0568D7}" srcOrd="0" destOrd="1" presId="urn:microsoft.com/office/officeart/2005/8/layout/vList5"/>
    <dgm:cxn modelId="{28707241-949F-4B1E-B614-5D49CF2AAFB5}" type="presOf" srcId="{C4963049-92E7-4FBE-A16C-0734DCA382E9}" destId="{F87E09AE-F15F-4F28-B92F-43517F267FB7}" srcOrd="0" destOrd="0" presId="urn:microsoft.com/office/officeart/2005/8/layout/vList5"/>
    <dgm:cxn modelId="{757284DF-455D-4BAE-AD9C-9D414F812DA4}" type="presOf" srcId="{34287384-59B2-44FF-B464-884732B2C86B}" destId="{573CC2F7-395B-4F3E-9466-F9E0ADBB7CA7}" srcOrd="0" destOrd="0" presId="urn:microsoft.com/office/officeart/2005/8/layout/vList5"/>
    <dgm:cxn modelId="{BEA7FD44-6813-48DC-869F-C63E6714577D}" srcId="{A5DC233A-B185-4FDD-8E9A-A6BC792E283D}" destId="{4720D641-D344-4A8F-8929-D77BFBFBE341}" srcOrd="1" destOrd="0" parTransId="{87140EDC-6AFF-49C4-BCBD-0623BDAD112B}" sibTransId="{E7B75FE0-E5F8-4A22-A738-E8BC3CBE432E}"/>
    <dgm:cxn modelId="{DCCB8BEA-89CE-4C3E-8C10-44E4022797C3}" type="presOf" srcId="{A5DC233A-B185-4FDD-8E9A-A6BC792E283D}" destId="{F2A228E4-ED00-4BDC-8D4E-4C26A2C735E6}" srcOrd="0" destOrd="0" presId="urn:microsoft.com/office/officeart/2005/8/layout/vList5"/>
    <dgm:cxn modelId="{7CD855F3-4DB0-478C-A80A-F778037B6E86}" srcId="{A5DC233A-B185-4FDD-8E9A-A6BC792E283D}" destId="{CA4186CA-DEAE-4519-A59F-C3D51C1E8AAA}" srcOrd="0" destOrd="0" parTransId="{6992AA8F-A0F6-4E8E-BCF7-0C052D125CD1}" sibTransId="{B538661E-401E-4D44-8168-78B69EAA400D}"/>
    <dgm:cxn modelId="{30147EB9-2098-46E7-A9AE-7E647E64EAA7}" type="presOf" srcId="{5893F1C0-9C77-402F-ACE1-DEDB811FB1B0}" destId="{A3A4F376-176F-436A-B8EF-73FAFF01AEF6}" srcOrd="0" destOrd="0" presId="urn:microsoft.com/office/officeart/2005/8/layout/vList5"/>
    <dgm:cxn modelId="{98B67797-9FD6-46B1-945B-4BA4566886E3}" srcId="{CA4186CA-DEAE-4519-A59F-C3D51C1E8AAA}" destId="{63C61F76-CD9C-4CF5-843F-A81F95B9993A}" srcOrd="1" destOrd="0" parTransId="{260E99E9-1388-4F41-976E-7D05B80048AA}" sibTransId="{0FE9E166-7AC6-46EE-87D9-B57FA4EB07FE}"/>
    <dgm:cxn modelId="{BEA9E1BF-505F-41A4-ADB5-3227CED4BC06}" type="presOf" srcId="{044CAB87-7BB4-470A-95DE-AF8F097699D8}" destId="{90333885-FDB5-407E-A1A9-67EF93F0723E}" srcOrd="0" destOrd="0" presId="urn:microsoft.com/office/officeart/2005/8/layout/vList5"/>
    <dgm:cxn modelId="{49F87164-3D89-45A3-ACD3-F00D13622CDE}" type="presParOf" srcId="{F2A228E4-ED00-4BDC-8D4E-4C26A2C735E6}" destId="{7C209392-411D-4AF3-A60C-8F16084CCF86}" srcOrd="0" destOrd="0" presId="urn:microsoft.com/office/officeart/2005/8/layout/vList5"/>
    <dgm:cxn modelId="{BF052AED-E29B-4449-B027-C554B3299220}" type="presParOf" srcId="{7C209392-411D-4AF3-A60C-8F16084CCF86}" destId="{04A10495-FD0D-4A0A-A928-FFF84F6EA2D3}" srcOrd="0" destOrd="0" presId="urn:microsoft.com/office/officeart/2005/8/layout/vList5"/>
    <dgm:cxn modelId="{B360861C-BFF9-4A06-82CB-7F1F201BDBF8}" type="presParOf" srcId="{7C209392-411D-4AF3-A60C-8F16084CCF86}" destId="{F87E09AE-F15F-4F28-B92F-43517F267FB7}" srcOrd="1" destOrd="0" presId="urn:microsoft.com/office/officeart/2005/8/layout/vList5"/>
    <dgm:cxn modelId="{3C44117A-E96B-4A7E-BC62-0CE79D1570CE}" type="presParOf" srcId="{F2A228E4-ED00-4BDC-8D4E-4C26A2C735E6}" destId="{045A6C2E-CF5C-45CF-AEED-62337E12223F}" srcOrd="1" destOrd="0" presId="urn:microsoft.com/office/officeart/2005/8/layout/vList5"/>
    <dgm:cxn modelId="{B8ECB1E3-698B-4A30-881E-8C55BB07FFB4}" type="presParOf" srcId="{F2A228E4-ED00-4BDC-8D4E-4C26A2C735E6}" destId="{4A85DFC7-693C-43D2-88B3-DB7B600B5A26}" srcOrd="2" destOrd="0" presId="urn:microsoft.com/office/officeart/2005/8/layout/vList5"/>
    <dgm:cxn modelId="{3285C9C2-7ECB-46A9-BD6C-A5EBB2AEDF71}" type="presParOf" srcId="{4A85DFC7-693C-43D2-88B3-DB7B600B5A26}" destId="{4DE6D5FF-3E5E-4D90-9085-430B32135BD6}" srcOrd="0" destOrd="0" presId="urn:microsoft.com/office/officeart/2005/8/layout/vList5"/>
    <dgm:cxn modelId="{7CC1B95B-93F3-4CF5-BE4D-8ECE65383038}" type="presParOf" srcId="{4A85DFC7-693C-43D2-88B3-DB7B600B5A26}" destId="{90333885-FDB5-407E-A1A9-67EF93F0723E}" srcOrd="1" destOrd="0" presId="urn:microsoft.com/office/officeart/2005/8/layout/vList5"/>
    <dgm:cxn modelId="{7E6E9615-33C8-4E2D-8562-33D7F5CF17CE}" type="presParOf" srcId="{F2A228E4-ED00-4BDC-8D4E-4C26A2C735E6}" destId="{CECF15EC-9FD6-4A49-AF4D-96B246BE7603}" srcOrd="3" destOrd="0" presId="urn:microsoft.com/office/officeart/2005/8/layout/vList5"/>
    <dgm:cxn modelId="{965C6C4E-76F1-4CB9-A658-926CC887AA29}" type="presParOf" srcId="{F2A228E4-ED00-4BDC-8D4E-4C26A2C735E6}" destId="{72E6F27E-5260-44D6-B2C7-7736F9FE5670}" srcOrd="4" destOrd="0" presId="urn:microsoft.com/office/officeart/2005/8/layout/vList5"/>
    <dgm:cxn modelId="{6FCA163B-6F23-4532-AB04-0D294FCA7654}" type="presParOf" srcId="{72E6F27E-5260-44D6-B2C7-7736F9FE5670}" destId="{573CC2F7-395B-4F3E-9466-F9E0ADBB7CA7}" srcOrd="0" destOrd="0" presId="urn:microsoft.com/office/officeart/2005/8/layout/vList5"/>
    <dgm:cxn modelId="{97BB0A76-AC1A-433B-B159-BA1BA6B924F9}" type="presParOf" srcId="{72E6F27E-5260-44D6-B2C7-7736F9FE5670}" destId="{02BC6DB4-CACD-4351-A977-99C0AF0568D7}" srcOrd="1" destOrd="0" presId="urn:microsoft.com/office/officeart/2005/8/layout/vList5"/>
    <dgm:cxn modelId="{705FEB6E-B60F-4D4A-B5EB-0AC5264099A5}" type="presParOf" srcId="{F2A228E4-ED00-4BDC-8D4E-4C26A2C735E6}" destId="{35154F95-FEFF-4761-845F-00AEE7D0C389}" srcOrd="5" destOrd="0" presId="urn:microsoft.com/office/officeart/2005/8/layout/vList5"/>
    <dgm:cxn modelId="{C7D38E22-9A0F-49C3-8B71-8F7FB1945E2A}" type="presParOf" srcId="{F2A228E4-ED00-4BDC-8D4E-4C26A2C735E6}" destId="{11957519-F3C4-40FE-8552-7910366277B7}" srcOrd="6" destOrd="0" presId="urn:microsoft.com/office/officeart/2005/8/layout/vList5"/>
    <dgm:cxn modelId="{BF402F9E-2354-4C49-A90C-605E01A72D24}" type="presParOf" srcId="{11957519-F3C4-40FE-8552-7910366277B7}" destId="{A3A4F376-176F-436A-B8EF-73FAFF01AEF6}" srcOrd="0" destOrd="0" presId="urn:microsoft.com/office/officeart/2005/8/layout/vList5"/>
    <dgm:cxn modelId="{E67AEDAD-F4CE-4DD6-A1D1-6343E3B91F69}" type="presParOf" srcId="{11957519-F3C4-40FE-8552-7910366277B7}" destId="{40E5B0F7-AEA5-47E0-9744-C5DFE1484D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ABC7AA-EC96-4054-9F25-1D5165201E2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FB64796-BD3E-4C44-BA1B-1A10F69DC23C}">
      <dgm:prSet phldrT="[Text]"/>
      <dgm:spPr/>
      <dgm:t>
        <a:bodyPr/>
        <a:lstStyle/>
        <a:p>
          <a:r>
            <a:rPr lang="en-US" dirty="0" smtClean="0"/>
            <a:t>Carriers</a:t>
          </a:r>
          <a:endParaRPr lang="en-US" dirty="0"/>
        </a:p>
      </dgm:t>
    </dgm:pt>
    <dgm:pt modelId="{2D42CFBA-5177-4317-8849-0FACC403ED4C}" type="parTrans" cxnId="{4B044CA7-0BF5-49E3-BD5F-E4B3A56207BF}">
      <dgm:prSet/>
      <dgm:spPr/>
      <dgm:t>
        <a:bodyPr/>
        <a:lstStyle/>
        <a:p>
          <a:endParaRPr lang="en-US"/>
        </a:p>
      </dgm:t>
    </dgm:pt>
    <dgm:pt modelId="{862464FC-2A80-406D-B18E-7CB930AD12BA}" type="sibTrans" cxnId="{4B044CA7-0BF5-49E3-BD5F-E4B3A56207BF}">
      <dgm:prSet/>
      <dgm:spPr/>
      <dgm:t>
        <a:bodyPr/>
        <a:lstStyle/>
        <a:p>
          <a:endParaRPr lang="en-US"/>
        </a:p>
      </dgm:t>
    </dgm:pt>
    <dgm:pt modelId="{45414A21-EE59-41F8-B7E1-F82939DE916E}">
      <dgm:prSet phldrT="[Text]"/>
      <dgm:spPr/>
      <dgm:t>
        <a:bodyPr/>
        <a:lstStyle/>
        <a:p>
          <a:r>
            <a:rPr lang="en-US" b="1" dirty="0" smtClean="0"/>
            <a:t>Connor </a:t>
          </a:r>
          <a:r>
            <a:rPr lang="en-US" b="1" dirty="0" err="1" smtClean="0"/>
            <a:t>Bogin</a:t>
          </a:r>
          <a:r>
            <a:rPr lang="en-US" b="1" dirty="0" smtClean="0"/>
            <a:t> - Manager</a:t>
          </a:r>
          <a:endParaRPr lang="en-US" dirty="0"/>
        </a:p>
      </dgm:t>
    </dgm:pt>
    <dgm:pt modelId="{87F15202-34BF-41B3-86E0-FBE50E0446AA}" type="parTrans" cxnId="{2F693778-F8ED-4538-A4FB-F52A0D99E593}">
      <dgm:prSet/>
      <dgm:spPr/>
      <dgm:t>
        <a:bodyPr/>
        <a:lstStyle/>
        <a:p>
          <a:endParaRPr lang="en-US"/>
        </a:p>
      </dgm:t>
    </dgm:pt>
    <dgm:pt modelId="{C7E7C26C-F5E4-4490-81C4-17CE0CE08D5D}" type="sibTrans" cxnId="{2F693778-F8ED-4538-A4FB-F52A0D99E593}">
      <dgm:prSet/>
      <dgm:spPr/>
      <dgm:t>
        <a:bodyPr/>
        <a:lstStyle/>
        <a:p>
          <a:endParaRPr lang="en-US"/>
        </a:p>
      </dgm:t>
    </dgm:pt>
    <dgm:pt modelId="{6E3B60FB-E68F-445B-9216-D9DEE1A576E6}">
      <dgm:prSet phldrT="[Text]"/>
      <dgm:spPr/>
      <dgm:t>
        <a:bodyPr/>
        <a:lstStyle/>
        <a:p>
          <a:r>
            <a:rPr lang="en-US" dirty="0" smtClean="0"/>
            <a:t>Operating Systems</a:t>
          </a:r>
          <a:endParaRPr lang="en-US" dirty="0"/>
        </a:p>
      </dgm:t>
    </dgm:pt>
    <dgm:pt modelId="{EE73F6AB-D4C4-40B0-832E-81D92E36E7E6}" type="parTrans" cxnId="{28DFFC75-B25E-4D71-803A-5C353E9171FA}">
      <dgm:prSet/>
      <dgm:spPr/>
      <dgm:t>
        <a:bodyPr/>
        <a:lstStyle/>
        <a:p>
          <a:endParaRPr lang="en-US"/>
        </a:p>
      </dgm:t>
    </dgm:pt>
    <dgm:pt modelId="{27297C51-1C9A-4C52-890F-DBE01F4C1B04}" type="sibTrans" cxnId="{28DFFC75-B25E-4D71-803A-5C353E9171FA}">
      <dgm:prSet/>
      <dgm:spPr/>
      <dgm:t>
        <a:bodyPr/>
        <a:lstStyle/>
        <a:p>
          <a:endParaRPr lang="en-US"/>
        </a:p>
      </dgm:t>
    </dgm:pt>
    <dgm:pt modelId="{6F00245B-DD02-4E47-8B2A-8C9E66273E60}">
      <dgm:prSet phldrT="[Text]"/>
      <dgm:spPr/>
      <dgm:t>
        <a:bodyPr/>
        <a:lstStyle/>
        <a:p>
          <a:r>
            <a:rPr lang="en-US" b="1" u="none" dirty="0" smtClean="0"/>
            <a:t>Felicia </a:t>
          </a:r>
          <a:r>
            <a:rPr lang="en-US" b="1" u="none" dirty="0" err="1" smtClean="0"/>
            <a:t>Widjaja</a:t>
          </a:r>
          <a:r>
            <a:rPr lang="en-US" b="1" u="none" dirty="0" smtClean="0"/>
            <a:t> - Manager</a:t>
          </a:r>
          <a:endParaRPr lang="en-US" b="1" u="none" dirty="0"/>
        </a:p>
      </dgm:t>
    </dgm:pt>
    <dgm:pt modelId="{1DCD1CB6-4F40-44A4-B9B0-CD460DB7C854}" type="parTrans" cxnId="{B4C14670-24CC-46E5-824F-EFE984D49D01}">
      <dgm:prSet/>
      <dgm:spPr/>
      <dgm:t>
        <a:bodyPr/>
        <a:lstStyle/>
        <a:p>
          <a:endParaRPr lang="en-US"/>
        </a:p>
      </dgm:t>
    </dgm:pt>
    <dgm:pt modelId="{84EB1ACF-DD77-4922-A53C-18CCE3B4184E}" type="sibTrans" cxnId="{B4C14670-24CC-46E5-824F-EFE984D49D01}">
      <dgm:prSet/>
      <dgm:spPr/>
      <dgm:t>
        <a:bodyPr/>
        <a:lstStyle/>
        <a:p>
          <a:endParaRPr lang="en-US"/>
        </a:p>
      </dgm:t>
    </dgm:pt>
    <dgm:pt modelId="{7BB8D9BF-3B4B-4271-8B14-807B867B80A8}">
      <dgm:prSet phldrT="[Text]"/>
      <dgm:spPr/>
      <dgm:t>
        <a:bodyPr/>
        <a:lstStyle/>
        <a:p>
          <a:r>
            <a:rPr lang="en-US" dirty="0" smtClean="0"/>
            <a:t>Geoff </a:t>
          </a:r>
          <a:r>
            <a:rPr lang="en-US" dirty="0" err="1" smtClean="0"/>
            <a:t>Coyner</a:t>
          </a:r>
          <a:endParaRPr lang="en-US" dirty="0"/>
        </a:p>
      </dgm:t>
    </dgm:pt>
    <dgm:pt modelId="{D40B23E0-AC06-49D3-89D1-711E24BFC713}" type="parTrans" cxnId="{74D05C2D-1ADC-4EC3-AF4E-EE8A37CC3124}">
      <dgm:prSet/>
      <dgm:spPr/>
      <dgm:t>
        <a:bodyPr/>
        <a:lstStyle/>
        <a:p>
          <a:endParaRPr lang="en-US"/>
        </a:p>
      </dgm:t>
    </dgm:pt>
    <dgm:pt modelId="{DC62CED5-E6FA-4185-BDC3-0C61ADB0253C}" type="sibTrans" cxnId="{74D05C2D-1ADC-4EC3-AF4E-EE8A37CC3124}">
      <dgm:prSet/>
      <dgm:spPr/>
      <dgm:t>
        <a:bodyPr/>
        <a:lstStyle/>
        <a:p>
          <a:endParaRPr lang="en-US"/>
        </a:p>
      </dgm:t>
    </dgm:pt>
    <dgm:pt modelId="{5D2BEB15-7DC6-4F62-87A9-A5C22BEB3940}">
      <dgm:prSet phldrT="[Text]"/>
      <dgm:spPr/>
      <dgm:t>
        <a:bodyPr/>
        <a:lstStyle/>
        <a:p>
          <a:r>
            <a:rPr lang="en-US" dirty="0" smtClean="0"/>
            <a:t>Peter </a:t>
          </a:r>
          <a:r>
            <a:rPr lang="en-US" dirty="0" err="1" smtClean="0"/>
            <a:t>Fantham</a:t>
          </a:r>
          <a:endParaRPr lang="en-US" dirty="0"/>
        </a:p>
      </dgm:t>
    </dgm:pt>
    <dgm:pt modelId="{61B22EEF-3FD2-44A2-A3E0-EFA18F62F444}" type="parTrans" cxnId="{9B383D7F-931D-4429-99A5-FC62E6A8AA02}">
      <dgm:prSet/>
      <dgm:spPr/>
      <dgm:t>
        <a:bodyPr/>
        <a:lstStyle/>
        <a:p>
          <a:endParaRPr lang="en-US"/>
        </a:p>
      </dgm:t>
    </dgm:pt>
    <dgm:pt modelId="{57138F68-462A-4733-A568-E02B1311C086}" type="sibTrans" cxnId="{9B383D7F-931D-4429-99A5-FC62E6A8AA02}">
      <dgm:prSet/>
      <dgm:spPr/>
      <dgm:t>
        <a:bodyPr/>
        <a:lstStyle/>
        <a:p>
          <a:endParaRPr lang="en-US"/>
        </a:p>
      </dgm:t>
    </dgm:pt>
    <dgm:pt modelId="{1450A41D-0C51-474E-90F2-103486E284CD}">
      <dgm:prSet phldrT="[Text]"/>
      <dgm:spPr/>
      <dgm:t>
        <a:bodyPr/>
        <a:lstStyle/>
        <a:p>
          <a:r>
            <a:rPr lang="en-US" dirty="0" smtClean="0"/>
            <a:t>Mike </a:t>
          </a:r>
          <a:r>
            <a:rPr lang="en-US" dirty="0" err="1" smtClean="0"/>
            <a:t>Furgason</a:t>
          </a:r>
          <a:endParaRPr lang="en-US" dirty="0"/>
        </a:p>
      </dgm:t>
    </dgm:pt>
    <dgm:pt modelId="{D74A4F8B-1547-460A-BB17-65C5B03315C8}" type="parTrans" cxnId="{C1138979-CFCF-4782-AB89-69CD7792C865}">
      <dgm:prSet/>
      <dgm:spPr/>
      <dgm:t>
        <a:bodyPr/>
        <a:lstStyle/>
        <a:p>
          <a:endParaRPr lang="en-US"/>
        </a:p>
      </dgm:t>
    </dgm:pt>
    <dgm:pt modelId="{2AC27D92-7B69-4FB8-83E1-2D56A4FED3CE}" type="sibTrans" cxnId="{C1138979-CFCF-4782-AB89-69CD7792C865}">
      <dgm:prSet/>
      <dgm:spPr/>
      <dgm:t>
        <a:bodyPr/>
        <a:lstStyle/>
        <a:p>
          <a:endParaRPr lang="en-US"/>
        </a:p>
      </dgm:t>
    </dgm:pt>
    <dgm:pt modelId="{22CCAF66-D124-4AA0-A444-C98938E5348B}">
      <dgm:prSet phldrT="[Text]"/>
      <dgm:spPr/>
      <dgm:t>
        <a:bodyPr/>
        <a:lstStyle/>
        <a:p>
          <a:r>
            <a:rPr lang="en-US" dirty="0" err="1" smtClean="0"/>
            <a:t>Sugu</a:t>
          </a:r>
          <a:r>
            <a:rPr lang="en-US" dirty="0" smtClean="0"/>
            <a:t> </a:t>
          </a:r>
          <a:r>
            <a:rPr lang="en-US" dirty="0" err="1" smtClean="0"/>
            <a:t>Venkat</a:t>
          </a:r>
          <a:endParaRPr lang="en-US" dirty="0"/>
        </a:p>
      </dgm:t>
    </dgm:pt>
    <dgm:pt modelId="{46EFD8F3-3CCA-4D8A-8702-618AF12888E5}" type="parTrans" cxnId="{4E81CA2B-EF9F-486A-A355-282A0C4DDBE4}">
      <dgm:prSet/>
      <dgm:spPr/>
      <dgm:t>
        <a:bodyPr/>
        <a:lstStyle/>
        <a:p>
          <a:endParaRPr lang="en-US"/>
        </a:p>
      </dgm:t>
    </dgm:pt>
    <dgm:pt modelId="{FFAF0232-3A32-4B5B-9923-30E69ADB0B8E}" type="sibTrans" cxnId="{4E81CA2B-EF9F-486A-A355-282A0C4DDBE4}">
      <dgm:prSet/>
      <dgm:spPr/>
      <dgm:t>
        <a:bodyPr/>
        <a:lstStyle/>
        <a:p>
          <a:endParaRPr lang="en-US"/>
        </a:p>
      </dgm:t>
    </dgm:pt>
    <dgm:pt modelId="{0129712B-3B6F-450F-A3C5-C1EC284290AA}">
      <dgm:prSet phldrT="[Text]"/>
      <dgm:spPr/>
      <dgm:t>
        <a:bodyPr/>
        <a:lstStyle/>
        <a:p>
          <a:r>
            <a:rPr lang="en-US" dirty="0" smtClean="0"/>
            <a:t>Steve Bass</a:t>
          </a:r>
          <a:endParaRPr lang="en-US" dirty="0"/>
        </a:p>
      </dgm:t>
    </dgm:pt>
    <dgm:pt modelId="{BC89BD6B-E93E-44F7-9B99-1CBBC4160ECE}" type="parTrans" cxnId="{C231571A-C20F-4F43-B703-A8813F794CA3}">
      <dgm:prSet/>
      <dgm:spPr/>
      <dgm:t>
        <a:bodyPr/>
        <a:lstStyle/>
        <a:p>
          <a:endParaRPr lang="en-US"/>
        </a:p>
      </dgm:t>
    </dgm:pt>
    <dgm:pt modelId="{C78CE2F2-78FC-4E71-BE16-CC787514DCCD}" type="sibTrans" cxnId="{C231571A-C20F-4F43-B703-A8813F794CA3}">
      <dgm:prSet/>
      <dgm:spPr/>
      <dgm:t>
        <a:bodyPr/>
        <a:lstStyle/>
        <a:p>
          <a:endParaRPr lang="en-US"/>
        </a:p>
      </dgm:t>
    </dgm:pt>
    <dgm:pt modelId="{7DE55475-0029-45B7-8B17-0417CDCB00E9}">
      <dgm:prSet phldrT="[Text]"/>
      <dgm:spPr/>
      <dgm:t>
        <a:bodyPr/>
        <a:lstStyle/>
        <a:p>
          <a:r>
            <a:rPr lang="en-US" dirty="0" err="1" smtClean="0"/>
            <a:t>Tomer</a:t>
          </a:r>
          <a:r>
            <a:rPr lang="en-US" dirty="0" smtClean="0"/>
            <a:t> </a:t>
          </a:r>
          <a:r>
            <a:rPr lang="en-US" dirty="0" err="1" smtClean="0"/>
            <a:t>Benami</a:t>
          </a:r>
          <a:endParaRPr lang="en-US" dirty="0"/>
        </a:p>
      </dgm:t>
    </dgm:pt>
    <dgm:pt modelId="{D239FCB8-D38B-480A-A574-C918192E35F2}" type="parTrans" cxnId="{8C1EF8CC-EF02-4BB2-9B35-F40F8408B165}">
      <dgm:prSet/>
      <dgm:spPr/>
      <dgm:t>
        <a:bodyPr/>
        <a:lstStyle/>
        <a:p>
          <a:endParaRPr lang="en-US"/>
        </a:p>
      </dgm:t>
    </dgm:pt>
    <dgm:pt modelId="{78602560-EAF2-429B-89D6-A182C32B287B}" type="sibTrans" cxnId="{8C1EF8CC-EF02-4BB2-9B35-F40F8408B165}">
      <dgm:prSet/>
      <dgm:spPr/>
      <dgm:t>
        <a:bodyPr/>
        <a:lstStyle/>
        <a:p>
          <a:endParaRPr lang="en-US"/>
        </a:p>
      </dgm:t>
    </dgm:pt>
    <dgm:pt modelId="{5EB7CD46-746F-41BB-AE08-90784D39E997}">
      <dgm:prSet phldrT="[Text]"/>
      <dgm:spPr/>
      <dgm:t>
        <a:bodyPr/>
        <a:lstStyle/>
        <a:p>
          <a:r>
            <a:rPr lang="en-US" dirty="0" smtClean="0"/>
            <a:t>App Store Trending</a:t>
          </a:r>
          <a:endParaRPr lang="en-US" dirty="0"/>
        </a:p>
      </dgm:t>
    </dgm:pt>
    <dgm:pt modelId="{046E8314-97F7-4FD0-A3CF-1A7D92140F0E}" type="parTrans" cxnId="{EFB78371-7797-423F-9640-6454CE014F6D}">
      <dgm:prSet/>
      <dgm:spPr/>
      <dgm:t>
        <a:bodyPr/>
        <a:lstStyle/>
        <a:p>
          <a:endParaRPr lang="en-US"/>
        </a:p>
      </dgm:t>
    </dgm:pt>
    <dgm:pt modelId="{C331876E-186E-4A9A-B8AA-FB754A5D7027}" type="sibTrans" cxnId="{EFB78371-7797-423F-9640-6454CE014F6D}">
      <dgm:prSet/>
      <dgm:spPr/>
      <dgm:t>
        <a:bodyPr/>
        <a:lstStyle/>
        <a:p>
          <a:endParaRPr lang="en-US"/>
        </a:p>
      </dgm:t>
    </dgm:pt>
    <dgm:pt modelId="{5547E7A3-D091-4268-B448-D9D308C0EE53}">
      <dgm:prSet phldrT="[Text]"/>
      <dgm:spPr/>
      <dgm:t>
        <a:bodyPr/>
        <a:lstStyle/>
        <a:p>
          <a:r>
            <a:rPr lang="en-US" dirty="0" err="1" smtClean="0"/>
            <a:t>Venkat</a:t>
          </a:r>
          <a:r>
            <a:rPr lang="en-US" dirty="0" smtClean="0"/>
            <a:t> </a:t>
          </a:r>
          <a:r>
            <a:rPr lang="en-US" dirty="0" err="1" smtClean="0"/>
            <a:t>Rao</a:t>
          </a:r>
          <a:endParaRPr lang="en-US" dirty="0"/>
        </a:p>
      </dgm:t>
    </dgm:pt>
    <dgm:pt modelId="{35C9CFBD-88D7-4DA3-ADF7-BA57A7630AC6}" type="parTrans" cxnId="{0BD4BC64-202B-42A2-B518-BE907D2D32B0}">
      <dgm:prSet/>
      <dgm:spPr/>
      <dgm:t>
        <a:bodyPr/>
        <a:lstStyle/>
        <a:p>
          <a:endParaRPr lang="en-US"/>
        </a:p>
      </dgm:t>
    </dgm:pt>
    <dgm:pt modelId="{B35CF98F-1ECB-4E39-AC88-C582B55C3D0B}" type="sibTrans" cxnId="{0BD4BC64-202B-42A2-B518-BE907D2D32B0}">
      <dgm:prSet/>
      <dgm:spPr/>
      <dgm:t>
        <a:bodyPr/>
        <a:lstStyle/>
        <a:p>
          <a:endParaRPr lang="en-US"/>
        </a:p>
      </dgm:t>
    </dgm:pt>
    <dgm:pt modelId="{0BF611F1-A76C-4974-86DC-EF38A7ADA9ED}">
      <dgm:prSet phldrT="[Text]"/>
      <dgm:spPr/>
      <dgm:t>
        <a:bodyPr/>
        <a:lstStyle/>
        <a:p>
          <a:r>
            <a:rPr lang="en-US" dirty="0" smtClean="0"/>
            <a:t>Johnny Chan</a:t>
          </a:r>
          <a:endParaRPr lang="en-US" dirty="0"/>
        </a:p>
      </dgm:t>
    </dgm:pt>
    <dgm:pt modelId="{2EB9267B-23D9-4EA3-99C4-12E7641D03D0}" type="parTrans" cxnId="{FD355889-D7BD-4D04-8438-00C605ECAE99}">
      <dgm:prSet/>
      <dgm:spPr/>
      <dgm:t>
        <a:bodyPr/>
        <a:lstStyle/>
        <a:p>
          <a:endParaRPr lang="en-US"/>
        </a:p>
      </dgm:t>
    </dgm:pt>
    <dgm:pt modelId="{0C28638B-AAA9-43A3-A52F-DAC617B67C98}" type="sibTrans" cxnId="{FD355889-D7BD-4D04-8438-00C605ECAE99}">
      <dgm:prSet/>
      <dgm:spPr/>
      <dgm:t>
        <a:bodyPr/>
        <a:lstStyle/>
        <a:p>
          <a:endParaRPr lang="en-US"/>
        </a:p>
      </dgm:t>
    </dgm:pt>
    <dgm:pt modelId="{DAF6ED21-8795-4971-9DC1-B49BA25D9C0C}" type="pres">
      <dgm:prSet presAssocID="{E4ABC7AA-EC96-4054-9F25-1D5165201E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0FFFDF-B544-42BF-B9AD-7C530783A844}" type="pres">
      <dgm:prSet presAssocID="{5FB64796-BD3E-4C44-BA1B-1A10F69DC23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66D9F-3B6B-47FA-B867-FC7B69F18A21}" type="pres">
      <dgm:prSet presAssocID="{5FB64796-BD3E-4C44-BA1B-1A10F69DC23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B6093-3C78-40B3-A8CF-413A1A9B32AE}" type="pres">
      <dgm:prSet presAssocID="{6E3B60FB-E68F-445B-9216-D9DEE1A576E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22E34-955B-41CE-BFC5-D2355A95D3BB}" type="pres">
      <dgm:prSet presAssocID="{6E3B60FB-E68F-445B-9216-D9DEE1A576E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BEA86-57F9-412C-BD27-8D8B6AAC8768}" type="pres">
      <dgm:prSet presAssocID="{5EB7CD46-746F-41BB-AE08-90784D39E9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78A28-FF69-45F4-9B42-2E7A7C22C741}" type="pres">
      <dgm:prSet presAssocID="{5EB7CD46-746F-41BB-AE08-90784D39E99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138979-CFCF-4782-AB89-69CD7792C865}" srcId="{6E3B60FB-E68F-445B-9216-D9DEE1A576E6}" destId="{1450A41D-0C51-474E-90F2-103486E284CD}" srcOrd="3" destOrd="0" parTransId="{D74A4F8B-1547-460A-BB17-65C5B03315C8}" sibTransId="{2AC27D92-7B69-4FB8-83E1-2D56A4FED3CE}"/>
    <dgm:cxn modelId="{9B383D7F-931D-4429-99A5-FC62E6A8AA02}" srcId="{6E3B60FB-E68F-445B-9216-D9DEE1A576E6}" destId="{5D2BEB15-7DC6-4F62-87A9-A5C22BEB3940}" srcOrd="2" destOrd="0" parTransId="{61B22EEF-3FD2-44A2-A3E0-EFA18F62F444}" sibTransId="{57138F68-462A-4733-A568-E02B1311C086}"/>
    <dgm:cxn modelId="{93D99BE6-4001-41AB-8E86-B4A57AF6D626}" type="presOf" srcId="{0BF611F1-A76C-4974-86DC-EF38A7ADA9ED}" destId="{10678A28-FF69-45F4-9B42-2E7A7C22C741}" srcOrd="0" destOrd="1" presId="urn:microsoft.com/office/officeart/2005/8/layout/vList2"/>
    <dgm:cxn modelId="{C4EF7861-0C66-4287-936C-460CADCA8F8E}" type="presOf" srcId="{5D2BEB15-7DC6-4F62-87A9-A5C22BEB3940}" destId="{35522E34-955B-41CE-BFC5-D2355A95D3BB}" srcOrd="0" destOrd="2" presId="urn:microsoft.com/office/officeart/2005/8/layout/vList2"/>
    <dgm:cxn modelId="{C231571A-C20F-4F43-B703-A8813F794CA3}" srcId="{5FB64796-BD3E-4C44-BA1B-1A10F69DC23C}" destId="{0129712B-3B6F-450F-A3C5-C1EC284290AA}" srcOrd="2" destOrd="0" parTransId="{BC89BD6B-E93E-44F7-9B99-1CBBC4160ECE}" sibTransId="{C78CE2F2-78FC-4E71-BE16-CC787514DCCD}"/>
    <dgm:cxn modelId="{E54813E2-EFCD-4916-8906-E5A95C6A36C9}" type="presOf" srcId="{1450A41D-0C51-474E-90F2-103486E284CD}" destId="{35522E34-955B-41CE-BFC5-D2355A95D3BB}" srcOrd="0" destOrd="3" presId="urn:microsoft.com/office/officeart/2005/8/layout/vList2"/>
    <dgm:cxn modelId="{74D05C2D-1ADC-4EC3-AF4E-EE8A37CC3124}" srcId="{6E3B60FB-E68F-445B-9216-D9DEE1A576E6}" destId="{7BB8D9BF-3B4B-4271-8B14-807B867B80A8}" srcOrd="1" destOrd="0" parTransId="{D40B23E0-AC06-49D3-89D1-711E24BFC713}" sibTransId="{DC62CED5-E6FA-4185-BDC3-0C61ADB0253C}"/>
    <dgm:cxn modelId="{0CA28B8D-755F-4521-A4BE-68B4AC57CF36}" type="presOf" srcId="{0129712B-3B6F-450F-A3C5-C1EC284290AA}" destId="{8A566D9F-3B6B-47FA-B867-FC7B69F18A21}" srcOrd="0" destOrd="2" presId="urn:microsoft.com/office/officeart/2005/8/layout/vList2"/>
    <dgm:cxn modelId="{8C1EF8CC-EF02-4BB2-9B35-F40F8408B165}" srcId="{5FB64796-BD3E-4C44-BA1B-1A10F69DC23C}" destId="{7DE55475-0029-45B7-8B17-0417CDCB00E9}" srcOrd="3" destOrd="0" parTransId="{D239FCB8-D38B-480A-A574-C918192E35F2}" sibTransId="{78602560-EAF2-429B-89D6-A182C32B287B}"/>
    <dgm:cxn modelId="{5763CFB3-8BB3-4453-B03F-CC14B24A7021}" type="presOf" srcId="{6E3B60FB-E68F-445B-9216-D9DEE1A576E6}" destId="{38AB6093-3C78-40B3-A8CF-413A1A9B32AE}" srcOrd="0" destOrd="0" presId="urn:microsoft.com/office/officeart/2005/8/layout/vList2"/>
    <dgm:cxn modelId="{EFB78371-7797-423F-9640-6454CE014F6D}" srcId="{E4ABC7AA-EC96-4054-9F25-1D5165201E2B}" destId="{5EB7CD46-746F-41BB-AE08-90784D39E997}" srcOrd="2" destOrd="0" parTransId="{046E8314-97F7-4FD0-A3CF-1A7D92140F0E}" sibTransId="{C331876E-186E-4A9A-B8AA-FB754A5D7027}"/>
    <dgm:cxn modelId="{9C2A0640-2DDC-4FE6-B41A-32ADE7252FBB}" type="presOf" srcId="{22CCAF66-D124-4AA0-A444-C98938E5348B}" destId="{8A566D9F-3B6B-47FA-B867-FC7B69F18A21}" srcOrd="0" destOrd="1" presId="urn:microsoft.com/office/officeart/2005/8/layout/vList2"/>
    <dgm:cxn modelId="{4E81CA2B-EF9F-486A-A355-282A0C4DDBE4}" srcId="{5FB64796-BD3E-4C44-BA1B-1A10F69DC23C}" destId="{22CCAF66-D124-4AA0-A444-C98938E5348B}" srcOrd="1" destOrd="0" parTransId="{46EFD8F3-3CCA-4D8A-8702-618AF12888E5}" sibTransId="{FFAF0232-3A32-4B5B-9923-30E69ADB0B8E}"/>
    <dgm:cxn modelId="{57D3786E-902C-45C2-8E9C-30E5A3497177}" type="presOf" srcId="{7DE55475-0029-45B7-8B17-0417CDCB00E9}" destId="{8A566D9F-3B6B-47FA-B867-FC7B69F18A21}" srcOrd="0" destOrd="3" presId="urn:microsoft.com/office/officeart/2005/8/layout/vList2"/>
    <dgm:cxn modelId="{4B211828-872F-4BB8-AE46-6BAF4035CCC0}" type="presOf" srcId="{E4ABC7AA-EC96-4054-9F25-1D5165201E2B}" destId="{DAF6ED21-8795-4971-9DC1-B49BA25D9C0C}" srcOrd="0" destOrd="0" presId="urn:microsoft.com/office/officeart/2005/8/layout/vList2"/>
    <dgm:cxn modelId="{4B044CA7-0BF5-49E3-BD5F-E4B3A56207BF}" srcId="{E4ABC7AA-EC96-4054-9F25-1D5165201E2B}" destId="{5FB64796-BD3E-4C44-BA1B-1A10F69DC23C}" srcOrd="0" destOrd="0" parTransId="{2D42CFBA-5177-4317-8849-0FACC403ED4C}" sibTransId="{862464FC-2A80-406D-B18E-7CB930AD12BA}"/>
    <dgm:cxn modelId="{0BD4BC64-202B-42A2-B518-BE907D2D32B0}" srcId="{5EB7CD46-746F-41BB-AE08-90784D39E997}" destId="{5547E7A3-D091-4268-B448-D9D308C0EE53}" srcOrd="0" destOrd="0" parTransId="{35C9CFBD-88D7-4DA3-ADF7-BA57A7630AC6}" sibTransId="{B35CF98F-1ECB-4E39-AC88-C582B55C3D0B}"/>
    <dgm:cxn modelId="{914C13D1-1493-4389-AA5B-EC4DE1061568}" type="presOf" srcId="{45414A21-EE59-41F8-B7E1-F82939DE916E}" destId="{8A566D9F-3B6B-47FA-B867-FC7B69F18A21}" srcOrd="0" destOrd="0" presId="urn:microsoft.com/office/officeart/2005/8/layout/vList2"/>
    <dgm:cxn modelId="{2F693778-F8ED-4538-A4FB-F52A0D99E593}" srcId="{5FB64796-BD3E-4C44-BA1B-1A10F69DC23C}" destId="{45414A21-EE59-41F8-B7E1-F82939DE916E}" srcOrd="0" destOrd="0" parTransId="{87F15202-34BF-41B3-86E0-FBE50E0446AA}" sibTransId="{C7E7C26C-F5E4-4490-81C4-17CE0CE08D5D}"/>
    <dgm:cxn modelId="{B4C14670-24CC-46E5-824F-EFE984D49D01}" srcId="{6E3B60FB-E68F-445B-9216-D9DEE1A576E6}" destId="{6F00245B-DD02-4E47-8B2A-8C9E66273E60}" srcOrd="0" destOrd="0" parTransId="{1DCD1CB6-4F40-44A4-B9B0-CD460DB7C854}" sibTransId="{84EB1ACF-DD77-4922-A53C-18CCE3B4184E}"/>
    <dgm:cxn modelId="{FD355889-D7BD-4D04-8438-00C605ECAE99}" srcId="{5EB7CD46-746F-41BB-AE08-90784D39E997}" destId="{0BF611F1-A76C-4974-86DC-EF38A7ADA9ED}" srcOrd="1" destOrd="0" parTransId="{2EB9267B-23D9-4EA3-99C4-12E7641D03D0}" sibTransId="{0C28638B-AAA9-43A3-A52F-DAC617B67C98}"/>
    <dgm:cxn modelId="{28DFFC75-B25E-4D71-803A-5C353E9171FA}" srcId="{E4ABC7AA-EC96-4054-9F25-1D5165201E2B}" destId="{6E3B60FB-E68F-445B-9216-D9DEE1A576E6}" srcOrd="1" destOrd="0" parTransId="{EE73F6AB-D4C4-40B0-832E-81D92E36E7E6}" sibTransId="{27297C51-1C9A-4C52-890F-DBE01F4C1B04}"/>
    <dgm:cxn modelId="{6E23EAB8-0C7E-4770-B2EC-666CC579E0AC}" type="presOf" srcId="{5FB64796-BD3E-4C44-BA1B-1A10F69DC23C}" destId="{7C0FFFDF-B544-42BF-B9AD-7C530783A844}" srcOrd="0" destOrd="0" presId="urn:microsoft.com/office/officeart/2005/8/layout/vList2"/>
    <dgm:cxn modelId="{F6479ED5-0DC9-4CC2-95A4-47595F449845}" type="presOf" srcId="{5EB7CD46-746F-41BB-AE08-90784D39E997}" destId="{EC0BEA86-57F9-412C-BD27-8D8B6AAC8768}" srcOrd="0" destOrd="0" presId="urn:microsoft.com/office/officeart/2005/8/layout/vList2"/>
    <dgm:cxn modelId="{E2E3ADC8-40E8-4AFD-B40F-4C80FCB3A5D8}" type="presOf" srcId="{5547E7A3-D091-4268-B448-D9D308C0EE53}" destId="{10678A28-FF69-45F4-9B42-2E7A7C22C741}" srcOrd="0" destOrd="0" presId="urn:microsoft.com/office/officeart/2005/8/layout/vList2"/>
    <dgm:cxn modelId="{AAA13B16-19C8-4CC5-82C4-DDEAAFB403A1}" type="presOf" srcId="{6F00245B-DD02-4E47-8B2A-8C9E66273E60}" destId="{35522E34-955B-41CE-BFC5-D2355A95D3BB}" srcOrd="0" destOrd="0" presId="urn:microsoft.com/office/officeart/2005/8/layout/vList2"/>
    <dgm:cxn modelId="{82CC9C43-1723-4AA2-9E1F-B056538F561E}" type="presOf" srcId="{7BB8D9BF-3B4B-4271-8B14-807B867B80A8}" destId="{35522E34-955B-41CE-BFC5-D2355A95D3BB}" srcOrd="0" destOrd="1" presId="urn:microsoft.com/office/officeart/2005/8/layout/vList2"/>
    <dgm:cxn modelId="{D66AE1C3-9682-4670-9E47-2A69945AD2B1}" type="presParOf" srcId="{DAF6ED21-8795-4971-9DC1-B49BA25D9C0C}" destId="{7C0FFFDF-B544-42BF-B9AD-7C530783A844}" srcOrd="0" destOrd="0" presId="urn:microsoft.com/office/officeart/2005/8/layout/vList2"/>
    <dgm:cxn modelId="{D443BF4B-6495-4CB3-A4C0-7F8EB620DCA0}" type="presParOf" srcId="{DAF6ED21-8795-4971-9DC1-B49BA25D9C0C}" destId="{8A566D9F-3B6B-47FA-B867-FC7B69F18A21}" srcOrd="1" destOrd="0" presId="urn:microsoft.com/office/officeart/2005/8/layout/vList2"/>
    <dgm:cxn modelId="{E18F537B-986F-4519-B7A9-4EB43173AEAF}" type="presParOf" srcId="{DAF6ED21-8795-4971-9DC1-B49BA25D9C0C}" destId="{38AB6093-3C78-40B3-A8CF-413A1A9B32AE}" srcOrd="2" destOrd="0" presId="urn:microsoft.com/office/officeart/2005/8/layout/vList2"/>
    <dgm:cxn modelId="{5EE3E115-2851-46E5-97EC-74BBF7357CF7}" type="presParOf" srcId="{DAF6ED21-8795-4971-9DC1-B49BA25D9C0C}" destId="{35522E34-955B-41CE-BFC5-D2355A95D3BB}" srcOrd="3" destOrd="0" presId="urn:microsoft.com/office/officeart/2005/8/layout/vList2"/>
    <dgm:cxn modelId="{2FC80EDA-F7BD-4957-B006-FD57DF4A2645}" type="presParOf" srcId="{DAF6ED21-8795-4971-9DC1-B49BA25D9C0C}" destId="{EC0BEA86-57F9-412C-BD27-8D8B6AAC8768}" srcOrd="4" destOrd="0" presId="urn:microsoft.com/office/officeart/2005/8/layout/vList2"/>
    <dgm:cxn modelId="{AA772944-D2B8-45BB-88EE-A3097CD5B37F}" type="presParOf" srcId="{DAF6ED21-8795-4971-9DC1-B49BA25D9C0C}" destId="{10678A28-FF69-45F4-9B42-2E7A7C22C7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894E3-C529-480E-9B42-2CD705B54525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77DA82-3663-41B6-8803-D3D012C6E794}">
      <dgm:prSet/>
      <dgm:spPr/>
      <dgm:t>
        <a:bodyPr/>
        <a:lstStyle/>
        <a:p>
          <a:pPr rtl="0"/>
          <a:r>
            <a:rPr lang="en-US" b="1" dirty="0" smtClean="0"/>
            <a:t>Competitive   Matrix</a:t>
          </a:r>
          <a:endParaRPr lang="en-US" dirty="0"/>
        </a:p>
      </dgm:t>
    </dgm:pt>
    <dgm:pt modelId="{25489B4D-52AC-4B38-8709-D2C9883469EA}" type="parTrans" cxnId="{8FF35A17-2A62-4005-8A7A-D715E234E536}">
      <dgm:prSet/>
      <dgm:spPr/>
      <dgm:t>
        <a:bodyPr/>
        <a:lstStyle/>
        <a:p>
          <a:endParaRPr lang="en-US"/>
        </a:p>
      </dgm:t>
    </dgm:pt>
    <dgm:pt modelId="{67B5E42B-0FB4-4405-B081-57B5371BEC84}" type="sibTrans" cxnId="{8FF35A17-2A62-4005-8A7A-D715E234E536}">
      <dgm:prSet/>
      <dgm:spPr/>
      <dgm:t>
        <a:bodyPr/>
        <a:lstStyle/>
        <a:p>
          <a:endParaRPr lang="en-US"/>
        </a:p>
      </dgm:t>
    </dgm:pt>
    <dgm:pt modelId="{773956C2-4C8B-4231-9A18-D0996FBF8493}">
      <dgm:prSet/>
      <dgm:spPr/>
      <dgm:t>
        <a:bodyPr/>
        <a:lstStyle/>
        <a:p>
          <a:pPr rtl="0"/>
          <a:r>
            <a:rPr lang="en-US" dirty="0" smtClean="0"/>
            <a:t>Organize by OS &amp; Carrier</a:t>
          </a:r>
          <a:endParaRPr lang="en-US" dirty="0"/>
        </a:p>
      </dgm:t>
    </dgm:pt>
    <dgm:pt modelId="{927A4F1C-9CBA-4986-BF06-1C420A4CEAF9}" type="parTrans" cxnId="{BF5015F7-AEA1-4E0D-A0B2-2F79565C7436}">
      <dgm:prSet/>
      <dgm:spPr/>
      <dgm:t>
        <a:bodyPr/>
        <a:lstStyle/>
        <a:p>
          <a:endParaRPr lang="en-US"/>
        </a:p>
      </dgm:t>
    </dgm:pt>
    <dgm:pt modelId="{B27D2F0F-E7CC-4C9A-AB98-F90535340E8A}" type="sibTrans" cxnId="{BF5015F7-AEA1-4E0D-A0B2-2F79565C7436}">
      <dgm:prSet/>
      <dgm:spPr/>
      <dgm:t>
        <a:bodyPr/>
        <a:lstStyle/>
        <a:p>
          <a:endParaRPr lang="en-US"/>
        </a:p>
      </dgm:t>
    </dgm:pt>
    <dgm:pt modelId="{F8616CB4-20C7-45FF-946F-45F0DDF91D23}">
      <dgm:prSet/>
      <dgm:spPr/>
      <dgm:t>
        <a:bodyPr/>
        <a:lstStyle/>
        <a:p>
          <a:pPr rtl="0"/>
          <a:r>
            <a:rPr lang="en-US" dirty="0" smtClean="0"/>
            <a:t>Which carriers have which OS? What phones are offered?</a:t>
          </a:r>
          <a:endParaRPr lang="en-US" dirty="0"/>
        </a:p>
      </dgm:t>
    </dgm:pt>
    <dgm:pt modelId="{DC7FEDD8-AF55-4A2D-9D99-605EF5AE4E70}" type="parTrans" cxnId="{28C0C9D6-DFB3-4BF1-91C8-D16E98F9D555}">
      <dgm:prSet/>
      <dgm:spPr/>
      <dgm:t>
        <a:bodyPr/>
        <a:lstStyle/>
        <a:p>
          <a:endParaRPr lang="en-US"/>
        </a:p>
      </dgm:t>
    </dgm:pt>
    <dgm:pt modelId="{278E3F46-A19E-4972-B408-5E89EEB431DB}" type="sibTrans" cxnId="{28C0C9D6-DFB3-4BF1-91C8-D16E98F9D555}">
      <dgm:prSet/>
      <dgm:spPr/>
      <dgm:t>
        <a:bodyPr/>
        <a:lstStyle/>
        <a:p>
          <a:endParaRPr lang="en-US"/>
        </a:p>
      </dgm:t>
    </dgm:pt>
    <dgm:pt modelId="{85E5548B-1B47-493B-815D-CC0FD19A5699}">
      <dgm:prSet/>
      <dgm:spPr/>
      <dgm:t>
        <a:bodyPr/>
        <a:lstStyle/>
        <a:p>
          <a:pPr rtl="0"/>
          <a:r>
            <a:rPr lang="en-US" dirty="0" smtClean="0"/>
            <a:t>Phone based app store vs. Carrier based app store</a:t>
          </a:r>
          <a:endParaRPr lang="en-US" dirty="0"/>
        </a:p>
      </dgm:t>
    </dgm:pt>
    <dgm:pt modelId="{8E9105FD-642A-4B88-B58A-0B3C5BA7E91D}" type="parTrans" cxnId="{D449D33B-2A86-498E-92F5-B525C964232E}">
      <dgm:prSet/>
      <dgm:spPr/>
      <dgm:t>
        <a:bodyPr/>
        <a:lstStyle/>
        <a:p>
          <a:endParaRPr lang="en-US"/>
        </a:p>
      </dgm:t>
    </dgm:pt>
    <dgm:pt modelId="{DFF858C9-E3F2-45C2-80E4-FB98AF973436}" type="sibTrans" cxnId="{D449D33B-2A86-498E-92F5-B525C964232E}">
      <dgm:prSet/>
      <dgm:spPr/>
      <dgm:t>
        <a:bodyPr/>
        <a:lstStyle/>
        <a:p>
          <a:endParaRPr lang="en-US"/>
        </a:p>
      </dgm:t>
    </dgm:pt>
    <dgm:pt modelId="{88DA1112-05FC-4B3B-9343-3A3EE7F22B9E}">
      <dgm:prSet/>
      <dgm:spPr/>
      <dgm:t>
        <a:bodyPr/>
        <a:lstStyle/>
        <a:p>
          <a:pPr rtl="0"/>
          <a:r>
            <a:rPr lang="en-US" b="1" dirty="0" smtClean="0"/>
            <a:t>Music/App Consumption Profile</a:t>
          </a:r>
          <a:endParaRPr lang="en-US" dirty="0"/>
        </a:p>
      </dgm:t>
    </dgm:pt>
    <dgm:pt modelId="{28839BA3-E80E-4577-9D5F-44681D3EA695}" type="parTrans" cxnId="{184E2613-F20B-4CBC-836E-16D20702E690}">
      <dgm:prSet/>
      <dgm:spPr/>
      <dgm:t>
        <a:bodyPr/>
        <a:lstStyle/>
        <a:p>
          <a:endParaRPr lang="en-US"/>
        </a:p>
      </dgm:t>
    </dgm:pt>
    <dgm:pt modelId="{B6DC316A-0611-4024-8427-0AF93072904F}" type="sibTrans" cxnId="{184E2613-F20B-4CBC-836E-16D20702E690}">
      <dgm:prSet/>
      <dgm:spPr/>
      <dgm:t>
        <a:bodyPr/>
        <a:lstStyle/>
        <a:p>
          <a:endParaRPr lang="en-US"/>
        </a:p>
      </dgm:t>
    </dgm:pt>
    <dgm:pt modelId="{B5B44BC5-DC9C-483F-96A0-C706C65DB3D0}">
      <dgm:prSet/>
      <dgm:spPr/>
      <dgm:t>
        <a:bodyPr/>
        <a:lstStyle/>
        <a:p>
          <a:pPr rtl="0"/>
          <a:r>
            <a:rPr lang="en-US" dirty="0" smtClean="0"/>
            <a:t>What types of apps sell the best? </a:t>
          </a:r>
          <a:endParaRPr lang="en-US" dirty="0"/>
        </a:p>
      </dgm:t>
    </dgm:pt>
    <dgm:pt modelId="{9234A6E0-B946-472D-B92F-02B246BF8F52}" type="parTrans" cxnId="{F8287325-3674-4AAB-A21C-DAEDD3B33BE2}">
      <dgm:prSet/>
      <dgm:spPr/>
      <dgm:t>
        <a:bodyPr/>
        <a:lstStyle/>
        <a:p>
          <a:endParaRPr lang="en-US"/>
        </a:p>
      </dgm:t>
    </dgm:pt>
    <dgm:pt modelId="{D879DDCB-66C3-473B-A0EC-D37E68076D10}" type="sibTrans" cxnId="{F8287325-3674-4AAB-A21C-DAEDD3B33BE2}">
      <dgm:prSet/>
      <dgm:spPr/>
      <dgm:t>
        <a:bodyPr/>
        <a:lstStyle/>
        <a:p>
          <a:endParaRPr lang="en-US"/>
        </a:p>
      </dgm:t>
    </dgm:pt>
    <dgm:pt modelId="{DEB40129-C455-412A-BAD3-0B8DE154C4AF}">
      <dgm:prSet/>
      <dgm:spPr/>
      <dgm:t>
        <a:bodyPr/>
        <a:lstStyle/>
        <a:p>
          <a:pPr rtl="0"/>
          <a:r>
            <a:rPr lang="en-US" dirty="0" smtClean="0"/>
            <a:t>Differences in consumption, paid vs. free</a:t>
          </a:r>
          <a:endParaRPr lang="en-US" dirty="0"/>
        </a:p>
      </dgm:t>
    </dgm:pt>
    <dgm:pt modelId="{471DD6A2-E928-496D-ABCF-E7EE1C8C9D5D}" type="parTrans" cxnId="{A07AFB31-AFCE-4B9C-B192-7DB8FDB85AF4}">
      <dgm:prSet/>
      <dgm:spPr/>
      <dgm:t>
        <a:bodyPr/>
        <a:lstStyle/>
        <a:p>
          <a:endParaRPr lang="en-US"/>
        </a:p>
      </dgm:t>
    </dgm:pt>
    <dgm:pt modelId="{ABA0A08C-0D3D-49BC-92FE-EEBE2C3CD28A}" type="sibTrans" cxnId="{A07AFB31-AFCE-4B9C-B192-7DB8FDB85AF4}">
      <dgm:prSet/>
      <dgm:spPr/>
      <dgm:t>
        <a:bodyPr/>
        <a:lstStyle/>
        <a:p>
          <a:endParaRPr lang="en-US"/>
        </a:p>
      </dgm:t>
    </dgm:pt>
    <dgm:pt modelId="{CAD83861-8297-49E5-8EDC-1EF9F3638999}">
      <dgm:prSet/>
      <dgm:spPr/>
      <dgm:t>
        <a:bodyPr/>
        <a:lstStyle/>
        <a:p>
          <a:pPr rtl="0"/>
          <a:r>
            <a:rPr lang="en-US" dirty="0" smtClean="0"/>
            <a:t>Landscape of the music app space</a:t>
          </a:r>
          <a:endParaRPr lang="en-US" dirty="0"/>
        </a:p>
      </dgm:t>
    </dgm:pt>
    <dgm:pt modelId="{57734A72-DB4D-4859-8A99-E8942A363154}" type="parTrans" cxnId="{EBCDA058-E025-48FC-AF5F-7DE34C30C1EF}">
      <dgm:prSet/>
      <dgm:spPr/>
      <dgm:t>
        <a:bodyPr/>
        <a:lstStyle/>
        <a:p>
          <a:endParaRPr lang="en-US"/>
        </a:p>
      </dgm:t>
    </dgm:pt>
    <dgm:pt modelId="{26454A4E-0129-4079-9CB4-F311DF43C13E}" type="sibTrans" cxnId="{EBCDA058-E025-48FC-AF5F-7DE34C30C1EF}">
      <dgm:prSet/>
      <dgm:spPr/>
      <dgm:t>
        <a:bodyPr/>
        <a:lstStyle/>
        <a:p>
          <a:endParaRPr lang="en-US"/>
        </a:p>
      </dgm:t>
    </dgm:pt>
    <dgm:pt modelId="{431D3A45-0B0C-404C-8F77-13115C7AA0B3}">
      <dgm:prSet/>
      <dgm:spPr/>
      <dgm:t>
        <a:bodyPr/>
        <a:lstStyle/>
        <a:p>
          <a:pPr rtl="0"/>
          <a:r>
            <a:rPr lang="en-US" dirty="0" smtClean="0"/>
            <a:t>Details on direct competitors, strengths &amp; weaknesses</a:t>
          </a:r>
          <a:endParaRPr lang="en-US" dirty="0"/>
        </a:p>
      </dgm:t>
    </dgm:pt>
    <dgm:pt modelId="{28E840D2-BF16-401C-B4DA-77183DD09F27}" type="parTrans" cxnId="{73FBE7C1-424C-4E34-B115-6667EE0636D5}">
      <dgm:prSet/>
      <dgm:spPr/>
      <dgm:t>
        <a:bodyPr/>
        <a:lstStyle/>
        <a:p>
          <a:endParaRPr lang="en-US"/>
        </a:p>
      </dgm:t>
    </dgm:pt>
    <dgm:pt modelId="{42F7E652-1425-4AE1-8904-B8A100D4B208}" type="sibTrans" cxnId="{73FBE7C1-424C-4E34-B115-6667EE0636D5}">
      <dgm:prSet/>
      <dgm:spPr/>
      <dgm:t>
        <a:bodyPr/>
        <a:lstStyle/>
        <a:p>
          <a:endParaRPr lang="en-US"/>
        </a:p>
      </dgm:t>
    </dgm:pt>
    <dgm:pt modelId="{EB21FADF-0786-46F0-BB5E-66765155A0D5}">
      <dgm:prSet/>
      <dgm:spPr/>
      <dgm:t>
        <a:bodyPr/>
        <a:lstStyle/>
        <a:p>
          <a:pPr rtl="0"/>
          <a:r>
            <a:rPr lang="en-US" b="1" dirty="0" smtClean="0"/>
            <a:t>Demographic Profile</a:t>
          </a:r>
          <a:endParaRPr lang="en-US" dirty="0"/>
        </a:p>
      </dgm:t>
    </dgm:pt>
    <dgm:pt modelId="{4457267B-2C87-4982-9514-A8493292A1E0}" type="parTrans" cxnId="{98ED37D0-C8B8-4A58-A1ED-1AA619C2F5FE}">
      <dgm:prSet/>
      <dgm:spPr/>
      <dgm:t>
        <a:bodyPr/>
        <a:lstStyle/>
        <a:p>
          <a:endParaRPr lang="en-US"/>
        </a:p>
      </dgm:t>
    </dgm:pt>
    <dgm:pt modelId="{89CCA11A-ACFD-49A7-923F-0286B1B541AD}" type="sibTrans" cxnId="{98ED37D0-C8B8-4A58-A1ED-1AA619C2F5FE}">
      <dgm:prSet/>
      <dgm:spPr/>
      <dgm:t>
        <a:bodyPr/>
        <a:lstStyle/>
        <a:p>
          <a:endParaRPr lang="en-US"/>
        </a:p>
      </dgm:t>
    </dgm:pt>
    <dgm:pt modelId="{62510FEC-064F-4E92-B849-C781F87C432F}">
      <dgm:prSet/>
      <dgm:spPr/>
      <dgm:t>
        <a:bodyPr/>
        <a:lstStyle/>
        <a:p>
          <a:pPr rtl="0"/>
          <a:r>
            <a:rPr lang="en-US" dirty="0" smtClean="0"/>
            <a:t>Organize by Carrier</a:t>
          </a:r>
          <a:endParaRPr lang="en-US" dirty="0"/>
        </a:p>
      </dgm:t>
    </dgm:pt>
    <dgm:pt modelId="{B3297FFF-D55F-489C-9823-0E843FC71287}" type="parTrans" cxnId="{D550FAA0-335B-4343-8A93-93A1C4A2F5CC}">
      <dgm:prSet/>
      <dgm:spPr/>
      <dgm:t>
        <a:bodyPr/>
        <a:lstStyle/>
        <a:p>
          <a:endParaRPr lang="en-US"/>
        </a:p>
      </dgm:t>
    </dgm:pt>
    <dgm:pt modelId="{B02E36E5-F704-4E4D-AE74-7587DEA09FE1}" type="sibTrans" cxnId="{D550FAA0-335B-4343-8A93-93A1C4A2F5CC}">
      <dgm:prSet/>
      <dgm:spPr/>
      <dgm:t>
        <a:bodyPr/>
        <a:lstStyle/>
        <a:p>
          <a:endParaRPr lang="en-US"/>
        </a:p>
      </dgm:t>
    </dgm:pt>
    <dgm:pt modelId="{4BF7E0C0-5E17-4BCA-9E7F-3A58F810C16F}">
      <dgm:prSet/>
      <dgm:spPr/>
      <dgm:t>
        <a:bodyPr/>
        <a:lstStyle/>
        <a:p>
          <a:pPr rtl="0"/>
          <a:r>
            <a:rPr lang="en-US" dirty="0" smtClean="0"/>
            <a:t>What are the characteristics of customers in each segment?</a:t>
          </a:r>
          <a:endParaRPr lang="en-US" dirty="0"/>
        </a:p>
      </dgm:t>
    </dgm:pt>
    <dgm:pt modelId="{D57E582D-13E3-4406-B3A2-1F72595ECB1D}" type="parTrans" cxnId="{714393DE-8D07-4C1C-849A-0221AB7FF9AF}">
      <dgm:prSet/>
      <dgm:spPr/>
      <dgm:t>
        <a:bodyPr/>
        <a:lstStyle/>
        <a:p>
          <a:endParaRPr lang="en-US"/>
        </a:p>
      </dgm:t>
    </dgm:pt>
    <dgm:pt modelId="{62806181-A832-4921-9B50-B8990C37B26A}" type="sibTrans" cxnId="{714393DE-8D07-4C1C-849A-0221AB7FF9AF}">
      <dgm:prSet/>
      <dgm:spPr/>
      <dgm:t>
        <a:bodyPr/>
        <a:lstStyle/>
        <a:p>
          <a:endParaRPr lang="en-US"/>
        </a:p>
      </dgm:t>
    </dgm:pt>
    <dgm:pt modelId="{6761DB34-8D8F-42C1-8DDE-1F449F774A3D}">
      <dgm:prSet/>
      <dgm:spPr/>
      <dgm:t>
        <a:bodyPr/>
        <a:lstStyle/>
        <a:p>
          <a:pPr rtl="0"/>
          <a:r>
            <a:rPr lang="en-US" dirty="0" smtClean="0"/>
            <a:t>Income, age, interests, </a:t>
          </a:r>
          <a:r>
            <a:rPr lang="en-US" dirty="0" err="1" smtClean="0"/>
            <a:t>smartphone</a:t>
          </a:r>
          <a:r>
            <a:rPr lang="en-US" dirty="0" smtClean="0"/>
            <a:t> usage, music consumption</a:t>
          </a:r>
          <a:endParaRPr lang="en-US" dirty="0"/>
        </a:p>
      </dgm:t>
    </dgm:pt>
    <dgm:pt modelId="{2F68AB1C-6508-4521-BAC5-22A84D0BB8AA}" type="parTrans" cxnId="{304A7ECD-BD3B-4CC2-92F0-343DCE0CAE51}">
      <dgm:prSet/>
      <dgm:spPr/>
      <dgm:t>
        <a:bodyPr/>
        <a:lstStyle/>
        <a:p>
          <a:endParaRPr lang="en-US"/>
        </a:p>
      </dgm:t>
    </dgm:pt>
    <dgm:pt modelId="{12ED7338-A690-4814-A14E-C5395317BFEA}" type="sibTrans" cxnId="{304A7ECD-BD3B-4CC2-92F0-343DCE0CAE51}">
      <dgm:prSet/>
      <dgm:spPr/>
      <dgm:t>
        <a:bodyPr/>
        <a:lstStyle/>
        <a:p>
          <a:endParaRPr lang="en-US"/>
        </a:p>
      </dgm:t>
    </dgm:pt>
    <dgm:pt modelId="{F1AE59EF-D04D-48BF-83D2-BE2390AD8F39}">
      <dgm:prSet/>
      <dgm:spPr/>
      <dgm:t>
        <a:bodyPr/>
        <a:lstStyle/>
        <a:p>
          <a:pPr rtl="0"/>
          <a:r>
            <a:rPr lang="en-US" dirty="0" smtClean="0"/>
            <a:t>Market Share Data</a:t>
          </a:r>
          <a:endParaRPr lang="en-US" dirty="0"/>
        </a:p>
      </dgm:t>
    </dgm:pt>
    <dgm:pt modelId="{E6D306A3-3ACF-41E4-980D-CC151276637A}" type="parTrans" cxnId="{E88C02A5-3BE6-4289-96E6-DA021F60C44A}">
      <dgm:prSet/>
      <dgm:spPr/>
      <dgm:t>
        <a:bodyPr/>
        <a:lstStyle/>
        <a:p>
          <a:endParaRPr lang="en-US"/>
        </a:p>
      </dgm:t>
    </dgm:pt>
    <dgm:pt modelId="{7CA5DFE1-10C8-4A1D-A368-9A3D6619B11C}" type="sibTrans" cxnId="{E88C02A5-3BE6-4289-96E6-DA021F60C44A}">
      <dgm:prSet/>
      <dgm:spPr/>
      <dgm:t>
        <a:bodyPr/>
        <a:lstStyle/>
        <a:p>
          <a:endParaRPr lang="en-US"/>
        </a:p>
      </dgm:t>
    </dgm:pt>
    <dgm:pt modelId="{7102D07F-E76F-4DC1-95A5-9DCD5DC6E47E}">
      <dgm:prSet/>
      <dgm:spPr/>
      <dgm:t>
        <a:bodyPr/>
        <a:lstStyle/>
        <a:p>
          <a:pPr rtl="0"/>
          <a:r>
            <a:rPr lang="en-US" dirty="0" smtClean="0"/>
            <a:t>Competitive Advantage</a:t>
          </a:r>
          <a:endParaRPr lang="en-US" dirty="0"/>
        </a:p>
      </dgm:t>
    </dgm:pt>
    <dgm:pt modelId="{AF968550-EDCD-4FDD-931B-17CE66507531}" type="parTrans" cxnId="{B89617F1-7846-4B16-BD11-BCC739148E71}">
      <dgm:prSet/>
      <dgm:spPr/>
      <dgm:t>
        <a:bodyPr/>
        <a:lstStyle/>
        <a:p>
          <a:endParaRPr lang="en-US"/>
        </a:p>
      </dgm:t>
    </dgm:pt>
    <dgm:pt modelId="{553E3A2E-725C-4E0E-905E-A958B7E4D28F}" type="sibTrans" cxnId="{B89617F1-7846-4B16-BD11-BCC739148E71}">
      <dgm:prSet/>
      <dgm:spPr/>
      <dgm:t>
        <a:bodyPr/>
        <a:lstStyle/>
        <a:p>
          <a:endParaRPr lang="en-US"/>
        </a:p>
      </dgm:t>
    </dgm:pt>
    <dgm:pt modelId="{C490BE9B-C632-493B-A306-36C3BCC5ADC6}">
      <dgm:prSet/>
      <dgm:spPr/>
      <dgm:t>
        <a:bodyPr/>
        <a:lstStyle/>
        <a:p>
          <a:pPr rtl="0"/>
          <a:r>
            <a:rPr lang="en-US" dirty="0" smtClean="0"/>
            <a:t>% of Smartphone users for each Carrier</a:t>
          </a:r>
          <a:endParaRPr lang="en-US" dirty="0"/>
        </a:p>
      </dgm:t>
    </dgm:pt>
    <dgm:pt modelId="{8D2879E7-78D5-48F9-B72E-690A3BF0239D}" type="parTrans" cxnId="{32ADDA1A-A275-496A-8610-98FDB4BCEC00}">
      <dgm:prSet/>
      <dgm:spPr/>
      <dgm:t>
        <a:bodyPr/>
        <a:lstStyle/>
        <a:p>
          <a:endParaRPr lang="en-US"/>
        </a:p>
      </dgm:t>
    </dgm:pt>
    <dgm:pt modelId="{D5A4C42F-239A-4407-AA29-AE14F45016AF}" type="sibTrans" cxnId="{32ADDA1A-A275-496A-8610-98FDB4BCEC00}">
      <dgm:prSet/>
      <dgm:spPr/>
      <dgm:t>
        <a:bodyPr/>
        <a:lstStyle/>
        <a:p>
          <a:endParaRPr lang="en-US"/>
        </a:p>
      </dgm:t>
    </dgm:pt>
    <dgm:pt modelId="{3D6B5AFA-DD9E-4DAB-8FD6-0198CE29E979}" type="pres">
      <dgm:prSet presAssocID="{245894E3-C529-480E-9B42-2CD705B545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11CB1D-2FB1-45C3-BB34-4479FB9B918D}" type="pres">
      <dgm:prSet presAssocID="{EB21FADF-0786-46F0-BB5E-66765155A0D5}" presName="boxAndChildren" presStyleCnt="0"/>
      <dgm:spPr/>
    </dgm:pt>
    <dgm:pt modelId="{6238B0A2-D1E8-4AF5-8F30-3843E4F0C7D7}" type="pres">
      <dgm:prSet presAssocID="{EB21FADF-0786-46F0-BB5E-66765155A0D5}" presName="parentTextBox" presStyleLbl="node1" presStyleIdx="0" presStyleCnt="3"/>
      <dgm:spPr/>
      <dgm:t>
        <a:bodyPr/>
        <a:lstStyle/>
        <a:p>
          <a:endParaRPr lang="en-US"/>
        </a:p>
      </dgm:t>
    </dgm:pt>
    <dgm:pt modelId="{3A963DCD-FB22-4EB8-B1E0-D0C55D8B89BF}" type="pres">
      <dgm:prSet presAssocID="{EB21FADF-0786-46F0-BB5E-66765155A0D5}" presName="entireBox" presStyleLbl="node1" presStyleIdx="0" presStyleCnt="3"/>
      <dgm:spPr/>
      <dgm:t>
        <a:bodyPr/>
        <a:lstStyle/>
        <a:p>
          <a:endParaRPr lang="en-US"/>
        </a:p>
      </dgm:t>
    </dgm:pt>
    <dgm:pt modelId="{7D002FC2-3FB6-4021-A854-6FD7C24F605A}" type="pres">
      <dgm:prSet presAssocID="{EB21FADF-0786-46F0-BB5E-66765155A0D5}" presName="descendantBox" presStyleCnt="0"/>
      <dgm:spPr/>
    </dgm:pt>
    <dgm:pt modelId="{33661234-F004-4462-A7D3-3DAA8A2EE1A4}" type="pres">
      <dgm:prSet presAssocID="{62510FEC-064F-4E92-B849-C781F87C432F}" presName="childTextBox" presStyleLbl="fg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44330-A354-40B8-845F-41914FF4A886}" type="pres">
      <dgm:prSet presAssocID="{4BF7E0C0-5E17-4BCA-9E7F-3A58F810C16F}" presName="childTextBox" presStyleLbl="fg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9DD7B-FC02-4C3E-AFE5-0EF35336DC47}" type="pres">
      <dgm:prSet presAssocID="{6761DB34-8D8F-42C1-8DDE-1F449F774A3D}" presName="childTextBox" presStyleLbl="fg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6C655-B395-4A4F-8AAA-B81CABA3F06A}" type="pres">
      <dgm:prSet presAssocID="{B6DC316A-0611-4024-8427-0AF93072904F}" presName="sp" presStyleCnt="0"/>
      <dgm:spPr/>
    </dgm:pt>
    <dgm:pt modelId="{2E2E2047-5C2E-4870-BC28-4E84E1A9F5D6}" type="pres">
      <dgm:prSet presAssocID="{88DA1112-05FC-4B3B-9343-3A3EE7F22B9E}" presName="arrowAndChildren" presStyleCnt="0"/>
      <dgm:spPr/>
    </dgm:pt>
    <dgm:pt modelId="{A12AF7E1-1428-4743-A8AA-90EA22D99A97}" type="pres">
      <dgm:prSet presAssocID="{88DA1112-05FC-4B3B-9343-3A3EE7F22B9E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1FBD977B-2236-4AE4-B116-4A7769D4B5A8}" type="pres">
      <dgm:prSet presAssocID="{88DA1112-05FC-4B3B-9343-3A3EE7F22B9E}" presName="arrow" presStyleLbl="node1" presStyleIdx="1" presStyleCnt="3"/>
      <dgm:spPr/>
      <dgm:t>
        <a:bodyPr/>
        <a:lstStyle/>
        <a:p>
          <a:endParaRPr lang="en-US"/>
        </a:p>
      </dgm:t>
    </dgm:pt>
    <dgm:pt modelId="{748E4EE0-DBA1-4F7A-A932-87DDFCE39473}" type="pres">
      <dgm:prSet presAssocID="{88DA1112-05FC-4B3B-9343-3A3EE7F22B9E}" presName="descendantArrow" presStyleCnt="0"/>
      <dgm:spPr/>
    </dgm:pt>
    <dgm:pt modelId="{C0AD9520-BBEC-41FD-84A2-5BDB9191E46F}" type="pres">
      <dgm:prSet presAssocID="{B5B44BC5-DC9C-483F-96A0-C706C65DB3D0}" presName="childTextArrow" presStyleLbl="fg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7A32F-53D7-48DA-9EB1-3EDF8B83EC64}" type="pres">
      <dgm:prSet presAssocID="{DEB40129-C455-412A-BAD3-0B8DE154C4AF}" presName="childTextArrow" presStyleLbl="fg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345FB-7041-4BC2-A3D4-D91A794E1C4F}" type="pres">
      <dgm:prSet presAssocID="{CAD83861-8297-49E5-8EDC-1EF9F3638999}" presName="childTextArrow" presStyleLbl="fg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96653-0678-4BAD-847A-359B2B025061}" type="pres">
      <dgm:prSet presAssocID="{431D3A45-0B0C-404C-8F77-13115C7AA0B3}" presName="childTextArrow" presStyleLbl="fg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8CBC3-A391-45B8-93D2-AE10448F8CDF}" type="pres">
      <dgm:prSet presAssocID="{67B5E42B-0FB4-4405-B081-57B5371BEC84}" presName="sp" presStyleCnt="0"/>
      <dgm:spPr/>
    </dgm:pt>
    <dgm:pt modelId="{D8F345A8-7D52-4AEE-90C5-1BA278EFEF97}" type="pres">
      <dgm:prSet presAssocID="{3E77DA82-3663-41B6-8803-D3D012C6E794}" presName="arrowAndChildren" presStyleCnt="0"/>
      <dgm:spPr/>
    </dgm:pt>
    <dgm:pt modelId="{6EF63C97-6CE6-4569-A438-1845E84BD3F3}" type="pres">
      <dgm:prSet presAssocID="{3E77DA82-3663-41B6-8803-D3D012C6E794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E185B7DB-CBB3-432B-B6C6-74DC094854D8}" type="pres">
      <dgm:prSet presAssocID="{3E77DA82-3663-41B6-8803-D3D012C6E794}" presName="arrow" presStyleLbl="node1" presStyleIdx="2" presStyleCnt="3"/>
      <dgm:spPr/>
      <dgm:t>
        <a:bodyPr/>
        <a:lstStyle/>
        <a:p>
          <a:endParaRPr lang="en-US"/>
        </a:p>
      </dgm:t>
    </dgm:pt>
    <dgm:pt modelId="{C2E897C4-55E9-4954-AFE0-EE2241DCA7CF}" type="pres">
      <dgm:prSet presAssocID="{3E77DA82-3663-41B6-8803-D3D012C6E794}" presName="descendantArrow" presStyleCnt="0"/>
      <dgm:spPr/>
    </dgm:pt>
    <dgm:pt modelId="{DD2676B1-BEEB-4351-983C-FC11D13C6014}" type="pres">
      <dgm:prSet presAssocID="{773956C2-4C8B-4231-9A18-D0996FBF8493}" presName="childTextArrow" presStyleLbl="fg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ACB9D-1BE2-4AF3-864B-8B85CF2D0515}" type="pres">
      <dgm:prSet presAssocID="{F1AE59EF-D04D-48BF-83D2-BE2390AD8F39}" presName="childTextArrow" presStyleLbl="fg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39F8D-6AE8-4D8F-933C-13FD779B5E57}" type="pres">
      <dgm:prSet presAssocID="{7102D07F-E76F-4DC1-95A5-9DCD5DC6E47E}" presName="childTextArrow" presStyleLbl="fg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3F0B3-D9ED-4D78-9A0D-E753E329B570}" type="pres">
      <dgm:prSet presAssocID="{C490BE9B-C632-493B-A306-36C3BCC5ADC6}" presName="childTextArrow" presStyleLbl="fg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63042-EAED-488A-9215-59876CE62779}" type="pres">
      <dgm:prSet presAssocID="{F8616CB4-20C7-45FF-946F-45F0DDF91D23}" presName="childTextArrow" presStyleLbl="fg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FCB42-83C6-40E0-8DC0-2F162B9E68C5}" type="pres">
      <dgm:prSet presAssocID="{85E5548B-1B47-493B-815D-CC0FD19A5699}" presName="childTextArrow" presStyleLbl="fg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F0BC18-24AF-4A4F-B4BD-889779526D84}" type="presOf" srcId="{773956C2-4C8B-4231-9A18-D0996FBF8493}" destId="{DD2676B1-BEEB-4351-983C-FC11D13C6014}" srcOrd="0" destOrd="0" presId="urn:microsoft.com/office/officeart/2005/8/layout/process4"/>
    <dgm:cxn modelId="{8FF35A17-2A62-4005-8A7A-D715E234E536}" srcId="{245894E3-C529-480E-9B42-2CD705B54525}" destId="{3E77DA82-3663-41B6-8803-D3D012C6E794}" srcOrd="0" destOrd="0" parTransId="{25489B4D-52AC-4B38-8709-D2C9883469EA}" sibTransId="{67B5E42B-0FB4-4405-B081-57B5371BEC84}"/>
    <dgm:cxn modelId="{1C70BA26-EA98-4792-9BF0-1D72863875C9}" type="presOf" srcId="{3E77DA82-3663-41B6-8803-D3D012C6E794}" destId="{E185B7DB-CBB3-432B-B6C6-74DC094854D8}" srcOrd="1" destOrd="0" presId="urn:microsoft.com/office/officeart/2005/8/layout/process4"/>
    <dgm:cxn modelId="{6504FACE-BD2C-4C0B-99AA-DC079E955342}" type="presOf" srcId="{85E5548B-1B47-493B-815D-CC0FD19A5699}" destId="{09EFCB42-83C6-40E0-8DC0-2F162B9E68C5}" srcOrd="0" destOrd="0" presId="urn:microsoft.com/office/officeart/2005/8/layout/process4"/>
    <dgm:cxn modelId="{A07AFB31-AFCE-4B9C-B192-7DB8FDB85AF4}" srcId="{88DA1112-05FC-4B3B-9343-3A3EE7F22B9E}" destId="{DEB40129-C455-412A-BAD3-0B8DE154C4AF}" srcOrd="1" destOrd="0" parTransId="{471DD6A2-E928-496D-ABCF-E7EE1C8C9D5D}" sibTransId="{ABA0A08C-0D3D-49BC-92FE-EEBE2C3CD28A}"/>
    <dgm:cxn modelId="{E88C02A5-3BE6-4289-96E6-DA021F60C44A}" srcId="{3E77DA82-3663-41B6-8803-D3D012C6E794}" destId="{F1AE59EF-D04D-48BF-83D2-BE2390AD8F39}" srcOrd="1" destOrd="0" parTransId="{E6D306A3-3ACF-41E4-980D-CC151276637A}" sibTransId="{7CA5DFE1-10C8-4A1D-A368-9A3D6619B11C}"/>
    <dgm:cxn modelId="{1B24DFE1-E143-45E6-872E-84F61B05BE22}" type="presOf" srcId="{EB21FADF-0786-46F0-BB5E-66765155A0D5}" destId="{3A963DCD-FB22-4EB8-B1E0-D0C55D8B89BF}" srcOrd="1" destOrd="0" presId="urn:microsoft.com/office/officeart/2005/8/layout/process4"/>
    <dgm:cxn modelId="{22C728B3-F376-4F86-9C34-E8D13B765AB7}" type="presOf" srcId="{F1AE59EF-D04D-48BF-83D2-BE2390AD8F39}" destId="{49DACB9D-1BE2-4AF3-864B-8B85CF2D0515}" srcOrd="0" destOrd="0" presId="urn:microsoft.com/office/officeart/2005/8/layout/process4"/>
    <dgm:cxn modelId="{714393DE-8D07-4C1C-849A-0221AB7FF9AF}" srcId="{EB21FADF-0786-46F0-BB5E-66765155A0D5}" destId="{4BF7E0C0-5E17-4BCA-9E7F-3A58F810C16F}" srcOrd="1" destOrd="0" parTransId="{D57E582D-13E3-4406-B3A2-1F72595ECB1D}" sibTransId="{62806181-A832-4921-9B50-B8990C37B26A}"/>
    <dgm:cxn modelId="{28C0C9D6-DFB3-4BF1-91C8-D16E98F9D555}" srcId="{3E77DA82-3663-41B6-8803-D3D012C6E794}" destId="{F8616CB4-20C7-45FF-946F-45F0DDF91D23}" srcOrd="4" destOrd="0" parTransId="{DC7FEDD8-AF55-4A2D-9D99-605EF5AE4E70}" sibTransId="{278E3F46-A19E-4972-B408-5E89EEB431DB}"/>
    <dgm:cxn modelId="{78C92788-FDFC-4BE6-9B64-AF127BC5D77C}" type="presOf" srcId="{C490BE9B-C632-493B-A306-36C3BCC5ADC6}" destId="{E5E3F0B3-D9ED-4D78-9A0D-E753E329B570}" srcOrd="0" destOrd="0" presId="urn:microsoft.com/office/officeart/2005/8/layout/process4"/>
    <dgm:cxn modelId="{9A40549C-CD60-44B6-8A7B-B8C1D1AAD981}" type="presOf" srcId="{4BF7E0C0-5E17-4BCA-9E7F-3A58F810C16F}" destId="{15644330-A354-40B8-845F-41914FF4A886}" srcOrd="0" destOrd="0" presId="urn:microsoft.com/office/officeart/2005/8/layout/process4"/>
    <dgm:cxn modelId="{410B8D36-EDA8-47EB-BF07-AC564703ECD6}" type="presOf" srcId="{62510FEC-064F-4E92-B849-C781F87C432F}" destId="{33661234-F004-4462-A7D3-3DAA8A2EE1A4}" srcOrd="0" destOrd="0" presId="urn:microsoft.com/office/officeart/2005/8/layout/process4"/>
    <dgm:cxn modelId="{B89617F1-7846-4B16-BD11-BCC739148E71}" srcId="{3E77DA82-3663-41B6-8803-D3D012C6E794}" destId="{7102D07F-E76F-4DC1-95A5-9DCD5DC6E47E}" srcOrd="2" destOrd="0" parTransId="{AF968550-EDCD-4FDD-931B-17CE66507531}" sibTransId="{553E3A2E-725C-4E0E-905E-A958B7E4D28F}"/>
    <dgm:cxn modelId="{32ADDA1A-A275-496A-8610-98FDB4BCEC00}" srcId="{3E77DA82-3663-41B6-8803-D3D012C6E794}" destId="{C490BE9B-C632-493B-A306-36C3BCC5ADC6}" srcOrd="3" destOrd="0" parTransId="{8D2879E7-78D5-48F9-B72E-690A3BF0239D}" sibTransId="{D5A4C42F-239A-4407-AA29-AE14F45016AF}"/>
    <dgm:cxn modelId="{BB23D5BF-2781-4C81-B0FF-9FD1468D8B02}" type="presOf" srcId="{B5B44BC5-DC9C-483F-96A0-C706C65DB3D0}" destId="{C0AD9520-BBEC-41FD-84A2-5BDB9191E46F}" srcOrd="0" destOrd="0" presId="urn:microsoft.com/office/officeart/2005/8/layout/process4"/>
    <dgm:cxn modelId="{867D41BC-D66F-4219-A0C3-CDEAB07CB14A}" type="presOf" srcId="{7102D07F-E76F-4DC1-95A5-9DCD5DC6E47E}" destId="{E8939F8D-6AE8-4D8F-933C-13FD779B5E57}" srcOrd="0" destOrd="0" presId="urn:microsoft.com/office/officeart/2005/8/layout/process4"/>
    <dgm:cxn modelId="{D449D33B-2A86-498E-92F5-B525C964232E}" srcId="{3E77DA82-3663-41B6-8803-D3D012C6E794}" destId="{85E5548B-1B47-493B-815D-CC0FD19A5699}" srcOrd="5" destOrd="0" parTransId="{8E9105FD-642A-4B88-B58A-0B3C5BA7E91D}" sibTransId="{DFF858C9-E3F2-45C2-80E4-FB98AF973436}"/>
    <dgm:cxn modelId="{304A7ECD-BD3B-4CC2-92F0-343DCE0CAE51}" srcId="{EB21FADF-0786-46F0-BB5E-66765155A0D5}" destId="{6761DB34-8D8F-42C1-8DDE-1F449F774A3D}" srcOrd="2" destOrd="0" parTransId="{2F68AB1C-6508-4521-BAC5-22A84D0BB8AA}" sibTransId="{12ED7338-A690-4814-A14E-C5395317BFEA}"/>
    <dgm:cxn modelId="{ACA4376D-0EF1-4E9F-B51E-EE3902D239A7}" type="presOf" srcId="{EB21FADF-0786-46F0-BB5E-66765155A0D5}" destId="{6238B0A2-D1E8-4AF5-8F30-3843E4F0C7D7}" srcOrd="0" destOrd="0" presId="urn:microsoft.com/office/officeart/2005/8/layout/process4"/>
    <dgm:cxn modelId="{184E2613-F20B-4CBC-836E-16D20702E690}" srcId="{245894E3-C529-480E-9B42-2CD705B54525}" destId="{88DA1112-05FC-4B3B-9343-3A3EE7F22B9E}" srcOrd="1" destOrd="0" parTransId="{28839BA3-E80E-4577-9D5F-44681D3EA695}" sibTransId="{B6DC316A-0611-4024-8427-0AF93072904F}"/>
    <dgm:cxn modelId="{D5347F0D-2BBA-44CF-ABDA-A22C8E36FCA5}" type="presOf" srcId="{6761DB34-8D8F-42C1-8DDE-1F449F774A3D}" destId="{00E9DD7B-FC02-4C3E-AFE5-0EF35336DC47}" srcOrd="0" destOrd="0" presId="urn:microsoft.com/office/officeart/2005/8/layout/process4"/>
    <dgm:cxn modelId="{73FBE7C1-424C-4E34-B115-6667EE0636D5}" srcId="{88DA1112-05FC-4B3B-9343-3A3EE7F22B9E}" destId="{431D3A45-0B0C-404C-8F77-13115C7AA0B3}" srcOrd="3" destOrd="0" parTransId="{28E840D2-BF16-401C-B4DA-77183DD09F27}" sibTransId="{42F7E652-1425-4AE1-8904-B8A100D4B208}"/>
    <dgm:cxn modelId="{9AE30F9E-71AF-438B-A1C8-7B1DAA55DF93}" type="presOf" srcId="{245894E3-C529-480E-9B42-2CD705B54525}" destId="{3D6B5AFA-DD9E-4DAB-8FD6-0198CE29E979}" srcOrd="0" destOrd="0" presId="urn:microsoft.com/office/officeart/2005/8/layout/process4"/>
    <dgm:cxn modelId="{4ADD4075-4728-4414-B231-7762FEFCCB3F}" type="presOf" srcId="{431D3A45-0B0C-404C-8F77-13115C7AA0B3}" destId="{23F96653-0678-4BAD-847A-359B2B025061}" srcOrd="0" destOrd="0" presId="urn:microsoft.com/office/officeart/2005/8/layout/process4"/>
    <dgm:cxn modelId="{EBCDA058-E025-48FC-AF5F-7DE34C30C1EF}" srcId="{88DA1112-05FC-4B3B-9343-3A3EE7F22B9E}" destId="{CAD83861-8297-49E5-8EDC-1EF9F3638999}" srcOrd="2" destOrd="0" parTransId="{57734A72-DB4D-4859-8A99-E8942A363154}" sibTransId="{26454A4E-0129-4079-9CB4-F311DF43C13E}"/>
    <dgm:cxn modelId="{0662F77E-2172-436B-9010-57477CC3280C}" type="presOf" srcId="{3E77DA82-3663-41B6-8803-D3D012C6E794}" destId="{6EF63C97-6CE6-4569-A438-1845E84BD3F3}" srcOrd="0" destOrd="0" presId="urn:microsoft.com/office/officeart/2005/8/layout/process4"/>
    <dgm:cxn modelId="{F9F16E5C-C4CD-4844-AC69-40A4D85DE8CC}" type="presOf" srcId="{F8616CB4-20C7-45FF-946F-45F0DDF91D23}" destId="{C7D63042-EAED-488A-9215-59876CE62779}" srcOrd="0" destOrd="0" presId="urn:microsoft.com/office/officeart/2005/8/layout/process4"/>
    <dgm:cxn modelId="{2C206E4D-8C5A-40A0-BD42-D093523B1D1A}" type="presOf" srcId="{CAD83861-8297-49E5-8EDC-1EF9F3638999}" destId="{194345FB-7041-4BC2-A3D4-D91A794E1C4F}" srcOrd="0" destOrd="0" presId="urn:microsoft.com/office/officeart/2005/8/layout/process4"/>
    <dgm:cxn modelId="{094DAB77-CE65-4BF1-A0FF-68D5E4D4FA61}" type="presOf" srcId="{88DA1112-05FC-4B3B-9343-3A3EE7F22B9E}" destId="{A12AF7E1-1428-4743-A8AA-90EA22D99A97}" srcOrd="0" destOrd="0" presId="urn:microsoft.com/office/officeart/2005/8/layout/process4"/>
    <dgm:cxn modelId="{BF5015F7-AEA1-4E0D-A0B2-2F79565C7436}" srcId="{3E77DA82-3663-41B6-8803-D3D012C6E794}" destId="{773956C2-4C8B-4231-9A18-D0996FBF8493}" srcOrd="0" destOrd="0" parTransId="{927A4F1C-9CBA-4986-BF06-1C420A4CEAF9}" sibTransId="{B27D2F0F-E7CC-4C9A-AB98-F90535340E8A}"/>
    <dgm:cxn modelId="{CC8221A4-FDDC-47DB-B8F4-EED1FED35C26}" type="presOf" srcId="{DEB40129-C455-412A-BAD3-0B8DE154C4AF}" destId="{0447A32F-53D7-48DA-9EB1-3EDF8B83EC64}" srcOrd="0" destOrd="0" presId="urn:microsoft.com/office/officeart/2005/8/layout/process4"/>
    <dgm:cxn modelId="{98ED37D0-C8B8-4A58-A1ED-1AA619C2F5FE}" srcId="{245894E3-C529-480E-9B42-2CD705B54525}" destId="{EB21FADF-0786-46F0-BB5E-66765155A0D5}" srcOrd="2" destOrd="0" parTransId="{4457267B-2C87-4982-9514-A8493292A1E0}" sibTransId="{89CCA11A-ACFD-49A7-923F-0286B1B541AD}"/>
    <dgm:cxn modelId="{F8287325-3674-4AAB-A21C-DAEDD3B33BE2}" srcId="{88DA1112-05FC-4B3B-9343-3A3EE7F22B9E}" destId="{B5B44BC5-DC9C-483F-96A0-C706C65DB3D0}" srcOrd="0" destOrd="0" parTransId="{9234A6E0-B946-472D-B92F-02B246BF8F52}" sibTransId="{D879DDCB-66C3-473B-A0EC-D37E68076D10}"/>
    <dgm:cxn modelId="{D550FAA0-335B-4343-8A93-93A1C4A2F5CC}" srcId="{EB21FADF-0786-46F0-BB5E-66765155A0D5}" destId="{62510FEC-064F-4E92-B849-C781F87C432F}" srcOrd="0" destOrd="0" parTransId="{B3297FFF-D55F-489C-9823-0E843FC71287}" sibTransId="{B02E36E5-F704-4E4D-AE74-7587DEA09FE1}"/>
    <dgm:cxn modelId="{E23F229C-7719-41AD-B858-CD33A704FACE}" type="presOf" srcId="{88DA1112-05FC-4B3B-9343-3A3EE7F22B9E}" destId="{1FBD977B-2236-4AE4-B116-4A7769D4B5A8}" srcOrd="1" destOrd="0" presId="urn:microsoft.com/office/officeart/2005/8/layout/process4"/>
    <dgm:cxn modelId="{0DB73510-D950-446E-B32A-6F442D3410C0}" type="presParOf" srcId="{3D6B5AFA-DD9E-4DAB-8FD6-0198CE29E979}" destId="{EB11CB1D-2FB1-45C3-BB34-4479FB9B918D}" srcOrd="0" destOrd="0" presId="urn:microsoft.com/office/officeart/2005/8/layout/process4"/>
    <dgm:cxn modelId="{65F640C0-856B-4731-AF74-EA6F88CD4009}" type="presParOf" srcId="{EB11CB1D-2FB1-45C3-BB34-4479FB9B918D}" destId="{6238B0A2-D1E8-4AF5-8F30-3843E4F0C7D7}" srcOrd="0" destOrd="0" presId="urn:microsoft.com/office/officeart/2005/8/layout/process4"/>
    <dgm:cxn modelId="{D71F0DBF-CBA3-4899-BE64-D62812B41B30}" type="presParOf" srcId="{EB11CB1D-2FB1-45C3-BB34-4479FB9B918D}" destId="{3A963DCD-FB22-4EB8-B1E0-D0C55D8B89BF}" srcOrd="1" destOrd="0" presId="urn:microsoft.com/office/officeart/2005/8/layout/process4"/>
    <dgm:cxn modelId="{7D46BDFC-4BBA-4A01-9CA1-8BF1D729FD9C}" type="presParOf" srcId="{EB11CB1D-2FB1-45C3-BB34-4479FB9B918D}" destId="{7D002FC2-3FB6-4021-A854-6FD7C24F605A}" srcOrd="2" destOrd="0" presId="urn:microsoft.com/office/officeart/2005/8/layout/process4"/>
    <dgm:cxn modelId="{226C672D-E214-4A67-BC42-70CE0E489E4D}" type="presParOf" srcId="{7D002FC2-3FB6-4021-A854-6FD7C24F605A}" destId="{33661234-F004-4462-A7D3-3DAA8A2EE1A4}" srcOrd="0" destOrd="0" presId="urn:microsoft.com/office/officeart/2005/8/layout/process4"/>
    <dgm:cxn modelId="{7BED3CA8-D1DB-4530-BF95-BD030B27514C}" type="presParOf" srcId="{7D002FC2-3FB6-4021-A854-6FD7C24F605A}" destId="{15644330-A354-40B8-845F-41914FF4A886}" srcOrd="1" destOrd="0" presId="urn:microsoft.com/office/officeart/2005/8/layout/process4"/>
    <dgm:cxn modelId="{2FCD31CC-20D8-412E-A94A-1FFF8C78BF9D}" type="presParOf" srcId="{7D002FC2-3FB6-4021-A854-6FD7C24F605A}" destId="{00E9DD7B-FC02-4C3E-AFE5-0EF35336DC47}" srcOrd="2" destOrd="0" presId="urn:microsoft.com/office/officeart/2005/8/layout/process4"/>
    <dgm:cxn modelId="{7BA7D83B-4DCB-4104-8760-14E49C5989BE}" type="presParOf" srcId="{3D6B5AFA-DD9E-4DAB-8FD6-0198CE29E979}" destId="{D726C655-B395-4A4F-8AAA-B81CABA3F06A}" srcOrd="1" destOrd="0" presId="urn:microsoft.com/office/officeart/2005/8/layout/process4"/>
    <dgm:cxn modelId="{522A6460-9FB4-43FE-98B0-30F95C2EBB24}" type="presParOf" srcId="{3D6B5AFA-DD9E-4DAB-8FD6-0198CE29E979}" destId="{2E2E2047-5C2E-4870-BC28-4E84E1A9F5D6}" srcOrd="2" destOrd="0" presId="urn:microsoft.com/office/officeart/2005/8/layout/process4"/>
    <dgm:cxn modelId="{F24D1D81-D583-4917-9A3D-D5F7B1AE50E8}" type="presParOf" srcId="{2E2E2047-5C2E-4870-BC28-4E84E1A9F5D6}" destId="{A12AF7E1-1428-4743-A8AA-90EA22D99A97}" srcOrd="0" destOrd="0" presId="urn:microsoft.com/office/officeart/2005/8/layout/process4"/>
    <dgm:cxn modelId="{A9800E85-084B-455C-9DB5-3DF99EF81C84}" type="presParOf" srcId="{2E2E2047-5C2E-4870-BC28-4E84E1A9F5D6}" destId="{1FBD977B-2236-4AE4-B116-4A7769D4B5A8}" srcOrd="1" destOrd="0" presId="urn:microsoft.com/office/officeart/2005/8/layout/process4"/>
    <dgm:cxn modelId="{70A47765-BB8D-4201-BC89-1867ECB39FA3}" type="presParOf" srcId="{2E2E2047-5C2E-4870-BC28-4E84E1A9F5D6}" destId="{748E4EE0-DBA1-4F7A-A932-87DDFCE39473}" srcOrd="2" destOrd="0" presId="urn:microsoft.com/office/officeart/2005/8/layout/process4"/>
    <dgm:cxn modelId="{78F92019-ABA0-41E6-AD61-E12F822713CA}" type="presParOf" srcId="{748E4EE0-DBA1-4F7A-A932-87DDFCE39473}" destId="{C0AD9520-BBEC-41FD-84A2-5BDB9191E46F}" srcOrd="0" destOrd="0" presId="urn:microsoft.com/office/officeart/2005/8/layout/process4"/>
    <dgm:cxn modelId="{D47E878D-40C6-47D3-8CAD-F7DC62AC3DF0}" type="presParOf" srcId="{748E4EE0-DBA1-4F7A-A932-87DDFCE39473}" destId="{0447A32F-53D7-48DA-9EB1-3EDF8B83EC64}" srcOrd="1" destOrd="0" presId="urn:microsoft.com/office/officeart/2005/8/layout/process4"/>
    <dgm:cxn modelId="{BD01FF85-D0B9-481B-B6B9-267A191EFD99}" type="presParOf" srcId="{748E4EE0-DBA1-4F7A-A932-87DDFCE39473}" destId="{194345FB-7041-4BC2-A3D4-D91A794E1C4F}" srcOrd="2" destOrd="0" presId="urn:microsoft.com/office/officeart/2005/8/layout/process4"/>
    <dgm:cxn modelId="{C78A218C-FE67-4E2B-ABDB-2EBFF8078E09}" type="presParOf" srcId="{748E4EE0-DBA1-4F7A-A932-87DDFCE39473}" destId="{23F96653-0678-4BAD-847A-359B2B025061}" srcOrd="3" destOrd="0" presId="urn:microsoft.com/office/officeart/2005/8/layout/process4"/>
    <dgm:cxn modelId="{28361455-66C6-4782-98F4-83CE9102694B}" type="presParOf" srcId="{3D6B5AFA-DD9E-4DAB-8FD6-0198CE29E979}" destId="{F8F8CBC3-A391-45B8-93D2-AE10448F8CDF}" srcOrd="3" destOrd="0" presId="urn:microsoft.com/office/officeart/2005/8/layout/process4"/>
    <dgm:cxn modelId="{E50DE51C-0D8A-41E1-B661-D76F04141ADD}" type="presParOf" srcId="{3D6B5AFA-DD9E-4DAB-8FD6-0198CE29E979}" destId="{D8F345A8-7D52-4AEE-90C5-1BA278EFEF97}" srcOrd="4" destOrd="0" presId="urn:microsoft.com/office/officeart/2005/8/layout/process4"/>
    <dgm:cxn modelId="{6AB9A3AB-B6C8-4433-881E-E72A11835ADD}" type="presParOf" srcId="{D8F345A8-7D52-4AEE-90C5-1BA278EFEF97}" destId="{6EF63C97-6CE6-4569-A438-1845E84BD3F3}" srcOrd="0" destOrd="0" presId="urn:microsoft.com/office/officeart/2005/8/layout/process4"/>
    <dgm:cxn modelId="{A6BF7E3C-F2D3-4DE5-9C6A-61B849825C00}" type="presParOf" srcId="{D8F345A8-7D52-4AEE-90C5-1BA278EFEF97}" destId="{E185B7DB-CBB3-432B-B6C6-74DC094854D8}" srcOrd="1" destOrd="0" presId="urn:microsoft.com/office/officeart/2005/8/layout/process4"/>
    <dgm:cxn modelId="{D42ECCEC-7942-4CBC-A055-46849FB1483B}" type="presParOf" srcId="{D8F345A8-7D52-4AEE-90C5-1BA278EFEF97}" destId="{C2E897C4-55E9-4954-AFE0-EE2241DCA7CF}" srcOrd="2" destOrd="0" presId="urn:microsoft.com/office/officeart/2005/8/layout/process4"/>
    <dgm:cxn modelId="{FDADBE36-58CC-40FC-A614-4F07C4E32C7C}" type="presParOf" srcId="{C2E897C4-55E9-4954-AFE0-EE2241DCA7CF}" destId="{DD2676B1-BEEB-4351-983C-FC11D13C6014}" srcOrd="0" destOrd="0" presId="urn:microsoft.com/office/officeart/2005/8/layout/process4"/>
    <dgm:cxn modelId="{8D48C40A-F091-4D2D-B4BC-D04D8DAE823E}" type="presParOf" srcId="{C2E897C4-55E9-4954-AFE0-EE2241DCA7CF}" destId="{49DACB9D-1BE2-4AF3-864B-8B85CF2D0515}" srcOrd="1" destOrd="0" presId="urn:microsoft.com/office/officeart/2005/8/layout/process4"/>
    <dgm:cxn modelId="{FD833305-E4E6-472D-879D-C948F4CEF4F2}" type="presParOf" srcId="{C2E897C4-55E9-4954-AFE0-EE2241DCA7CF}" destId="{E8939F8D-6AE8-4D8F-933C-13FD779B5E57}" srcOrd="2" destOrd="0" presId="urn:microsoft.com/office/officeart/2005/8/layout/process4"/>
    <dgm:cxn modelId="{9163C4E2-6A32-4B27-B49E-8373561C751B}" type="presParOf" srcId="{C2E897C4-55E9-4954-AFE0-EE2241DCA7CF}" destId="{E5E3F0B3-D9ED-4D78-9A0D-E753E329B570}" srcOrd="3" destOrd="0" presId="urn:microsoft.com/office/officeart/2005/8/layout/process4"/>
    <dgm:cxn modelId="{6B106D17-4A03-4EA5-9EE5-20EF762068F4}" type="presParOf" srcId="{C2E897C4-55E9-4954-AFE0-EE2241DCA7CF}" destId="{C7D63042-EAED-488A-9215-59876CE62779}" srcOrd="4" destOrd="0" presId="urn:microsoft.com/office/officeart/2005/8/layout/process4"/>
    <dgm:cxn modelId="{17F309B5-854B-4298-8DF4-E25CDA567FFC}" type="presParOf" srcId="{C2E897C4-55E9-4954-AFE0-EE2241DCA7CF}" destId="{09EFCB42-83C6-40E0-8DC0-2F162B9E68C5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7E09AE-F15F-4F28-B92F-43517F267FB7}">
      <dsp:nvSpPr>
        <dsp:cNvPr id="0" name=""/>
        <dsp:cNvSpPr/>
      </dsp:nvSpPr>
      <dsp:spPr>
        <a:xfrm rot="5400000">
          <a:off x="3683034" y="-1461027"/>
          <a:ext cx="924490" cy="390144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Competitive Matrix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iTunes App Store Trending</a:t>
          </a:r>
          <a:endParaRPr lang="en-US" sz="2000" kern="1200" dirty="0"/>
        </a:p>
      </dsp:txBody>
      <dsp:txXfrm rot="5400000">
        <a:off x="3683034" y="-1461027"/>
        <a:ext cx="924490" cy="3901440"/>
      </dsp:txXfrm>
    </dsp:sp>
    <dsp:sp modelId="{04A10495-FD0D-4A0A-A928-FFF84F6EA2D3}">
      <dsp:nvSpPr>
        <dsp:cNvPr id="0" name=""/>
        <dsp:cNvSpPr/>
      </dsp:nvSpPr>
      <dsp:spPr>
        <a:xfrm>
          <a:off x="0" y="2402"/>
          <a:ext cx="2194560" cy="11556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Stage 1: </a:t>
          </a:r>
          <a:endParaRPr lang="en-US" sz="4200" kern="1200" dirty="0"/>
        </a:p>
      </dsp:txBody>
      <dsp:txXfrm>
        <a:off x="0" y="2402"/>
        <a:ext cx="2194560" cy="1155612"/>
      </dsp:txXfrm>
    </dsp:sp>
    <dsp:sp modelId="{90333885-FDB5-407E-A1A9-67EF93F0723E}">
      <dsp:nvSpPr>
        <dsp:cNvPr id="0" name=""/>
        <dsp:cNvSpPr/>
      </dsp:nvSpPr>
      <dsp:spPr>
        <a:xfrm rot="5400000">
          <a:off x="3683034" y="-157117"/>
          <a:ext cx="924490" cy="390144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Music / App Consumption Profile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iTunes App Store Trending</a:t>
          </a:r>
          <a:endParaRPr lang="en-US" sz="2000" kern="1200" dirty="0"/>
        </a:p>
      </dsp:txBody>
      <dsp:txXfrm rot="5400000">
        <a:off x="3683034" y="-157117"/>
        <a:ext cx="924490" cy="3901440"/>
      </dsp:txXfrm>
    </dsp:sp>
    <dsp:sp modelId="{4DE6D5FF-3E5E-4D90-9085-430B32135BD6}">
      <dsp:nvSpPr>
        <dsp:cNvPr id="0" name=""/>
        <dsp:cNvSpPr/>
      </dsp:nvSpPr>
      <dsp:spPr>
        <a:xfrm>
          <a:off x="0" y="1215796"/>
          <a:ext cx="2194560" cy="11556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Stage 3:</a:t>
          </a:r>
          <a:endParaRPr lang="en-US" sz="4200" kern="1200" dirty="0"/>
        </a:p>
      </dsp:txBody>
      <dsp:txXfrm>
        <a:off x="0" y="1215796"/>
        <a:ext cx="2194560" cy="1155612"/>
      </dsp:txXfrm>
    </dsp:sp>
    <dsp:sp modelId="{02BC6DB4-CACD-4351-A977-99C0AF0568D7}">
      <dsp:nvSpPr>
        <dsp:cNvPr id="0" name=""/>
        <dsp:cNvSpPr/>
      </dsp:nvSpPr>
      <dsp:spPr>
        <a:xfrm rot="5400000">
          <a:off x="3683034" y="1056276"/>
          <a:ext cx="924490" cy="390144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Demographic Profile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iTunes App Store Trending</a:t>
          </a:r>
          <a:endParaRPr lang="en-US" sz="2000" kern="1200" dirty="0"/>
        </a:p>
      </dsp:txBody>
      <dsp:txXfrm rot="5400000">
        <a:off x="3683034" y="1056276"/>
        <a:ext cx="924490" cy="3901440"/>
      </dsp:txXfrm>
    </dsp:sp>
    <dsp:sp modelId="{573CC2F7-395B-4F3E-9466-F9E0ADBB7CA7}">
      <dsp:nvSpPr>
        <dsp:cNvPr id="0" name=""/>
        <dsp:cNvSpPr/>
      </dsp:nvSpPr>
      <dsp:spPr>
        <a:xfrm>
          <a:off x="0" y="2429189"/>
          <a:ext cx="2194560" cy="11556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Stage 4:</a:t>
          </a:r>
          <a:endParaRPr lang="en-US" sz="4200" kern="1200" dirty="0"/>
        </a:p>
      </dsp:txBody>
      <dsp:txXfrm>
        <a:off x="0" y="2429189"/>
        <a:ext cx="2194560" cy="1155612"/>
      </dsp:txXfrm>
    </dsp:sp>
    <dsp:sp modelId="{40E5B0F7-AEA5-47E0-9744-C5DFE1484D93}">
      <dsp:nvSpPr>
        <dsp:cNvPr id="0" name=""/>
        <dsp:cNvSpPr/>
      </dsp:nvSpPr>
      <dsp:spPr>
        <a:xfrm rot="5400000">
          <a:off x="3683034" y="2269669"/>
          <a:ext cx="924490" cy="390144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Recommendations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 Store Trends and Findings</a:t>
          </a:r>
          <a:endParaRPr lang="en-US" sz="2000" kern="1200" dirty="0"/>
        </a:p>
      </dsp:txBody>
      <dsp:txXfrm rot="5400000">
        <a:off x="3683034" y="2269669"/>
        <a:ext cx="924490" cy="3901440"/>
      </dsp:txXfrm>
    </dsp:sp>
    <dsp:sp modelId="{A3A4F376-176F-436A-B8EF-73FAFF01AEF6}">
      <dsp:nvSpPr>
        <dsp:cNvPr id="0" name=""/>
        <dsp:cNvSpPr/>
      </dsp:nvSpPr>
      <dsp:spPr>
        <a:xfrm>
          <a:off x="0" y="3642583"/>
          <a:ext cx="2194560" cy="11556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Stage 5:</a:t>
          </a:r>
          <a:endParaRPr lang="en-US" sz="4200" kern="1200" dirty="0"/>
        </a:p>
      </dsp:txBody>
      <dsp:txXfrm>
        <a:off x="0" y="3642583"/>
        <a:ext cx="2194560" cy="115561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0FFFDF-B544-42BF-B9AD-7C530783A844}">
      <dsp:nvSpPr>
        <dsp:cNvPr id="0" name=""/>
        <dsp:cNvSpPr/>
      </dsp:nvSpPr>
      <dsp:spPr>
        <a:xfrm>
          <a:off x="0" y="50892"/>
          <a:ext cx="868680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Carriers</a:t>
          </a:r>
          <a:endParaRPr lang="en-US" sz="2300" kern="1200" dirty="0"/>
        </a:p>
      </dsp:txBody>
      <dsp:txXfrm>
        <a:off x="0" y="50892"/>
        <a:ext cx="8686800" cy="551655"/>
      </dsp:txXfrm>
    </dsp:sp>
    <dsp:sp modelId="{8A566D9F-3B6B-47FA-B867-FC7B69F18A21}">
      <dsp:nvSpPr>
        <dsp:cNvPr id="0" name=""/>
        <dsp:cNvSpPr/>
      </dsp:nvSpPr>
      <dsp:spPr>
        <a:xfrm>
          <a:off x="0" y="602547"/>
          <a:ext cx="86868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1" kern="1200" dirty="0" smtClean="0"/>
            <a:t>Connor </a:t>
          </a:r>
          <a:r>
            <a:rPr lang="en-US" sz="1800" b="1" kern="1200" dirty="0" err="1" smtClean="0"/>
            <a:t>Bogin</a:t>
          </a:r>
          <a:r>
            <a:rPr lang="en-US" sz="1800" b="1" kern="1200" dirty="0" smtClean="0"/>
            <a:t> - Manager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err="1" smtClean="0"/>
            <a:t>Sugu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Venkat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Steve Bass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err="1" smtClean="0"/>
            <a:t>Tomer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Benami</a:t>
          </a:r>
          <a:endParaRPr lang="en-US" sz="1800" kern="1200" dirty="0"/>
        </a:p>
      </dsp:txBody>
      <dsp:txXfrm>
        <a:off x="0" y="602547"/>
        <a:ext cx="8686800" cy="1237860"/>
      </dsp:txXfrm>
    </dsp:sp>
    <dsp:sp modelId="{38AB6093-3C78-40B3-A8CF-413A1A9B32AE}">
      <dsp:nvSpPr>
        <dsp:cNvPr id="0" name=""/>
        <dsp:cNvSpPr/>
      </dsp:nvSpPr>
      <dsp:spPr>
        <a:xfrm>
          <a:off x="0" y="1840407"/>
          <a:ext cx="868680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Operating Systems</a:t>
          </a:r>
          <a:endParaRPr lang="en-US" sz="2300" kern="1200" dirty="0"/>
        </a:p>
      </dsp:txBody>
      <dsp:txXfrm>
        <a:off x="0" y="1840407"/>
        <a:ext cx="8686800" cy="551655"/>
      </dsp:txXfrm>
    </dsp:sp>
    <dsp:sp modelId="{35522E34-955B-41CE-BFC5-D2355A95D3BB}">
      <dsp:nvSpPr>
        <dsp:cNvPr id="0" name=""/>
        <dsp:cNvSpPr/>
      </dsp:nvSpPr>
      <dsp:spPr>
        <a:xfrm>
          <a:off x="0" y="2392062"/>
          <a:ext cx="86868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1" u="none" kern="1200" dirty="0" smtClean="0"/>
            <a:t>Felicia </a:t>
          </a:r>
          <a:r>
            <a:rPr lang="en-US" sz="1800" b="1" u="none" kern="1200" dirty="0" err="1" smtClean="0"/>
            <a:t>Widjaja</a:t>
          </a:r>
          <a:r>
            <a:rPr lang="en-US" sz="1800" b="1" u="none" kern="1200" dirty="0" smtClean="0"/>
            <a:t> - Manager</a:t>
          </a:r>
          <a:endParaRPr lang="en-US" sz="1800" b="1" u="non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Geoff </a:t>
          </a:r>
          <a:r>
            <a:rPr lang="en-US" sz="1800" kern="1200" dirty="0" err="1" smtClean="0"/>
            <a:t>Coyner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Peter </a:t>
          </a:r>
          <a:r>
            <a:rPr lang="en-US" sz="1800" kern="1200" dirty="0" err="1" smtClean="0"/>
            <a:t>Fantham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Mike </a:t>
          </a:r>
          <a:r>
            <a:rPr lang="en-US" sz="1800" kern="1200" dirty="0" err="1" smtClean="0"/>
            <a:t>Furgason</a:t>
          </a:r>
          <a:endParaRPr lang="en-US" sz="1800" kern="1200" dirty="0"/>
        </a:p>
      </dsp:txBody>
      <dsp:txXfrm>
        <a:off x="0" y="2392062"/>
        <a:ext cx="8686800" cy="1237860"/>
      </dsp:txXfrm>
    </dsp:sp>
    <dsp:sp modelId="{EC0BEA86-57F9-412C-BD27-8D8B6AAC8768}">
      <dsp:nvSpPr>
        <dsp:cNvPr id="0" name=""/>
        <dsp:cNvSpPr/>
      </dsp:nvSpPr>
      <dsp:spPr>
        <a:xfrm>
          <a:off x="0" y="3629922"/>
          <a:ext cx="868680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App Store Trending</a:t>
          </a:r>
          <a:endParaRPr lang="en-US" sz="2300" kern="1200" dirty="0"/>
        </a:p>
      </dsp:txBody>
      <dsp:txXfrm>
        <a:off x="0" y="3629922"/>
        <a:ext cx="8686800" cy="551655"/>
      </dsp:txXfrm>
    </dsp:sp>
    <dsp:sp modelId="{10678A28-FF69-45F4-9B42-2E7A7C22C741}">
      <dsp:nvSpPr>
        <dsp:cNvPr id="0" name=""/>
        <dsp:cNvSpPr/>
      </dsp:nvSpPr>
      <dsp:spPr>
        <a:xfrm>
          <a:off x="0" y="4181577"/>
          <a:ext cx="86868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err="1" smtClean="0"/>
            <a:t>Venkat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Rao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Johnny Chan</a:t>
          </a:r>
          <a:endParaRPr lang="en-US" sz="1800" kern="1200" dirty="0"/>
        </a:p>
      </dsp:txBody>
      <dsp:txXfrm>
        <a:off x="0" y="4181577"/>
        <a:ext cx="8686800" cy="61893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963DCD-FB22-4EB8-B1E0-D0C55D8B89BF}">
      <dsp:nvSpPr>
        <dsp:cNvPr id="0" name=""/>
        <dsp:cNvSpPr/>
      </dsp:nvSpPr>
      <dsp:spPr>
        <a:xfrm>
          <a:off x="0" y="3269507"/>
          <a:ext cx="9144000" cy="10731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Demographic Profile</a:t>
          </a:r>
          <a:endParaRPr lang="en-US" sz="2000" kern="1200" dirty="0"/>
        </a:p>
      </dsp:txBody>
      <dsp:txXfrm>
        <a:off x="0" y="3269507"/>
        <a:ext cx="9144000" cy="579487"/>
      </dsp:txXfrm>
    </dsp:sp>
    <dsp:sp modelId="{33661234-F004-4462-A7D3-3DAA8A2EE1A4}">
      <dsp:nvSpPr>
        <dsp:cNvPr id="0" name=""/>
        <dsp:cNvSpPr/>
      </dsp:nvSpPr>
      <dsp:spPr>
        <a:xfrm>
          <a:off x="4464" y="3827532"/>
          <a:ext cx="3045023" cy="49363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Organize by Carrier</a:t>
          </a:r>
          <a:endParaRPr lang="en-US" sz="1100" kern="1200" dirty="0"/>
        </a:p>
      </dsp:txBody>
      <dsp:txXfrm>
        <a:off x="4464" y="3827532"/>
        <a:ext cx="3045023" cy="493637"/>
      </dsp:txXfrm>
    </dsp:sp>
    <dsp:sp modelId="{15644330-A354-40B8-845F-41914FF4A886}">
      <dsp:nvSpPr>
        <dsp:cNvPr id="0" name=""/>
        <dsp:cNvSpPr/>
      </dsp:nvSpPr>
      <dsp:spPr>
        <a:xfrm>
          <a:off x="3049488" y="3827532"/>
          <a:ext cx="3045023" cy="49363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are the characteristics of customers in each segment?</a:t>
          </a:r>
          <a:endParaRPr lang="en-US" sz="1100" kern="1200" dirty="0"/>
        </a:p>
      </dsp:txBody>
      <dsp:txXfrm>
        <a:off x="3049488" y="3827532"/>
        <a:ext cx="3045023" cy="493637"/>
      </dsp:txXfrm>
    </dsp:sp>
    <dsp:sp modelId="{00E9DD7B-FC02-4C3E-AFE5-0EF35336DC47}">
      <dsp:nvSpPr>
        <dsp:cNvPr id="0" name=""/>
        <dsp:cNvSpPr/>
      </dsp:nvSpPr>
      <dsp:spPr>
        <a:xfrm>
          <a:off x="6094511" y="3827532"/>
          <a:ext cx="3045023" cy="49363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Income, age, interests, </a:t>
          </a:r>
          <a:r>
            <a:rPr lang="en-US" sz="1100" kern="1200" dirty="0" err="1" smtClean="0"/>
            <a:t>smartphone</a:t>
          </a:r>
          <a:r>
            <a:rPr lang="en-US" sz="1100" kern="1200" dirty="0" smtClean="0"/>
            <a:t> usage, music consumption</a:t>
          </a:r>
          <a:endParaRPr lang="en-US" sz="1100" kern="1200" dirty="0"/>
        </a:p>
      </dsp:txBody>
      <dsp:txXfrm>
        <a:off x="6094511" y="3827532"/>
        <a:ext cx="3045023" cy="493637"/>
      </dsp:txXfrm>
    </dsp:sp>
    <dsp:sp modelId="{1FBD977B-2236-4AE4-B116-4A7769D4B5A8}">
      <dsp:nvSpPr>
        <dsp:cNvPr id="0" name=""/>
        <dsp:cNvSpPr/>
      </dsp:nvSpPr>
      <dsp:spPr>
        <a:xfrm rot="10800000">
          <a:off x="0" y="1635137"/>
          <a:ext cx="9144000" cy="165046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Music/App Consumption Profile</a:t>
          </a:r>
          <a:endParaRPr lang="en-US" sz="2000" kern="1200" dirty="0"/>
        </a:p>
      </dsp:txBody>
      <dsp:txXfrm>
        <a:off x="0" y="1635137"/>
        <a:ext cx="9144000" cy="579313"/>
      </dsp:txXfrm>
    </dsp:sp>
    <dsp:sp modelId="{C0AD9520-BBEC-41FD-84A2-5BDB9191E46F}">
      <dsp:nvSpPr>
        <dsp:cNvPr id="0" name=""/>
        <dsp:cNvSpPr/>
      </dsp:nvSpPr>
      <dsp:spPr>
        <a:xfrm>
          <a:off x="0" y="2214451"/>
          <a:ext cx="2286000" cy="49348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types of apps sell the best? </a:t>
          </a:r>
          <a:endParaRPr lang="en-US" sz="1100" kern="1200" dirty="0"/>
        </a:p>
      </dsp:txBody>
      <dsp:txXfrm>
        <a:off x="0" y="2214451"/>
        <a:ext cx="2286000" cy="493489"/>
      </dsp:txXfrm>
    </dsp:sp>
    <dsp:sp modelId="{0447A32F-53D7-48DA-9EB1-3EDF8B83EC64}">
      <dsp:nvSpPr>
        <dsp:cNvPr id="0" name=""/>
        <dsp:cNvSpPr/>
      </dsp:nvSpPr>
      <dsp:spPr>
        <a:xfrm>
          <a:off x="2286000" y="2214451"/>
          <a:ext cx="2286000" cy="49348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Differences in consumption, paid vs. free</a:t>
          </a:r>
          <a:endParaRPr lang="en-US" sz="1100" kern="1200" dirty="0"/>
        </a:p>
      </dsp:txBody>
      <dsp:txXfrm>
        <a:off x="2286000" y="2214451"/>
        <a:ext cx="2286000" cy="493489"/>
      </dsp:txXfrm>
    </dsp:sp>
    <dsp:sp modelId="{194345FB-7041-4BC2-A3D4-D91A794E1C4F}">
      <dsp:nvSpPr>
        <dsp:cNvPr id="0" name=""/>
        <dsp:cNvSpPr/>
      </dsp:nvSpPr>
      <dsp:spPr>
        <a:xfrm>
          <a:off x="4572000" y="2214451"/>
          <a:ext cx="2286000" cy="49348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Landscape of the music app space</a:t>
          </a:r>
          <a:endParaRPr lang="en-US" sz="1100" kern="1200" dirty="0"/>
        </a:p>
      </dsp:txBody>
      <dsp:txXfrm>
        <a:off x="4572000" y="2214451"/>
        <a:ext cx="2286000" cy="493489"/>
      </dsp:txXfrm>
    </dsp:sp>
    <dsp:sp modelId="{23F96653-0678-4BAD-847A-359B2B025061}">
      <dsp:nvSpPr>
        <dsp:cNvPr id="0" name=""/>
        <dsp:cNvSpPr/>
      </dsp:nvSpPr>
      <dsp:spPr>
        <a:xfrm>
          <a:off x="6858000" y="2214451"/>
          <a:ext cx="2286000" cy="49348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Details on direct competitors, strengths &amp; weaknesses</a:t>
          </a:r>
          <a:endParaRPr lang="en-US" sz="1100" kern="1200" dirty="0"/>
        </a:p>
      </dsp:txBody>
      <dsp:txXfrm>
        <a:off x="6858000" y="2214451"/>
        <a:ext cx="2286000" cy="493489"/>
      </dsp:txXfrm>
    </dsp:sp>
    <dsp:sp modelId="{E185B7DB-CBB3-432B-B6C6-74DC094854D8}">
      <dsp:nvSpPr>
        <dsp:cNvPr id="0" name=""/>
        <dsp:cNvSpPr/>
      </dsp:nvSpPr>
      <dsp:spPr>
        <a:xfrm rot="10800000">
          <a:off x="0" y="767"/>
          <a:ext cx="9144000" cy="165046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Competitive   Matrix</a:t>
          </a:r>
          <a:endParaRPr lang="en-US" sz="2000" kern="1200" dirty="0"/>
        </a:p>
      </dsp:txBody>
      <dsp:txXfrm>
        <a:off x="0" y="767"/>
        <a:ext cx="9144000" cy="579313"/>
      </dsp:txXfrm>
    </dsp:sp>
    <dsp:sp modelId="{DD2676B1-BEEB-4351-983C-FC11D13C6014}">
      <dsp:nvSpPr>
        <dsp:cNvPr id="0" name=""/>
        <dsp:cNvSpPr/>
      </dsp:nvSpPr>
      <dsp:spPr>
        <a:xfrm>
          <a:off x="4464" y="580081"/>
          <a:ext cx="1522511" cy="49348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Organize by OS &amp; Carrier</a:t>
          </a:r>
          <a:endParaRPr lang="en-US" sz="1100" kern="1200" dirty="0"/>
        </a:p>
      </dsp:txBody>
      <dsp:txXfrm>
        <a:off x="4464" y="580081"/>
        <a:ext cx="1522511" cy="493489"/>
      </dsp:txXfrm>
    </dsp:sp>
    <dsp:sp modelId="{49DACB9D-1BE2-4AF3-864B-8B85CF2D0515}">
      <dsp:nvSpPr>
        <dsp:cNvPr id="0" name=""/>
        <dsp:cNvSpPr/>
      </dsp:nvSpPr>
      <dsp:spPr>
        <a:xfrm>
          <a:off x="1526976" y="580081"/>
          <a:ext cx="1522511" cy="49348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Market Share Data</a:t>
          </a:r>
          <a:endParaRPr lang="en-US" sz="1100" kern="1200" dirty="0"/>
        </a:p>
      </dsp:txBody>
      <dsp:txXfrm>
        <a:off x="1526976" y="580081"/>
        <a:ext cx="1522511" cy="493489"/>
      </dsp:txXfrm>
    </dsp:sp>
    <dsp:sp modelId="{E8939F8D-6AE8-4D8F-933C-13FD779B5E57}">
      <dsp:nvSpPr>
        <dsp:cNvPr id="0" name=""/>
        <dsp:cNvSpPr/>
      </dsp:nvSpPr>
      <dsp:spPr>
        <a:xfrm>
          <a:off x="3049488" y="580081"/>
          <a:ext cx="1522511" cy="49348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Competitive Advantage</a:t>
          </a:r>
          <a:endParaRPr lang="en-US" sz="1100" kern="1200" dirty="0"/>
        </a:p>
      </dsp:txBody>
      <dsp:txXfrm>
        <a:off x="3049488" y="580081"/>
        <a:ext cx="1522511" cy="493489"/>
      </dsp:txXfrm>
    </dsp:sp>
    <dsp:sp modelId="{E5E3F0B3-D9ED-4D78-9A0D-E753E329B570}">
      <dsp:nvSpPr>
        <dsp:cNvPr id="0" name=""/>
        <dsp:cNvSpPr/>
      </dsp:nvSpPr>
      <dsp:spPr>
        <a:xfrm>
          <a:off x="4572000" y="580081"/>
          <a:ext cx="1522511" cy="49348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% of Smartphone users for each Carrier</a:t>
          </a:r>
          <a:endParaRPr lang="en-US" sz="1100" kern="1200" dirty="0"/>
        </a:p>
      </dsp:txBody>
      <dsp:txXfrm>
        <a:off x="4572000" y="580081"/>
        <a:ext cx="1522511" cy="493489"/>
      </dsp:txXfrm>
    </dsp:sp>
    <dsp:sp modelId="{C7D63042-EAED-488A-9215-59876CE62779}">
      <dsp:nvSpPr>
        <dsp:cNvPr id="0" name=""/>
        <dsp:cNvSpPr/>
      </dsp:nvSpPr>
      <dsp:spPr>
        <a:xfrm>
          <a:off x="6094511" y="580081"/>
          <a:ext cx="1522511" cy="49348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Which carriers have which OS? What phones are offered?</a:t>
          </a:r>
          <a:endParaRPr lang="en-US" sz="1100" kern="1200" dirty="0"/>
        </a:p>
      </dsp:txBody>
      <dsp:txXfrm>
        <a:off x="6094511" y="580081"/>
        <a:ext cx="1522511" cy="493489"/>
      </dsp:txXfrm>
    </dsp:sp>
    <dsp:sp modelId="{09EFCB42-83C6-40E0-8DC0-2F162B9E68C5}">
      <dsp:nvSpPr>
        <dsp:cNvPr id="0" name=""/>
        <dsp:cNvSpPr/>
      </dsp:nvSpPr>
      <dsp:spPr>
        <a:xfrm>
          <a:off x="7617023" y="580081"/>
          <a:ext cx="1522511" cy="49348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Phone based app store vs. Carrier based app store</a:t>
          </a:r>
          <a:endParaRPr lang="en-US" sz="1100" kern="1200" dirty="0"/>
        </a:p>
      </dsp:txBody>
      <dsp:txXfrm>
        <a:off x="7617023" y="580081"/>
        <a:ext cx="1522511" cy="493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C1142-0BC8-438A-98CB-51CED30410A1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EB72F-2EA1-462A-BC9B-0A8A1FBFC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B72F-2EA1-462A-BC9B-0A8A1FBFCC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B72F-2EA1-462A-BC9B-0A8A1FBFCC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B72F-2EA1-462A-BC9B-0A8A1FBFCC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B72F-2EA1-462A-BC9B-0A8A1FBFCC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B72F-2EA1-462A-BC9B-0A8A1FBFCC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B72F-2EA1-462A-BC9B-0A8A1FBFCC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B72F-2EA1-462A-BC9B-0A8A1FBFCC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AF6F-CCE5-430A-8F84-A7AE94521FA9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D1C2-6DE4-4C3E-AD99-CC9EC7A7C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g.coyner@verizon.net" TargetMode="External"/><Relationship Id="rId13" Type="http://schemas.openxmlformats.org/officeDocument/2006/relationships/hyperlink" Target="mailto:felishw3@u.washington.edu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johnny11@u.washington.edu" TargetMode="External"/><Relationship Id="rId12" Type="http://schemas.openxmlformats.org/officeDocument/2006/relationships/hyperlink" Target="mailto:sugu.venkat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connorbogin@gmail.com" TargetMode="External"/><Relationship Id="rId11" Type="http://schemas.openxmlformats.org/officeDocument/2006/relationships/hyperlink" Target="mailto:vrao@u.washington.edu" TargetMode="External"/><Relationship Id="rId5" Type="http://schemas.openxmlformats.org/officeDocument/2006/relationships/hyperlink" Target="mailto:Tbenami@u.washington.edu" TargetMode="External"/><Relationship Id="rId10" Type="http://schemas.openxmlformats.org/officeDocument/2006/relationships/hyperlink" Target="mailto:MFurgason@gmail.com" TargetMode="External"/><Relationship Id="rId4" Type="http://schemas.openxmlformats.org/officeDocument/2006/relationships/hyperlink" Target="mailto:steveabass@gmail.com" TargetMode="External"/><Relationship Id="rId9" Type="http://schemas.openxmlformats.org/officeDocument/2006/relationships/hyperlink" Target="mailto:pfantham@gmail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androinica.com/" TargetMode="External"/><Relationship Id="rId3" Type="http://schemas.openxmlformats.org/officeDocument/2006/relationships/hyperlink" Target="http://www.mobilecrunch.com/" TargetMode="External"/><Relationship Id="rId7" Type="http://schemas.openxmlformats.org/officeDocument/2006/relationships/hyperlink" Target="http://www.theiphoneblog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blackberry.com/" TargetMode="External"/><Relationship Id="rId5" Type="http://schemas.openxmlformats.org/officeDocument/2006/relationships/hyperlink" Target="http://blogs.zdnet.com/cell-phones/" TargetMode="External"/><Relationship Id="rId10" Type="http://schemas.openxmlformats.org/officeDocument/2006/relationships/image" Target="../media/image2.jpeg"/><Relationship Id="rId4" Type="http://schemas.openxmlformats.org/officeDocument/2006/relationships/hyperlink" Target="http://blog.flurry.com/" TargetMode="External"/><Relationship Id="rId9" Type="http://schemas.openxmlformats.org/officeDocument/2006/relationships/hyperlink" Target="http://blogs.msdn.com/windowsmobi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371600"/>
            <a:ext cx="868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31177" r="-1765" b="38235"/>
          <a:stretch>
            <a:fillRect/>
          </a:stretch>
        </p:blipFill>
        <p:spPr bwMode="auto">
          <a:xfrm>
            <a:off x="3048000" y="1295400"/>
            <a:ext cx="32956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33500" y="4215825"/>
            <a:ext cx="6477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/>
              <a:t>Project Details and Timeline</a:t>
            </a:r>
            <a:endParaRPr 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Project Layout</a:t>
            </a:r>
            <a:endParaRPr lang="en-US" u="sng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76200" y="1143001"/>
          <a:ext cx="6096000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05600" y="1371600"/>
            <a:ext cx="220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Lead:</a:t>
            </a:r>
          </a:p>
          <a:p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Managers:</a:t>
            </a:r>
          </a:p>
          <a:p>
            <a:r>
              <a:rPr lang="en-US" dirty="0" smtClean="0"/>
              <a:t>Felicia </a:t>
            </a:r>
            <a:r>
              <a:rPr lang="en-US" dirty="0" err="1" smtClean="0"/>
              <a:t>Widjaja</a:t>
            </a:r>
            <a:endParaRPr lang="en-US" dirty="0" smtClean="0"/>
          </a:p>
          <a:p>
            <a:r>
              <a:rPr lang="en-US" dirty="0" smtClean="0"/>
              <a:t>Connor </a:t>
            </a:r>
            <a:r>
              <a:rPr lang="en-US" dirty="0" err="1" smtClean="0"/>
              <a:t>Bogin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Consultants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Geoff </a:t>
            </a:r>
            <a:r>
              <a:rPr lang="en-US" dirty="0" err="1" smtClean="0"/>
              <a:t>Coyner</a:t>
            </a:r>
            <a:endParaRPr lang="en-US" dirty="0" smtClean="0"/>
          </a:p>
          <a:p>
            <a:r>
              <a:rPr lang="en-US" dirty="0" err="1" smtClean="0"/>
              <a:t>Sugu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endParaRPr lang="en-US" dirty="0" smtClean="0"/>
          </a:p>
          <a:p>
            <a:r>
              <a:rPr lang="en-US" dirty="0" err="1" smtClean="0"/>
              <a:t>Tomer</a:t>
            </a:r>
            <a:r>
              <a:rPr lang="en-US" dirty="0" smtClean="0"/>
              <a:t> </a:t>
            </a:r>
            <a:r>
              <a:rPr lang="en-US" dirty="0" err="1" smtClean="0"/>
              <a:t>Benami</a:t>
            </a:r>
            <a:endParaRPr lang="en-US" dirty="0" smtClean="0"/>
          </a:p>
          <a:p>
            <a:r>
              <a:rPr lang="en-US" dirty="0" smtClean="0"/>
              <a:t>Mike </a:t>
            </a:r>
            <a:r>
              <a:rPr lang="en-US" dirty="0" err="1" smtClean="0"/>
              <a:t>Furgason</a:t>
            </a:r>
            <a:endParaRPr lang="en-US" dirty="0" smtClean="0"/>
          </a:p>
          <a:p>
            <a:r>
              <a:rPr lang="en-US" dirty="0" smtClean="0"/>
              <a:t>Steve Bass</a:t>
            </a:r>
          </a:p>
          <a:p>
            <a:r>
              <a:rPr lang="en-US" dirty="0" smtClean="0"/>
              <a:t>Johnny Chan</a:t>
            </a:r>
          </a:p>
          <a:p>
            <a:r>
              <a:rPr lang="en-US" dirty="0" smtClean="0"/>
              <a:t>Peter </a:t>
            </a:r>
            <a:r>
              <a:rPr lang="en-US" dirty="0" err="1" smtClean="0"/>
              <a:t>Fantham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2" name="Picture 3" descr="Icon jpg"/>
          <p:cNvPicPr>
            <a:picLocks noChangeAspect="1" noChangeArrowheads="1"/>
          </p:cNvPicPr>
          <p:nvPr/>
        </p:nvPicPr>
        <p:blipFill>
          <a:blip r:embed="rId8" cstate="print"/>
          <a:srcRect l="16672" t="19194" r="15770" b="35297"/>
          <a:stretch>
            <a:fillRect/>
          </a:stretch>
        </p:blipFill>
        <p:spPr bwMode="auto">
          <a:xfrm>
            <a:off x="304800" y="6172200"/>
            <a:ext cx="1295400" cy="6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43200" y="62600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iondi" pitchFamily="2" charset="0"/>
              </a:rPr>
              <a:t>Montlake</a:t>
            </a:r>
            <a:r>
              <a:rPr lang="en-US" dirty="0" smtClean="0">
                <a:latin typeface="Biondi" pitchFamily="2" charset="0"/>
              </a:rPr>
              <a:t> Consulting Group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304800" y="6124575"/>
            <a:ext cx="8610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u="sng" dirty="0" smtClean="0"/>
              <a:t>Teams</a:t>
            </a:r>
            <a:endParaRPr lang="en-US" u="sng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304800" y="939800"/>
          <a:ext cx="86868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3" descr="Icon jpg"/>
          <p:cNvPicPr>
            <a:picLocks noChangeAspect="1" noChangeArrowheads="1"/>
          </p:cNvPicPr>
          <p:nvPr/>
        </p:nvPicPr>
        <p:blipFill>
          <a:blip r:embed="rId8" cstate="print"/>
          <a:srcRect l="16672" t="19194" r="15770" b="35297"/>
          <a:stretch>
            <a:fillRect/>
          </a:stretch>
        </p:blipFill>
        <p:spPr bwMode="auto">
          <a:xfrm>
            <a:off x="304800" y="6172200"/>
            <a:ext cx="1295400" cy="6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62600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iondi" pitchFamily="2" charset="0"/>
              </a:rPr>
              <a:t>Montlake</a:t>
            </a:r>
            <a:r>
              <a:rPr lang="en-US" dirty="0" smtClean="0">
                <a:latin typeface="Biondi" pitchFamily="2" charset="0"/>
              </a:rPr>
              <a:t> Consulting Group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304800" y="6124575"/>
            <a:ext cx="8610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Research Areas</a:t>
            </a:r>
            <a:endParaRPr lang="en-US" u="sng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914400"/>
          <a:ext cx="914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0" y="2057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5334000"/>
            <a:ext cx="7086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Carriers:		AT&amp;T, Verizon, Sprint, T-Mobile</a:t>
            </a:r>
          </a:p>
          <a:p>
            <a:r>
              <a:rPr lang="en-US" sz="1600" dirty="0" smtClean="0"/>
              <a:t>Operating System:	</a:t>
            </a:r>
            <a:r>
              <a:rPr lang="en-US" sz="1600" dirty="0" err="1" smtClean="0"/>
              <a:t>iPhone</a:t>
            </a:r>
            <a:r>
              <a:rPr lang="en-US" sz="1600" dirty="0" smtClean="0"/>
              <a:t>, Blackberry RIM, Windows Mobile, Android</a:t>
            </a:r>
          </a:p>
          <a:p>
            <a:endParaRPr lang="en-US" dirty="0"/>
          </a:p>
        </p:txBody>
      </p:sp>
      <p:pic>
        <p:nvPicPr>
          <p:cNvPr id="10" name="Picture 3" descr="Icon jpg"/>
          <p:cNvPicPr>
            <a:picLocks noChangeAspect="1" noChangeArrowheads="1"/>
          </p:cNvPicPr>
          <p:nvPr/>
        </p:nvPicPr>
        <p:blipFill>
          <a:blip r:embed="rId8" cstate="print"/>
          <a:srcRect l="16672" t="19194" r="15770" b="35297"/>
          <a:stretch>
            <a:fillRect/>
          </a:stretch>
        </p:blipFill>
        <p:spPr bwMode="auto">
          <a:xfrm>
            <a:off x="304800" y="6172200"/>
            <a:ext cx="1295400" cy="6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743200" y="62600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iondi" pitchFamily="2" charset="0"/>
              </a:rPr>
              <a:t>Montlake</a:t>
            </a:r>
            <a:r>
              <a:rPr lang="en-US" dirty="0" smtClean="0">
                <a:latin typeface="Biondi" pitchFamily="2" charset="0"/>
              </a:rPr>
              <a:t> Consulting Group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04800" y="6124575"/>
            <a:ext cx="8610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3" y="0"/>
          <a:ext cx="9144002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306286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Monday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Tuesday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Wednesday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Saturday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Sunday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Oct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19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Oct. 20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Oct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. 21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Oct. 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Oct. 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Oct. 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SUBMIT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INITIAL FINDINGS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Oct. 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Oct. 26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Oct.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Oct.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Oct.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Oct.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Oct.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1</a:t>
                      </a:r>
                      <a:endParaRPr lang="en-US" sz="10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</a:t>
                      </a:r>
                      <a:r>
                        <a:rPr lang="en-US" sz="1000" baseline="0" dirty="0" smtClean="0"/>
                        <a:t> 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</a:t>
                      </a:r>
                      <a:r>
                        <a:rPr lang="en-US" sz="1000" baseline="0" dirty="0" smtClean="0"/>
                        <a:t> 8</a:t>
                      </a:r>
                    </a:p>
                    <a:p>
                      <a:endParaRPr lang="en-US" sz="1000" baseline="0" dirty="0" smtClean="0"/>
                    </a:p>
                    <a:p>
                      <a:r>
                        <a:rPr lang="en-US" sz="1000" b="1" baseline="0" dirty="0" smtClean="0"/>
                        <a:t>FINISH COMP MATRIX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15</a:t>
                      </a:r>
                      <a:endParaRPr lang="en-US" sz="10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</a:t>
                      </a:r>
                      <a:r>
                        <a:rPr lang="en-US" sz="1000" baseline="0" dirty="0" smtClean="0"/>
                        <a:t> 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</a:t>
                      </a:r>
                      <a:r>
                        <a:rPr lang="en-US" sz="1000" dirty="0" smtClean="0"/>
                        <a:t>22</a:t>
                      </a:r>
                      <a:endParaRPr lang="en-US" sz="10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25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FINISH</a:t>
                      </a:r>
                      <a:r>
                        <a:rPr lang="en-US" sz="1000" b="1" baseline="0" dirty="0" smtClean="0"/>
                        <a:t> MUSIC CONSUMPTION PROFILE</a:t>
                      </a:r>
                      <a:endParaRPr lang="en-US" sz="1000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26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27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</a:t>
                      </a:r>
                      <a:r>
                        <a:rPr lang="en-US" sz="1000" dirty="0" smtClean="0"/>
                        <a:t>29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Nov. 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FINISH</a:t>
                      </a:r>
                      <a:r>
                        <a:rPr lang="en-US" sz="1000" b="1" baseline="0" dirty="0" smtClean="0"/>
                        <a:t> DEMOGRAPHIC PROFILE</a:t>
                      </a:r>
                      <a:endParaRPr lang="en-US" sz="1000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3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AGGREGATE</a:t>
                      </a:r>
                      <a:r>
                        <a:rPr lang="en-US" sz="1000" b="1" baseline="0" dirty="0" smtClean="0"/>
                        <a:t> APP STORE DATA</a:t>
                      </a:r>
                      <a:endParaRPr lang="en-US" sz="10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6</a:t>
                      </a:r>
                    </a:p>
                    <a:p>
                      <a:endParaRPr lang="en-US" sz="1000" b="1" dirty="0" smtClean="0"/>
                    </a:p>
                    <a:p>
                      <a:r>
                        <a:rPr lang="en-US" sz="1000" b="1" dirty="0" smtClean="0"/>
                        <a:t>FINISH</a:t>
                      </a:r>
                      <a:r>
                        <a:rPr lang="en-US" sz="1000" b="1" baseline="0" dirty="0" smtClean="0"/>
                        <a:t> RECCOMENDATIONS</a:t>
                      </a:r>
                      <a:endParaRPr lang="en-US" sz="1000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Dec. 13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3" descr="Icon jpg"/>
          <p:cNvPicPr>
            <a:picLocks noChangeAspect="1" noChangeArrowheads="1"/>
          </p:cNvPicPr>
          <p:nvPr/>
        </p:nvPicPr>
        <p:blipFill>
          <a:blip r:embed="rId3" cstate="print"/>
          <a:srcRect l="16672" t="19194" r="15770" b="35297"/>
          <a:stretch>
            <a:fillRect/>
          </a:stretch>
        </p:blipFill>
        <p:spPr bwMode="auto">
          <a:xfrm>
            <a:off x="304800" y="6172200"/>
            <a:ext cx="1295400" cy="6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43200" y="62600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iondi" pitchFamily="2" charset="0"/>
              </a:rPr>
              <a:t>Montlake</a:t>
            </a:r>
            <a:r>
              <a:rPr lang="en-US" dirty="0" smtClean="0">
                <a:latin typeface="Biondi" pitchFamily="2" charset="0"/>
              </a:rPr>
              <a:t> Consulting Group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304800" y="6124575"/>
            <a:ext cx="8610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con jpg"/>
          <p:cNvPicPr>
            <a:picLocks noChangeAspect="1" noChangeArrowheads="1"/>
          </p:cNvPicPr>
          <p:nvPr/>
        </p:nvPicPr>
        <p:blipFill>
          <a:blip r:embed="rId3" cstate="print"/>
          <a:srcRect l="16672" t="19194" r="15770" b="35297"/>
          <a:stretch>
            <a:fillRect/>
          </a:stretch>
        </p:blipFill>
        <p:spPr bwMode="auto">
          <a:xfrm>
            <a:off x="304800" y="6172200"/>
            <a:ext cx="1295400" cy="6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743200" y="62600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iondi" pitchFamily="2" charset="0"/>
              </a:rPr>
              <a:t>Montlake</a:t>
            </a:r>
            <a:r>
              <a:rPr lang="en-US" dirty="0" smtClean="0">
                <a:latin typeface="Biondi" pitchFamily="2" charset="0"/>
              </a:rPr>
              <a:t> Consulting Group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304800" y="6124575"/>
            <a:ext cx="8610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33400" y="0"/>
            <a:ext cx="82296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u="sng" dirty="0" smtClean="0">
                <a:latin typeface="+mj-lt"/>
                <a:ea typeface="+mj-ea"/>
                <a:cs typeface="+mj-cs"/>
              </a:rPr>
              <a:t>Contacts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1430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Name		Email				Phone</a:t>
            </a:r>
          </a:p>
          <a:p>
            <a:pPr lvl="0"/>
            <a:endParaRPr lang="en-US" b="1" dirty="0" smtClean="0"/>
          </a:p>
          <a:p>
            <a:r>
              <a:rPr lang="en-US" dirty="0" smtClean="0"/>
              <a:t>Steve Bass	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steveabass@gmail.com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	(253) 359-5909 </a:t>
            </a:r>
          </a:p>
          <a:p>
            <a:r>
              <a:rPr lang="en-US" dirty="0" err="1" smtClean="0"/>
              <a:t>Tomer</a:t>
            </a:r>
            <a:r>
              <a:rPr lang="en-US" dirty="0" smtClean="0"/>
              <a:t> </a:t>
            </a:r>
            <a:r>
              <a:rPr lang="en-US" dirty="0" err="1" smtClean="0"/>
              <a:t>Benami</a:t>
            </a:r>
            <a:r>
              <a:rPr lang="en-US" dirty="0" smtClean="0"/>
              <a:t>	</a:t>
            </a:r>
            <a:r>
              <a:rPr lang="en-US" u="sng" dirty="0" smtClean="0">
                <a:hlinkClick r:id="rId5"/>
              </a:rPr>
              <a:t>Tbenami@u.washington.edu</a:t>
            </a:r>
            <a:r>
              <a:rPr lang="en-US" dirty="0" smtClean="0"/>
              <a:t> 		(206) 940-3436</a:t>
            </a:r>
          </a:p>
          <a:p>
            <a:pPr lvl="0"/>
            <a:r>
              <a:rPr lang="en-US" dirty="0" smtClean="0"/>
              <a:t>Connor </a:t>
            </a:r>
            <a:r>
              <a:rPr lang="en-US" dirty="0" err="1" smtClean="0"/>
              <a:t>Bogin</a:t>
            </a:r>
            <a:r>
              <a:rPr lang="en-US" dirty="0" smtClean="0"/>
              <a:t>	</a:t>
            </a:r>
            <a:r>
              <a:rPr lang="en-US" dirty="0" smtClean="0">
                <a:hlinkClick r:id="rId6"/>
              </a:rPr>
              <a:t>connorbogin@gmail.com</a:t>
            </a:r>
            <a:r>
              <a:rPr lang="en-US" dirty="0" smtClean="0"/>
              <a:t>		(425) 802-4598</a:t>
            </a:r>
          </a:p>
          <a:p>
            <a:pPr lvl="0"/>
            <a:r>
              <a:rPr lang="en-US" dirty="0" smtClean="0"/>
              <a:t>Johnny Chan	</a:t>
            </a:r>
            <a:r>
              <a:rPr lang="en-US" dirty="0" smtClean="0">
                <a:hlinkClick r:id="rId7"/>
              </a:rPr>
              <a:t>johnny11@u.washington.edu</a:t>
            </a:r>
            <a:r>
              <a:rPr lang="en-US" dirty="0" smtClean="0"/>
              <a:t>		(206) 465-9815 	</a:t>
            </a:r>
          </a:p>
          <a:p>
            <a:r>
              <a:rPr lang="en-US" dirty="0" smtClean="0"/>
              <a:t>Geoff </a:t>
            </a:r>
            <a:r>
              <a:rPr lang="en-US" dirty="0" err="1" smtClean="0"/>
              <a:t>Coyner</a:t>
            </a:r>
            <a:r>
              <a:rPr lang="en-US" dirty="0" smtClean="0"/>
              <a:t>	</a:t>
            </a:r>
            <a:r>
              <a:rPr lang="en-US" dirty="0" smtClean="0">
                <a:hlinkClick r:id="rId8"/>
              </a:rPr>
              <a:t>g.coyner@verizon.net</a:t>
            </a:r>
            <a:r>
              <a:rPr lang="en-US" dirty="0" smtClean="0"/>
              <a:t> 		(425) 301-2283 </a:t>
            </a:r>
          </a:p>
          <a:p>
            <a:pPr lvl="0"/>
            <a:r>
              <a:rPr lang="en-US" dirty="0" smtClean="0"/>
              <a:t>Peter </a:t>
            </a:r>
            <a:r>
              <a:rPr lang="en-US" dirty="0" err="1" smtClean="0"/>
              <a:t>Fantham</a:t>
            </a:r>
            <a:r>
              <a:rPr lang="en-US" dirty="0" smtClean="0"/>
              <a:t>	</a:t>
            </a:r>
            <a:r>
              <a:rPr lang="en-US" dirty="0" smtClean="0">
                <a:hlinkClick r:id="rId9"/>
              </a:rPr>
              <a:t>pfantham@gmail.com</a:t>
            </a:r>
            <a:r>
              <a:rPr lang="en-US" dirty="0" smtClean="0"/>
              <a:t> 		(206) 605-8283</a:t>
            </a:r>
          </a:p>
          <a:p>
            <a:pPr lvl="0"/>
            <a:r>
              <a:rPr lang="en-US" dirty="0" smtClean="0"/>
              <a:t>Mike </a:t>
            </a:r>
            <a:r>
              <a:rPr lang="en-US" dirty="0" err="1" smtClean="0"/>
              <a:t>Furgason</a:t>
            </a:r>
            <a:r>
              <a:rPr lang="en-US" dirty="0" smtClean="0"/>
              <a:t>	</a:t>
            </a:r>
            <a:r>
              <a:rPr lang="en-US" u="sng" dirty="0" smtClean="0">
                <a:hlinkClick r:id="rId10"/>
              </a:rPr>
              <a:t>MFurgason@gmail.com</a:t>
            </a:r>
            <a:r>
              <a:rPr lang="en-US" dirty="0" smtClean="0"/>
              <a:t> 		(425) 753-5953</a:t>
            </a:r>
          </a:p>
          <a:p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	</a:t>
            </a:r>
            <a:r>
              <a:rPr lang="en-US" dirty="0" smtClean="0">
                <a:hlinkClick r:id="rId11"/>
              </a:rPr>
              <a:t>vrao@u.washington.edu</a:t>
            </a:r>
            <a:r>
              <a:rPr lang="en-US" dirty="0" smtClean="0"/>
              <a:t>		(253) 218-9823</a:t>
            </a:r>
          </a:p>
          <a:p>
            <a:pPr lvl="0"/>
            <a:r>
              <a:rPr lang="en-US" dirty="0" err="1" smtClean="0"/>
              <a:t>Sugu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r>
              <a:rPr lang="en-US" dirty="0" smtClean="0"/>
              <a:t>	</a:t>
            </a:r>
            <a:r>
              <a:rPr lang="en-US" dirty="0" smtClean="0">
                <a:hlinkClick r:id="rId12"/>
              </a:rPr>
              <a:t>sugu.venkat@gmail.com</a:t>
            </a:r>
            <a:r>
              <a:rPr lang="en-US" dirty="0" smtClean="0"/>
              <a:t>		(425) 941-2918 </a:t>
            </a:r>
          </a:p>
          <a:p>
            <a:pPr lvl="0"/>
            <a:r>
              <a:rPr lang="en-US" dirty="0" smtClean="0"/>
              <a:t>Felicia </a:t>
            </a:r>
            <a:r>
              <a:rPr lang="en-US" dirty="0" err="1" smtClean="0"/>
              <a:t>Widjaja</a:t>
            </a:r>
            <a:r>
              <a:rPr lang="en-US" b="1" dirty="0" smtClean="0"/>
              <a:t>	</a:t>
            </a:r>
            <a:r>
              <a:rPr lang="en-US" u="sng" dirty="0" smtClean="0">
                <a:hlinkClick r:id="rId13"/>
              </a:rPr>
              <a:t>felishw3@u.washington.edu</a:t>
            </a:r>
            <a:r>
              <a:rPr lang="en-US" dirty="0" smtClean="0"/>
              <a:t> 		(425) 314-7724 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u="sng" dirty="0" smtClean="0"/>
              <a:t>Resources for Research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sz="1300" dirty="0" smtClean="0"/>
          </a:p>
          <a:p>
            <a:r>
              <a:rPr lang="en-US" sz="1600" b="1" dirty="0" smtClean="0"/>
              <a:t>Research Databases [UW Accessible]</a:t>
            </a:r>
          </a:p>
          <a:p>
            <a:pPr lvl="1"/>
            <a:r>
              <a:rPr lang="en-US" sz="1600" dirty="0" smtClean="0"/>
              <a:t>Hoover’s</a:t>
            </a:r>
          </a:p>
          <a:p>
            <a:pPr lvl="1"/>
            <a:r>
              <a:rPr lang="en-US" sz="1600" dirty="0" smtClean="0"/>
              <a:t>Forrester’s</a:t>
            </a:r>
          </a:p>
          <a:p>
            <a:pPr lvl="1"/>
            <a:r>
              <a:rPr lang="en-US" sz="1600" dirty="0" smtClean="0"/>
              <a:t>EBSCO Business</a:t>
            </a:r>
          </a:p>
          <a:p>
            <a:pPr lvl="1"/>
            <a:r>
              <a:rPr lang="en-US" sz="1600" dirty="0" smtClean="0"/>
              <a:t>First Research</a:t>
            </a:r>
          </a:p>
          <a:p>
            <a:pPr lvl="1"/>
            <a:r>
              <a:rPr lang="en-US" sz="1600" dirty="0" smtClean="0"/>
              <a:t>MarketResearch.com Academic (Reports are free, just click download link)</a:t>
            </a:r>
          </a:p>
          <a:p>
            <a:pPr lvl="1"/>
            <a:endParaRPr lang="en-US" sz="1600" dirty="0" smtClean="0"/>
          </a:p>
          <a:p>
            <a:r>
              <a:rPr lang="en-US" sz="1600" b="1" dirty="0" smtClean="0"/>
              <a:t>Blogs</a:t>
            </a:r>
          </a:p>
          <a:p>
            <a:pPr lvl="1"/>
            <a:r>
              <a:rPr lang="en-US" sz="1600" dirty="0" err="1" smtClean="0"/>
              <a:t>MobileCrunch</a:t>
            </a:r>
            <a:r>
              <a:rPr lang="en-US" sz="1600" dirty="0" smtClean="0"/>
              <a:t> (</a:t>
            </a:r>
            <a:r>
              <a:rPr lang="en-US" sz="1600" dirty="0" smtClean="0">
                <a:hlinkClick r:id="rId3"/>
              </a:rPr>
              <a:t>http://www.mobilecrunch.com/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Flurry (</a:t>
            </a:r>
            <a:r>
              <a:rPr lang="en-US" sz="1600" dirty="0" smtClean="0">
                <a:hlinkClick r:id="rId4"/>
              </a:rPr>
              <a:t>http://blog.flurry.com/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Smartphones</a:t>
            </a:r>
            <a:r>
              <a:rPr lang="en-US" sz="1600" dirty="0" smtClean="0"/>
              <a:t> &amp; Cell Phones (</a:t>
            </a:r>
            <a:r>
              <a:rPr lang="en-US" sz="1600" dirty="0" smtClean="0">
                <a:hlinkClick r:id="rId5"/>
              </a:rPr>
              <a:t>http://blogs.zdnet.com/cell-phones/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Blackberry Blog (</a:t>
            </a:r>
            <a:r>
              <a:rPr lang="en-US" sz="1600" dirty="0" smtClean="0">
                <a:hlinkClick r:id="rId6"/>
              </a:rPr>
              <a:t>http://blogs.blackberry.com/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iPhone</a:t>
            </a:r>
            <a:r>
              <a:rPr lang="en-US" sz="1600" dirty="0" smtClean="0"/>
              <a:t> Blog (</a:t>
            </a:r>
            <a:r>
              <a:rPr lang="en-US" sz="1600" dirty="0" smtClean="0">
                <a:hlinkClick r:id="rId7"/>
              </a:rPr>
              <a:t>http://www.theiphoneblog.com/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Android Blog (</a:t>
            </a:r>
            <a:r>
              <a:rPr lang="en-US" sz="1600" dirty="0" smtClean="0">
                <a:hlinkClick r:id="rId8"/>
              </a:rPr>
              <a:t>http://androinica.com/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WinMo</a:t>
            </a:r>
            <a:r>
              <a:rPr lang="en-US" sz="1600" dirty="0" smtClean="0"/>
              <a:t> Blog (</a:t>
            </a:r>
            <a:r>
              <a:rPr lang="en-US" sz="1600" dirty="0" smtClean="0">
                <a:hlinkClick r:id="rId9"/>
              </a:rPr>
              <a:t>http://blogs.msdn.com/windowsmobile/</a:t>
            </a:r>
            <a:r>
              <a:rPr lang="en-US" sz="1600" dirty="0" smtClean="0"/>
              <a:t>)</a:t>
            </a:r>
          </a:p>
        </p:txBody>
      </p:sp>
      <p:pic>
        <p:nvPicPr>
          <p:cNvPr id="6" name="Picture 3" descr="Icon jpg"/>
          <p:cNvPicPr>
            <a:picLocks noChangeAspect="1" noChangeArrowheads="1"/>
          </p:cNvPicPr>
          <p:nvPr/>
        </p:nvPicPr>
        <p:blipFill>
          <a:blip r:embed="rId10" cstate="print"/>
          <a:srcRect l="16672" t="19194" r="15770" b="35297"/>
          <a:stretch>
            <a:fillRect/>
          </a:stretch>
        </p:blipFill>
        <p:spPr bwMode="auto">
          <a:xfrm>
            <a:off x="304800" y="6172200"/>
            <a:ext cx="1295400" cy="6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62600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iondi" pitchFamily="2" charset="0"/>
              </a:rPr>
              <a:t>Montlake</a:t>
            </a:r>
            <a:r>
              <a:rPr lang="en-US" dirty="0" smtClean="0">
                <a:latin typeface="Biondi" pitchFamily="2" charset="0"/>
              </a:rPr>
              <a:t> Consulting Group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304800" y="6124575"/>
            <a:ext cx="8610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503</Words>
  <Application>Microsoft Office PowerPoint</Application>
  <PresentationFormat>On-screen Show (4:3)</PresentationFormat>
  <Paragraphs>178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Project Layout</vt:lpstr>
      <vt:lpstr>Teams</vt:lpstr>
      <vt:lpstr>Research Areas</vt:lpstr>
      <vt:lpstr>Slide 5</vt:lpstr>
      <vt:lpstr>Slide 6</vt:lpstr>
      <vt:lpstr>Resources for Research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</dc:creator>
  <cp:lastModifiedBy>Venkat</cp:lastModifiedBy>
  <cp:revision>251</cp:revision>
  <dcterms:created xsi:type="dcterms:W3CDTF">2009-10-04T01:38:46Z</dcterms:created>
  <dcterms:modified xsi:type="dcterms:W3CDTF">2009-11-19T04:01:07Z</dcterms:modified>
</cp:coreProperties>
</file>