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48E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894" autoAdjust="0"/>
  </p:normalViewPr>
  <p:slideViewPr>
    <p:cSldViewPr>
      <p:cViewPr>
        <p:scale>
          <a:sx n="50" d="100"/>
          <a:sy n="50" d="100"/>
        </p:scale>
        <p:origin x="-109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8BE67-D2ED-4355-B427-DF2973F0F1B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850C8-B15B-45B8-9427-4F503E24322E}">
      <dgm:prSet phldrT="[Text]" custT="1"/>
      <dgm:spPr/>
      <dgm:t>
        <a:bodyPr/>
        <a:lstStyle/>
        <a:p>
          <a:r>
            <a:rPr lang="en-US" sz="2000" dirty="0" smtClean="0"/>
            <a:t>Post</a:t>
          </a:r>
          <a:endParaRPr lang="en-US" sz="2000" dirty="0"/>
        </a:p>
      </dgm:t>
    </dgm:pt>
    <dgm:pt modelId="{76D2FFBE-9168-40FE-9150-45733F29B11F}" type="parTrans" cxnId="{882AE9FB-21D7-4031-8EC4-1246A6611C9E}">
      <dgm:prSet/>
      <dgm:spPr/>
      <dgm:t>
        <a:bodyPr/>
        <a:lstStyle/>
        <a:p>
          <a:endParaRPr lang="en-US"/>
        </a:p>
      </dgm:t>
    </dgm:pt>
    <dgm:pt modelId="{62C9E9FB-8C04-4BBC-B8E4-6D3C2C8987A5}" type="sibTrans" cxnId="{882AE9FB-21D7-4031-8EC4-1246A6611C9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055DE-0C14-4E7D-8C8D-C1C182A2782D}">
      <dgm:prSet phldrT="[Text]" custT="1"/>
      <dgm:spPr/>
      <dgm:t>
        <a:bodyPr/>
        <a:lstStyle/>
        <a:p>
          <a:r>
            <a:rPr lang="en-US" sz="2000" dirty="0" smtClean="0"/>
            <a:t>Network</a:t>
          </a:r>
          <a:endParaRPr lang="en-US" sz="2000" dirty="0"/>
        </a:p>
      </dgm:t>
    </dgm:pt>
    <dgm:pt modelId="{258787C3-C253-4A47-A3AB-112EA943DD32}" type="parTrans" cxnId="{E0EDBCF9-88D5-4BB2-8F8A-0B99A9039F15}">
      <dgm:prSet/>
      <dgm:spPr/>
      <dgm:t>
        <a:bodyPr/>
        <a:lstStyle/>
        <a:p>
          <a:endParaRPr lang="en-US"/>
        </a:p>
      </dgm:t>
    </dgm:pt>
    <dgm:pt modelId="{D8C15283-2BB1-4B34-A4BE-C334354EA8AC}" type="sibTrans" cxnId="{E0EDBCF9-88D5-4BB2-8F8A-0B99A9039F1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A30F4E5-1E16-4917-927C-C6D41ECFFEF8}">
      <dgm:prSet phldrT="[Text]" custT="1"/>
      <dgm:spPr/>
      <dgm:t>
        <a:bodyPr/>
        <a:lstStyle/>
        <a:p>
          <a:r>
            <a:rPr lang="en-US" sz="2000" dirty="0" smtClean="0"/>
            <a:t>Read</a:t>
          </a:r>
          <a:endParaRPr lang="en-US" sz="2000" dirty="0"/>
        </a:p>
      </dgm:t>
    </dgm:pt>
    <dgm:pt modelId="{40A05C19-2138-49ED-A6EA-0CB66DED29E2}" type="parTrans" cxnId="{F3C3205C-C545-490A-876C-7D8D99A59B44}">
      <dgm:prSet/>
      <dgm:spPr/>
      <dgm:t>
        <a:bodyPr/>
        <a:lstStyle/>
        <a:p>
          <a:endParaRPr lang="en-US"/>
        </a:p>
      </dgm:t>
    </dgm:pt>
    <dgm:pt modelId="{B4266766-32B3-4044-AFCC-8EE8485F15ED}" type="sibTrans" cxnId="{F3C3205C-C545-490A-876C-7D8D99A59B4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AC1F6F6-AD9F-48A1-8220-190DDB0DFE0D}">
      <dgm:prSet phldrT="[Text]" custT="1"/>
      <dgm:spPr/>
      <dgm:t>
        <a:bodyPr/>
        <a:lstStyle/>
        <a:p>
          <a:r>
            <a:rPr lang="en-US" sz="2000" dirty="0" smtClean="0"/>
            <a:t>Share</a:t>
          </a:r>
          <a:endParaRPr lang="en-US" sz="2000" dirty="0"/>
        </a:p>
      </dgm:t>
    </dgm:pt>
    <dgm:pt modelId="{6ECD1139-18B4-44DE-B143-957BB0A40390}" type="parTrans" cxnId="{C504914D-F647-4CBD-88FD-664AE1A4D0BD}">
      <dgm:prSet/>
      <dgm:spPr/>
      <dgm:t>
        <a:bodyPr/>
        <a:lstStyle/>
        <a:p>
          <a:endParaRPr lang="en-US"/>
        </a:p>
      </dgm:t>
    </dgm:pt>
    <dgm:pt modelId="{C12645F5-61D0-424D-A392-73CE36144454}" type="sibTrans" cxnId="{C504914D-F647-4CBD-88FD-664AE1A4D0B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84A1E6-1B6D-406B-AB2D-DEBC9EE21F05}">
      <dgm:prSet phldrT="[Text]" custT="1"/>
      <dgm:spPr/>
      <dgm:t>
        <a:bodyPr/>
        <a:lstStyle/>
        <a:p>
          <a:r>
            <a:rPr lang="en-US" sz="2000" dirty="0" smtClean="0"/>
            <a:t>Act</a:t>
          </a:r>
          <a:endParaRPr lang="en-US" sz="2000" dirty="0"/>
        </a:p>
      </dgm:t>
    </dgm:pt>
    <dgm:pt modelId="{8F9287D2-8220-4256-9321-7BECA7B1A97F}" type="parTrans" cxnId="{439B24E9-6E55-4086-B8D2-F49998102C3B}">
      <dgm:prSet/>
      <dgm:spPr/>
      <dgm:t>
        <a:bodyPr/>
        <a:lstStyle/>
        <a:p>
          <a:endParaRPr lang="en-US"/>
        </a:p>
      </dgm:t>
    </dgm:pt>
    <dgm:pt modelId="{1D75E6D9-B743-4894-925B-C8BD05A70668}" type="sibTrans" cxnId="{439B24E9-6E55-4086-B8D2-F49998102C3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97CC7D-098C-441C-8FA9-4565036871A5}" type="pres">
      <dgm:prSet presAssocID="{E4D8BE67-D2ED-4355-B427-DF2973F0F1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F24C59-F35A-455C-B226-79E89A22F91D}" type="pres">
      <dgm:prSet presAssocID="{1CF850C8-B15B-45B8-9427-4F503E24322E}" presName="dummy" presStyleCnt="0"/>
      <dgm:spPr/>
    </dgm:pt>
    <dgm:pt modelId="{D2A4DD6F-DA4E-49A0-B54A-BF008A024FD3}" type="pres">
      <dgm:prSet presAssocID="{1CF850C8-B15B-45B8-9427-4F503E24322E}" presName="node" presStyleLbl="revTx" presStyleIdx="0" presStyleCnt="5" custScaleX="92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5CDF8-770B-452B-A4B5-FC3C547C0A7C}" type="pres">
      <dgm:prSet presAssocID="{62C9E9FB-8C04-4BBC-B8E4-6D3C2C8987A5}" presName="sibTrans" presStyleLbl="node1" presStyleIdx="0" presStyleCnt="5"/>
      <dgm:spPr/>
      <dgm:t>
        <a:bodyPr/>
        <a:lstStyle/>
        <a:p>
          <a:endParaRPr lang="en-US"/>
        </a:p>
      </dgm:t>
    </dgm:pt>
    <dgm:pt modelId="{7EFCCD57-CB6E-4EF0-BB52-56A5E01AA392}" type="pres">
      <dgm:prSet presAssocID="{7BD055DE-0C14-4E7D-8C8D-C1C182A2782D}" presName="dummy" presStyleCnt="0"/>
      <dgm:spPr/>
    </dgm:pt>
    <dgm:pt modelId="{7F5B9345-0D3D-4CE6-A6B9-F2141A7507EF}" type="pres">
      <dgm:prSet presAssocID="{7BD055DE-0C14-4E7D-8C8D-C1C182A2782D}" presName="node" presStyleLbl="revTx" presStyleIdx="1" presStyleCnt="5" custScaleX="214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7F11D-18F3-4AE7-A866-BEBBFD48AD4A}" type="pres">
      <dgm:prSet presAssocID="{D8C15283-2BB1-4B34-A4BE-C334354EA8AC}" presName="sibTrans" presStyleLbl="node1" presStyleIdx="1" presStyleCnt="5"/>
      <dgm:spPr/>
      <dgm:t>
        <a:bodyPr/>
        <a:lstStyle/>
        <a:p>
          <a:endParaRPr lang="en-US"/>
        </a:p>
      </dgm:t>
    </dgm:pt>
    <dgm:pt modelId="{AE116F30-ABBB-43C2-9A6E-F3A0A515271C}" type="pres">
      <dgm:prSet presAssocID="{FA30F4E5-1E16-4917-927C-C6D41ECFFEF8}" presName="dummy" presStyleCnt="0"/>
      <dgm:spPr/>
    </dgm:pt>
    <dgm:pt modelId="{4918E6A6-19C8-4BC9-B296-38D72838E5F0}" type="pres">
      <dgm:prSet presAssocID="{FA30F4E5-1E16-4917-927C-C6D41ECFFEF8}" presName="node" presStyleLbl="revTx" presStyleIdx="2" presStyleCnt="5" custScaleX="112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578E2-8E2E-43DB-A49B-66B8C536E71C}" type="pres">
      <dgm:prSet presAssocID="{B4266766-32B3-4044-AFCC-8EE8485F15ED}" presName="sibTrans" presStyleLbl="node1" presStyleIdx="2" presStyleCnt="5"/>
      <dgm:spPr/>
      <dgm:t>
        <a:bodyPr/>
        <a:lstStyle/>
        <a:p>
          <a:endParaRPr lang="en-US"/>
        </a:p>
      </dgm:t>
    </dgm:pt>
    <dgm:pt modelId="{6224EC05-68CE-4A1B-A8E6-20CFB8375EEC}" type="pres">
      <dgm:prSet presAssocID="{3AC1F6F6-AD9F-48A1-8220-190DDB0DFE0D}" presName="dummy" presStyleCnt="0"/>
      <dgm:spPr/>
    </dgm:pt>
    <dgm:pt modelId="{F20A1EE7-965A-4B44-B745-B8DFE165B06A}" type="pres">
      <dgm:prSet presAssocID="{3AC1F6F6-AD9F-48A1-8220-190DDB0DFE0D}" presName="node" presStyleLbl="revTx" presStyleIdx="3" presStyleCnt="5" custScaleX="214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7914A-DC37-4038-9F70-5C552E7E5354}" type="pres">
      <dgm:prSet presAssocID="{C12645F5-61D0-424D-A392-73CE36144454}" presName="sibTrans" presStyleLbl="node1" presStyleIdx="3" presStyleCnt="5"/>
      <dgm:spPr/>
      <dgm:t>
        <a:bodyPr/>
        <a:lstStyle/>
        <a:p>
          <a:endParaRPr lang="en-US"/>
        </a:p>
      </dgm:t>
    </dgm:pt>
    <dgm:pt modelId="{CDA47CC7-F568-4AEB-886B-E1727856EA09}" type="pres">
      <dgm:prSet presAssocID="{7B84A1E6-1B6D-406B-AB2D-DEBC9EE21F05}" presName="dummy" presStyleCnt="0"/>
      <dgm:spPr/>
    </dgm:pt>
    <dgm:pt modelId="{A110FF84-B0A1-44ED-B2D4-37425156F2FC}" type="pres">
      <dgm:prSet presAssocID="{7B84A1E6-1B6D-406B-AB2D-DEBC9EE21F05}" presName="node" presStyleLbl="revTx" presStyleIdx="4" presStyleCnt="5" custScaleX="74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94EF6-FD0C-4D00-90DE-79F162491022}" type="pres">
      <dgm:prSet presAssocID="{1D75E6D9-B743-4894-925B-C8BD05A70668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E0EDBCF9-88D5-4BB2-8F8A-0B99A9039F15}" srcId="{E4D8BE67-D2ED-4355-B427-DF2973F0F1B5}" destId="{7BD055DE-0C14-4E7D-8C8D-C1C182A2782D}" srcOrd="1" destOrd="0" parTransId="{258787C3-C253-4A47-A3AB-112EA943DD32}" sibTransId="{D8C15283-2BB1-4B34-A4BE-C334354EA8AC}"/>
    <dgm:cxn modelId="{991283EE-45B0-4662-8E5B-E732171B0DED}" type="presOf" srcId="{E4D8BE67-D2ED-4355-B427-DF2973F0F1B5}" destId="{0A97CC7D-098C-441C-8FA9-4565036871A5}" srcOrd="0" destOrd="0" presId="urn:microsoft.com/office/officeart/2005/8/layout/cycle1"/>
    <dgm:cxn modelId="{C504914D-F647-4CBD-88FD-664AE1A4D0BD}" srcId="{E4D8BE67-D2ED-4355-B427-DF2973F0F1B5}" destId="{3AC1F6F6-AD9F-48A1-8220-190DDB0DFE0D}" srcOrd="3" destOrd="0" parTransId="{6ECD1139-18B4-44DE-B143-957BB0A40390}" sibTransId="{C12645F5-61D0-424D-A392-73CE36144454}"/>
    <dgm:cxn modelId="{439B24E9-6E55-4086-B8D2-F49998102C3B}" srcId="{E4D8BE67-D2ED-4355-B427-DF2973F0F1B5}" destId="{7B84A1E6-1B6D-406B-AB2D-DEBC9EE21F05}" srcOrd="4" destOrd="0" parTransId="{8F9287D2-8220-4256-9321-7BECA7B1A97F}" sibTransId="{1D75E6D9-B743-4894-925B-C8BD05A70668}"/>
    <dgm:cxn modelId="{A1E77B85-31F6-4797-8594-7D95F52DD7B9}" type="presOf" srcId="{B4266766-32B3-4044-AFCC-8EE8485F15ED}" destId="{562578E2-8E2E-43DB-A49B-66B8C536E71C}" srcOrd="0" destOrd="0" presId="urn:microsoft.com/office/officeart/2005/8/layout/cycle1"/>
    <dgm:cxn modelId="{C5064864-FCE7-450F-9BEC-C2D6AFBC1EA3}" type="presOf" srcId="{FA30F4E5-1E16-4917-927C-C6D41ECFFEF8}" destId="{4918E6A6-19C8-4BC9-B296-38D72838E5F0}" srcOrd="0" destOrd="0" presId="urn:microsoft.com/office/officeart/2005/8/layout/cycle1"/>
    <dgm:cxn modelId="{882AE9FB-21D7-4031-8EC4-1246A6611C9E}" srcId="{E4D8BE67-D2ED-4355-B427-DF2973F0F1B5}" destId="{1CF850C8-B15B-45B8-9427-4F503E24322E}" srcOrd="0" destOrd="0" parTransId="{76D2FFBE-9168-40FE-9150-45733F29B11F}" sibTransId="{62C9E9FB-8C04-4BBC-B8E4-6D3C2C8987A5}"/>
    <dgm:cxn modelId="{F65F92DA-A549-4819-81E6-AEAB4D49BB07}" type="presOf" srcId="{7BD055DE-0C14-4E7D-8C8D-C1C182A2782D}" destId="{7F5B9345-0D3D-4CE6-A6B9-F2141A7507EF}" srcOrd="0" destOrd="0" presId="urn:microsoft.com/office/officeart/2005/8/layout/cycle1"/>
    <dgm:cxn modelId="{77E05435-A4D7-46CD-8D08-05C828361D82}" type="presOf" srcId="{1D75E6D9-B743-4894-925B-C8BD05A70668}" destId="{17494EF6-FD0C-4D00-90DE-79F162491022}" srcOrd="0" destOrd="0" presId="urn:microsoft.com/office/officeart/2005/8/layout/cycle1"/>
    <dgm:cxn modelId="{F3C3205C-C545-490A-876C-7D8D99A59B44}" srcId="{E4D8BE67-D2ED-4355-B427-DF2973F0F1B5}" destId="{FA30F4E5-1E16-4917-927C-C6D41ECFFEF8}" srcOrd="2" destOrd="0" parTransId="{40A05C19-2138-49ED-A6EA-0CB66DED29E2}" sibTransId="{B4266766-32B3-4044-AFCC-8EE8485F15ED}"/>
    <dgm:cxn modelId="{BCCEE95D-1432-4540-971F-0C49119D3AD8}" type="presOf" srcId="{C12645F5-61D0-424D-A392-73CE36144454}" destId="{0057914A-DC37-4038-9F70-5C552E7E5354}" srcOrd="0" destOrd="0" presId="urn:microsoft.com/office/officeart/2005/8/layout/cycle1"/>
    <dgm:cxn modelId="{A4A011F0-2928-4663-AD62-EFF7290E1C29}" type="presOf" srcId="{1CF850C8-B15B-45B8-9427-4F503E24322E}" destId="{D2A4DD6F-DA4E-49A0-B54A-BF008A024FD3}" srcOrd="0" destOrd="0" presId="urn:microsoft.com/office/officeart/2005/8/layout/cycle1"/>
    <dgm:cxn modelId="{F1A81A11-113F-4B82-AB22-CD9554E47B0C}" type="presOf" srcId="{D8C15283-2BB1-4B34-A4BE-C334354EA8AC}" destId="{3477F11D-18F3-4AE7-A866-BEBBFD48AD4A}" srcOrd="0" destOrd="0" presId="urn:microsoft.com/office/officeart/2005/8/layout/cycle1"/>
    <dgm:cxn modelId="{73ABB282-259C-49F6-BE8B-9C81A052BDBA}" type="presOf" srcId="{62C9E9FB-8C04-4BBC-B8E4-6D3C2C8987A5}" destId="{C635CDF8-770B-452B-A4B5-FC3C547C0A7C}" srcOrd="0" destOrd="0" presId="urn:microsoft.com/office/officeart/2005/8/layout/cycle1"/>
    <dgm:cxn modelId="{7B09E616-B685-447A-9CF9-B9811B21479C}" type="presOf" srcId="{3AC1F6F6-AD9F-48A1-8220-190DDB0DFE0D}" destId="{F20A1EE7-965A-4B44-B745-B8DFE165B06A}" srcOrd="0" destOrd="0" presId="urn:microsoft.com/office/officeart/2005/8/layout/cycle1"/>
    <dgm:cxn modelId="{AD9615D8-C422-452A-BBFF-D67B37E1D9E7}" type="presOf" srcId="{7B84A1E6-1B6D-406B-AB2D-DEBC9EE21F05}" destId="{A110FF84-B0A1-44ED-B2D4-37425156F2FC}" srcOrd="0" destOrd="0" presId="urn:microsoft.com/office/officeart/2005/8/layout/cycle1"/>
    <dgm:cxn modelId="{C710D691-0534-4AFB-892C-0E4DFA867D59}" type="presParOf" srcId="{0A97CC7D-098C-441C-8FA9-4565036871A5}" destId="{08F24C59-F35A-455C-B226-79E89A22F91D}" srcOrd="0" destOrd="0" presId="urn:microsoft.com/office/officeart/2005/8/layout/cycle1"/>
    <dgm:cxn modelId="{B263F174-17B9-49BC-B9D7-9B499E427852}" type="presParOf" srcId="{0A97CC7D-098C-441C-8FA9-4565036871A5}" destId="{D2A4DD6F-DA4E-49A0-B54A-BF008A024FD3}" srcOrd="1" destOrd="0" presId="urn:microsoft.com/office/officeart/2005/8/layout/cycle1"/>
    <dgm:cxn modelId="{19FEE5D4-9ED2-49D2-9F3B-3BD543B39719}" type="presParOf" srcId="{0A97CC7D-098C-441C-8FA9-4565036871A5}" destId="{C635CDF8-770B-452B-A4B5-FC3C547C0A7C}" srcOrd="2" destOrd="0" presId="urn:microsoft.com/office/officeart/2005/8/layout/cycle1"/>
    <dgm:cxn modelId="{A3B2081C-4282-4AD8-8F25-522EA05A11BD}" type="presParOf" srcId="{0A97CC7D-098C-441C-8FA9-4565036871A5}" destId="{7EFCCD57-CB6E-4EF0-BB52-56A5E01AA392}" srcOrd="3" destOrd="0" presId="urn:microsoft.com/office/officeart/2005/8/layout/cycle1"/>
    <dgm:cxn modelId="{104932B5-57B8-409A-8B09-26A027D3EA59}" type="presParOf" srcId="{0A97CC7D-098C-441C-8FA9-4565036871A5}" destId="{7F5B9345-0D3D-4CE6-A6B9-F2141A7507EF}" srcOrd="4" destOrd="0" presId="urn:microsoft.com/office/officeart/2005/8/layout/cycle1"/>
    <dgm:cxn modelId="{1D2D42F4-F78D-4231-B2A8-1CA6A226BFB9}" type="presParOf" srcId="{0A97CC7D-098C-441C-8FA9-4565036871A5}" destId="{3477F11D-18F3-4AE7-A866-BEBBFD48AD4A}" srcOrd="5" destOrd="0" presId="urn:microsoft.com/office/officeart/2005/8/layout/cycle1"/>
    <dgm:cxn modelId="{33A7DCC1-D9FB-46D1-B007-9C8AB12BEA4F}" type="presParOf" srcId="{0A97CC7D-098C-441C-8FA9-4565036871A5}" destId="{AE116F30-ABBB-43C2-9A6E-F3A0A515271C}" srcOrd="6" destOrd="0" presId="urn:microsoft.com/office/officeart/2005/8/layout/cycle1"/>
    <dgm:cxn modelId="{A0697A09-5017-463C-848C-5E3852114091}" type="presParOf" srcId="{0A97CC7D-098C-441C-8FA9-4565036871A5}" destId="{4918E6A6-19C8-4BC9-B296-38D72838E5F0}" srcOrd="7" destOrd="0" presId="urn:microsoft.com/office/officeart/2005/8/layout/cycle1"/>
    <dgm:cxn modelId="{3ED57E26-F466-48CD-846D-1EA57A337433}" type="presParOf" srcId="{0A97CC7D-098C-441C-8FA9-4565036871A5}" destId="{562578E2-8E2E-43DB-A49B-66B8C536E71C}" srcOrd="8" destOrd="0" presId="urn:microsoft.com/office/officeart/2005/8/layout/cycle1"/>
    <dgm:cxn modelId="{508372AD-9922-43B8-914E-C39AC448F0A8}" type="presParOf" srcId="{0A97CC7D-098C-441C-8FA9-4565036871A5}" destId="{6224EC05-68CE-4A1B-A8E6-20CFB8375EEC}" srcOrd="9" destOrd="0" presId="urn:microsoft.com/office/officeart/2005/8/layout/cycle1"/>
    <dgm:cxn modelId="{BBD10AA3-A3BB-4549-A723-28884A7BFEC4}" type="presParOf" srcId="{0A97CC7D-098C-441C-8FA9-4565036871A5}" destId="{F20A1EE7-965A-4B44-B745-B8DFE165B06A}" srcOrd="10" destOrd="0" presId="urn:microsoft.com/office/officeart/2005/8/layout/cycle1"/>
    <dgm:cxn modelId="{43915ABA-F680-4674-A85F-CF6977C10FD0}" type="presParOf" srcId="{0A97CC7D-098C-441C-8FA9-4565036871A5}" destId="{0057914A-DC37-4038-9F70-5C552E7E5354}" srcOrd="11" destOrd="0" presId="urn:microsoft.com/office/officeart/2005/8/layout/cycle1"/>
    <dgm:cxn modelId="{C409E1B8-B69D-41DD-ADB2-CABDC409C490}" type="presParOf" srcId="{0A97CC7D-098C-441C-8FA9-4565036871A5}" destId="{CDA47CC7-F568-4AEB-886B-E1727856EA09}" srcOrd="12" destOrd="0" presId="urn:microsoft.com/office/officeart/2005/8/layout/cycle1"/>
    <dgm:cxn modelId="{EA9C2F3D-BB8C-4F41-870F-E1B420005B5B}" type="presParOf" srcId="{0A97CC7D-098C-441C-8FA9-4565036871A5}" destId="{A110FF84-B0A1-44ED-B2D4-37425156F2FC}" srcOrd="13" destOrd="0" presId="urn:microsoft.com/office/officeart/2005/8/layout/cycle1"/>
    <dgm:cxn modelId="{624B6B63-6848-44F1-822B-224C7D159288}" type="presParOf" srcId="{0A97CC7D-098C-441C-8FA9-4565036871A5}" destId="{17494EF6-FD0C-4D00-90DE-79F162491022}" srcOrd="14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9AA2-3978-4703-913C-1E5FE9710B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5647-1208-4631-8720-66715B103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barista touches the life of individuals every day</a:t>
            </a:r>
          </a:p>
          <a:p>
            <a:r>
              <a:rPr lang="en-US" baseline="0" dirty="0" smtClean="0"/>
              <a:t>This happens a thousand times throughout the world</a:t>
            </a:r>
          </a:p>
          <a:p>
            <a:r>
              <a:rPr lang="en-US" baseline="0" dirty="0" smtClean="0"/>
              <a:t>This means that Starbucks is planting roots in every community</a:t>
            </a:r>
          </a:p>
          <a:p>
            <a:r>
              <a:rPr lang="en-US" baseline="0" dirty="0" smtClean="0"/>
              <a:t>And understands the vision of a shared planet</a:t>
            </a:r>
          </a:p>
          <a:p>
            <a:r>
              <a:rPr lang="en-US" baseline="0" dirty="0" smtClean="0"/>
              <a:t>With that vision in mind, partners have the opportunity to go beyond the role of barista</a:t>
            </a:r>
          </a:p>
          <a:p>
            <a:r>
              <a:rPr lang="en-US" baseline="0" dirty="0" smtClean="0"/>
              <a:t>With V2V partners have the opportunity to select the ways in which they want to engage the community</a:t>
            </a:r>
          </a:p>
          <a:p>
            <a:r>
              <a:rPr lang="en-US" baseline="0" dirty="0" smtClean="0"/>
              <a:t>They can tell customers to get on the site and find them</a:t>
            </a:r>
          </a:p>
          <a:p>
            <a:r>
              <a:rPr lang="en-US" baseline="0" dirty="0" smtClean="0"/>
              <a:t>They can join projects in their local area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F5647-1208-4631-8720-66715B1030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5C081-0550-4CC4-A7C9-503454FD89CE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60397-57BE-4ADD-86F5-86E3C62D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rkboard-banner-bar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-2702857" y="2702856"/>
            <a:ext cx="6777312" cy="13716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resentation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410075"/>
            <a:ext cx="4762500" cy="244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990600" y="1219200"/>
            <a:ext cx="79248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torn-pap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0"/>
            <a:ext cx="1219200" cy="114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" y="392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pic>
        <p:nvPicPr>
          <p:cNvPr id="18" name="Picture 17" descr="torn-pap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990600"/>
            <a:ext cx="1219200" cy="1143000"/>
          </a:xfrm>
          <a:prstGeom prst="rect">
            <a:avLst/>
          </a:prstGeom>
        </p:spPr>
      </p:pic>
      <p:pic>
        <p:nvPicPr>
          <p:cNvPr id="19" name="Picture 18" descr="torn-pap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1981200"/>
            <a:ext cx="1219200" cy="1143000"/>
          </a:xfrm>
          <a:prstGeom prst="rect">
            <a:avLst/>
          </a:prstGeom>
        </p:spPr>
      </p:pic>
      <p:pic>
        <p:nvPicPr>
          <p:cNvPr id="20" name="Picture 19" descr="torn-pap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2971800"/>
            <a:ext cx="1219200" cy="1143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00" y="1307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373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" y="3288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Enjoy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2V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72" y="533400"/>
            <a:ext cx="2167128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79707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C00000"/>
                </a:solidFill>
              </a:rPr>
              <a:t>V2V </a:t>
            </a:r>
          </a:p>
          <a:p>
            <a:pPr algn="r"/>
            <a:r>
              <a:rPr lang="en-US" sz="4800" dirty="0" smtClean="0">
                <a:solidFill>
                  <a:srgbClr val="C00000"/>
                </a:solidFill>
              </a:rPr>
              <a:t>Starbucks</a:t>
            </a:r>
          </a:p>
          <a:p>
            <a:pPr algn="r"/>
            <a:r>
              <a:rPr lang="en-US" sz="4800" dirty="0" smtClean="0">
                <a:solidFill>
                  <a:srgbClr val="C00000"/>
                </a:solidFill>
              </a:rPr>
              <a:t>MCG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…action…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Provide Virtual Environment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200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47500" t="32000" r="15625" b="34000"/>
          <a:stretch>
            <a:fillRect/>
          </a:stretch>
        </p:blipFill>
        <p:spPr bwMode="auto">
          <a:xfrm>
            <a:off x="3505200" y="2362200"/>
            <a:ext cx="449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0"/>
          <p:cNvGrpSpPr/>
          <p:nvPr/>
        </p:nvGrpSpPr>
        <p:grpSpPr>
          <a:xfrm>
            <a:off x="1981200" y="1447800"/>
            <a:ext cx="6781800" cy="4114800"/>
            <a:chOff x="1371600" y="1536222"/>
            <a:chExt cx="7391400" cy="440737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371597" y="4006105"/>
              <a:ext cx="85775" cy="54582"/>
              <a:chOff x="99" y="2738"/>
              <a:chExt cx="35" cy="24"/>
            </a:xfrm>
            <a:solidFill>
              <a:srgbClr val="92D050"/>
            </a:solidFill>
          </p:grpSpPr>
          <p:sp>
            <p:nvSpPr>
              <p:cNvPr id="319" name="Freeform 288"/>
              <p:cNvSpPr>
                <a:spLocks/>
              </p:cNvSpPr>
              <p:nvPr/>
            </p:nvSpPr>
            <p:spPr bwMode="auto">
              <a:xfrm>
                <a:off x="123" y="2738"/>
                <a:ext cx="11" cy="1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1"/>
                  </a:cxn>
                  <a:cxn ang="0">
                    <a:pos x="16" y="9"/>
                  </a:cxn>
                  <a:cxn ang="0">
                    <a:pos x="13" y="14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0" y="9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13" y="1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0" y="9"/>
                    </a:lnTo>
                    <a:lnTo>
                      <a:pt x="3" y="1"/>
                    </a:lnTo>
                    <a:lnTo>
                      <a:pt x="7" y="0"/>
                    </a:lnTo>
                  </a:path>
                </a:pathLst>
              </a:custGeom>
              <a:grpFill/>
              <a:ln w="1270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20" name="Freeform 289"/>
              <p:cNvSpPr>
                <a:spLocks/>
              </p:cNvSpPr>
              <p:nvPr/>
            </p:nvSpPr>
            <p:spPr bwMode="auto">
              <a:xfrm>
                <a:off x="99" y="2750"/>
                <a:ext cx="12" cy="12"/>
              </a:xfrm>
              <a:custGeom>
                <a:avLst/>
                <a:gdLst/>
                <a:ahLst/>
                <a:cxnLst>
                  <a:cxn ang="0">
                    <a:pos x="7" y="16"/>
                  </a:cxn>
                  <a:cxn ang="0">
                    <a:pos x="13" y="12"/>
                  </a:cxn>
                  <a:cxn ang="0">
                    <a:pos x="16" y="5"/>
                  </a:cxn>
                  <a:cxn ang="0">
                    <a:pos x="13" y="1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5"/>
                  </a:cxn>
                  <a:cxn ang="0">
                    <a:pos x="2" y="12"/>
                  </a:cxn>
                  <a:cxn ang="0">
                    <a:pos x="7" y="16"/>
                  </a:cxn>
                </a:cxnLst>
                <a:rect l="0" t="0" r="r" b="b"/>
                <a:pathLst>
                  <a:path w="17" h="17">
                    <a:moveTo>
                      <a:pt x="7" y="16"/>
                    </a:moveTo>
                    <a:lnTo>
                      <a:pt x="13" y="12"/>
                    </a:lnTo>
                    <a:lnTo>
                      <a:pt x="16" y="5"/>
                    </a:lnTo>
                    <a:lnTo>
                      <a:pt x="13" y="1"/>
                    </a:lnTo>
                    <a:lnTo>
                      <a:pt x="7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12"/>
                    </a:lnTo>
                    <a:lnTo>
                      <a:pt x="7" y="16"/>
                    </a:lnTo>
                  </a:path>
                </a:pathLst>
              </a:custGeom>
              <a:grpFill/>
              <a:ln w="1270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21" name="Freeform 290"/>
              <p:cNvSpPr>
                <a:spLocks/>
              </p:cNvSpPr>
              <p:nvPr/>
            </p:nvSpPr>
            <p:spPr bwMode="auto">
              <a:xfrm>
                <a:off x="112" y="2744"/>
                <a:ext cx="11" cy="13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13" y="13"/>
                  </a:cxn>
                  <a:cxn ang="0">
                    <a:pos x="16" y="8"/>
                  </a:cxn>
                  <a:cxn ang="0">
                    <a:pos x="13" y="3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8"/>
                  </a:cxn>
                  <a:cxn ang="0">
                    <a:pos x="1" y="13"/>
                  </a:cxn>
                  <a:cxn ang="0">
                    <a:pos x="9" y="16"/>
                  </a:cxn>
                </a:cxnLst>
                <a:rect l="0" t="0" r="r" b="b"/>
                <a:pathLst>
                  <a:path w="17" h="17">
                    <a:moveTo>
                      <a:pt x="9" y="16"/>
                    </a:moveTo>
                    <a:lnTo>
                      <a:pt x="13" y="13"/>
                    </a:lnTo>
                    <a:lnTo>
                      <a:pt x="16" y="8"/>
                    </a:lnTo>
                    <a:lnTo>
                      <a:pt x="13" y="3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1" y="13"/>
                    </a:lnTo>
                    <a:lnTo>
                      <a:pt x="9" y="16"/>
                    </a:lnTo>
                  </a:path>
                </a:pathLst>
              </a:custGeom>
              <a:grpFill/>
              <a:ln w="1270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" name="Group 294"/>
            <p:cNvGrpSpPr/>
            <p:nvPr/>
          </p:nvGrpSpPr>
          <p:grpSpPr>
            <a:xfrm>
              <a:off x="4825079" y="1633687"/>
              <a:ext cx="3937921" cy="2590627"/>
              <a:chOff x="4825079" y="1633687"/>
              <a:chExt cx="3937921" cy="2590627"/>
            </a:xfrm>
          </p:grpSpPr>
          <p:sp>
            <p:nvSpPr>
              <p:cNvPr id="218" name="Freeform 7"/>
              <p:cNvSpPr>
                <a:spLocks/>
              </p:cNvSpPr>
              <p:nvPr/>
            </p:nvSpPr>
            <p:spPr bwMode="auto">
              <a:xfrm>
                <a:off x="6382703" y="1947526"/>
                <a:ext cx="118917" cy="294343"/>
              </a:xfrm>
              <a:custGeom>
                <a:avLst/>
                <a:gdLst>
                  <a:gd name="T0" fmla="*/ 2147483647 w 75"/>
                  <a:gd name="T1" fmla="*/ 2147483647 h 181"/>
                  <a:gd name="T2" fmla="*/ 2147483647 w 75"/>
                  <a:gd name="T3" fmla="*/ 2147483647 h 181"/>
                  <a:gd name="T4" fmla="*/ 2147483647 w 75"/>
                  <a:gd name="T5" fmla="*/ 0 h 181"/>
                  <a:gd name="T6" fmla="*/ 2147483647 w 75"/>
                  <a:gd name="T7" fmla="*/ 2147483647 h 181"/>
                  <a:gd name="T8" fmla="*/ 2147483647 w 75"/>
                  <a:gd name="T9" fmla="*/ 2147483647 h 181"/>
                  <a:gd name="T10" fmla="*/ 2147483647 w 75"/>
                  <a:gd name="T11" fmla="*/ 2147483647 h 181"/>
                  <a:gd name="T12" fmla="*/ 2147483647 w 75"/>
                  <a:gd name="T13" fmla="*/ 2147483647 h 181"/>
                  <a:gd name="T14" fmla="*/ 2147483647 w 75"/>
                  <a:gd name="T15" fmla="*/ 2147483647 h 181"/>
                  <a:gd name="T16" fmla="*/ 2147483647 w 75"/>
                  <a:gd name="T17" fmla="*/ 2147483647 h 181"/>
                  <a:gd name="T18" fmla="*/ 0 w 75"/>
                  <a:gd name="T19" fmla="*/ 2147483647 h 181"/>
                  <a:gd name="T20" fmla="*/ 0 w 75"/>
                  <a:gd name="T21" fmla="*/ 2147483647 h 181"/>
                  <a:gd name="T22" fmla="*/ 2147483647 w 75"/>
                  <a:gd name="T23" fmla="*/ 2147483647 h 181"/>
                  <a:gd name="T24" fmla="*/ 2147483647 w 75"/>
                  <a:gd name="T25" fmla="*/ 2147483647 h 181"/>
                  <a:gd name="T26" fmla="*/ 2147483647 w 75"/>
                  <a:gd name="T27" fmla="*/ 2147483647 h 181"/>
                  <a:gd name="T28" fmla="*/ 2147483647 w 75"/>
                  <a:gd name="T29" fmla="*/ 2147483647 h 181"/>
                  <a:gd name="T30" fmla="*/ 2147483647 w 75"/>
                  <a:gd name="T31" fmla="*/ 2147483647 h 181"/>
                  <a:gd name="T32" fmla="*/ 2147483647 w 75"/>
                  <a:gd name="T33" fmla="*/ 2147483647 h 181"/>
                  <a:gd name="T34" fmla="*/ 2147483647 w 75"/>
                  <a:gd name="T35" fmla="*/ 2147483647 h 181"/>
                  <a:gd name="T36" fmla="*/ 2147483647 w 75"/>
                  <a:gd name="T37" fmla="*/ 2147483647 h 181"/>
                  <a:gd name="T38" fmla="*/ 2147483647 w 75"/>
                  <a:gd name="T39" fmla="*/ 2147483647 h 181"/>
                  <a:gd name="T40" fmla="*/ 2147483647 w 75"/>
                  <a:gd name="T41" fmla="*/ 2147483647 h 181"/>
                  <a:gd name="T42" fmla="*/ 2147483647 w 75"/>
                  <a:gd name="T43" fmla="*/ 2147483647 h 181"/>
                  <a:gd name="T44" fmla="*/ 2147483647 w 75"/>
                  <a:gd name="T45" fmla="*/ 2147483647 h 181"/>
                  <a:gd name="T46" fmla="*/ 2147483647 w 75"/>
                  <a:gd name="T47" fmla="*/ 2147483647 h 181"/>
                  <a:gd name="T48" fmla="*/ 2147483647 w 75"/>
                  <a:gd name="T49" fmla="*/ 2147483647 h 181"/>
                  <a:gd name="T50" fmla="*/ 2147483647 w 75"/>
                  <a:gd name="T51" fmla="*/ 2147483647 h 181"/>
                  <a:gd name="T52" fmla="*/ 2147483647 w 75"/>
                  <a:gd name="T53" fmla="*/ 2147483647 h 181"/>
                  <a:gd name="T54" fmla="*/ 2147483647 w 75"/>
                  <a:gd name="T55" fmla="*/ 2147483647 h 181"/>
                  <a:gd name="T56" fmla="*/ 2147483647 w 75"/>
                  <a:gd name="T57" fmla="*/ 2147483647 h 181"/>
                  <a:gd name="T58" fmla="*/ 2147483647 w 75"/>
                  <a:gd name="T59" fmla="*/ 2147483647 h 181"/>
                  <a:gd name="T60" fmla="*/ 2147483647 w 75"/>
                  <a:gd name="T61" fmla="*/ 2147483647 h 181"/>
                  <a:gd name="T62" fmla="*/ 2147483647 w 75"/>
                  <a:gd name="T63" fmla="*/ 2147483647 h 181"/>
                  <a:gd name="T64" fmla="*/ 2147483647 w 75"/>
                  <a:gd name="T65" fmla="*/ 2147483647 h 181"/>
                  <a:gd name="T66" fmla="*/ 2147483647 w 75"/>
                  <a:gd name="T67" fmla="*/ 2147483647 h 181"/>
                  <a:gd name="T68" fmla="*/ 2147483647 w 75"/>
                  <a:gd name="T69" fmla="*/ 2147483647 h 181"/>
                  <a:gd name="T70" fmla="*/ 2147483647 w 75"/>
                  <a:gd name="T71" fmla="*/ 2147483647 h 181"/>
                  <a:gd name="T72" fmla="*/ 2147483647 w 75"/>
                  <a:gd name="T73" fmla="*/ 2147483647 h 181"/>
                  <a:gd name="T74" fmla="*/ 2147483647 w 75"/>
                  <a:gd name="T75" fmla="*/ 2147483647 h 181"/>
                  <a:gd name="T76" fmla="*/ 2147483647 w 75"/>
                  <a:gd name="T77" fmla="*/ 2147483647 h 181"/>
                  <a:gd name="T78" fmla="*/ 2147483647 w 75"/>
                  <a:gd name="T79" fmla="*/ 2147483647 h 1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"/>
                  <a:gd name="T121" fmla="*/ 0 h 181"/>
                  <a:gd name="T122" fmla="*/ 75 w 75"/>
                  <a:gd name="T123" fmla="*/ 181 h 1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" h="181">
                    <a:moveTo>
                      <a:pt x="63" y="10"/>
                    </a:moveTo>
                    <a:lnTo>
                      <a:pt x="63" y="3"/>
                    </a:lnTo>
                    <a:lnTo>
                      <a:pt x="62" y="0"/>
                    </a:lnTo>
                    <a:lnTo>
                      <a:pt x="58" y="3"/>
                    </a:lnTo>
                    <a:lnTo>
                      <a:pt x="54" y="10"/>
                    </a:lnTo>
                    <a:lnTo>
                      <a:pt x="41" y="24"/>
                    </a:lnTo>
                    <a:lnTo>
                      <a:pt x="29" y="33"/>
                    </a:lnTo>
                    <a:lnTo>
                      <a:pt x="27" y="33"/>
                    </a:lnTo>
                    <a:lnTo>
                      <a:pt x="7" y="88"/>
                    </a:lnTo>
                    <a:lnTo>
                      <a:pt x="0" y="111"/>
                    </a:lnTo>
                    <a:lnTo>
                      <a:pt x="0" y="143"/>
                    </a:lnTo>
                    <a:lnTo>
                      <a:pt x="4" y="144"/>
                    </a:lnTo>
                    <a:lnTo>
                      <a:pt x="4" y="152"/>
                    </a:lnTo>
                    <a:lnTo>
                      <a:pt x="2" y="159"/>
                    </a:lnTo>
                    <a:lnTo>
                      <a:pt x="2" y="166"/>
                    </a:lnTo>
                    <a:lnTo>
                      <a:pt x="5" y="171"/>
                    </a:lnTo>
                    <a:lnTo>
                      <a:pt x="13" y="172"/>
                    </a:lnTo>
                    <a:lnTo>
                      <a:pt x="21" y="174"/>
                    </a:lnTo>
                    <a:lnTo>
                      <a:pt x="25" y="180"/>
                    </a:lnTo>
                    <a:lnTo>
                      <a:pt x="24" y="177"/>
                    </a:lnTo>
                    <a:lnTo>
                      <a:pt x="33" y="180"/>
                    </a:lnTo>
                    <a:lnTo>
                      <a:pt x="36" y="180"/>
                    </a:lnTo>
                    <a:lnTo>
                      <a:pt x="41" y="177"/>
                    </a:lnTo>
                    <a:lnTo>
                      <a:pt x="41" y="172"/>
                    </a:lnTo>
                    <a:lnTo>
                      <a:pt x="41" y="166"/>
                    </a:lnTo>
                    <a:lnTo>
                      <a:pt x="33" y="163"/>
                    </a:lnTo>
                    <a:lnTo>
                      <a:pt x="25" y="152"/>
                    </a:lnTo>
                    <a:lnTo>
                      <a:pt x="21" y="134"/>
                    </a:lnTo>
                    <a:lnTo>
                      <a:pt x="21" y="119"/>
                    </a:lnTo>
                    <a:lnTo>
                      <a:pt x="22" y="107"/>
                    </a:lnTo>
                    <a:lnTo>
                      <a:pt x="29" y="97"/>
                    </a:lnTo>
                    <a:lnTo>
                      <a:pt x="27" y="86"/>
                    </a:lnTo>
                    <a:lnTo>
                      <a:pt x="33" y="74"/>
                    </a:lnTo>
                    <a:lnTo>
                      <a:pt x="41" y="63"/>
                    </a:lnTo>
                    <a:lnTo>
                      <a:pt x="44" y="57"/>
                    </a:lnTo>
                    <a:lnTo>
                      <a:pt x="47" y="51"/>
                    </a:lnTo>
                    <a:lnTo>
                      <a:pt x="57" y="36"/>
                    </a:lnTo>
                    <a:lnTo>
                      <a:pt x="74" y="23"/>
                    </a:lnTo>
                    <a:lnTo>
                      <a:pt x="72" y="23"/>
                    </a:lnTo>
                    <a:lnTo>
                      <a:pt x="63" y="1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9" name="Freeform 218"/>
              <p:cNvSpPr>
                <a:spLocks/>
              </p:cNvSpPr>
              <p:nvPr/>
            </p:nvSpPr>
            <p:spPr bwMode="auto">
              <a:xfrm>
                <a:off x="6125373" y="1698015"/>
                <a:ext cx="152058" cy="101364"/>
              </a:xfrm>
              <a:custGeom>
                <a:avLst/>
                <a:gdLst>
                  <a:gd name="T0" fmla="*/ 2147483647 w 94"/>
                  <a:gd name="T1" fmla="*/ 2147483647 h 64"/>
                  <a:gd name="T2" fmla="*/ 2147483647 w 94"/>
                  <a:gd name="T3" fmla="*/ 2147483647 h 64"/>
                  <a:gd name="T4" fmla="*/ 2147483647 w 94"/>
                  <a:gd name="T5" fmla="*/ 2147483647 h 64"/>
                  <a:gd name="T6" fmla="*/ 2147483647 w 94"/>
                  <a:gd name="T7" fmla="*/ 2147483647 h 64"/>
                  <a:gd name="T8" fmla="*/ 0 w 94"/>
                  <a:gd name="T9" fmla="*/ 2147483647 h 64"/>
                  <a:gd name="T10" fmla="*/ 0 w 94"/>
                  <a:gd name="T11" fmla="*/ 2147483647 h 64"/>
                  <a:gd name="T12" fmla="*/ 2147483647 w 94"/>
                  <a:gd name="T13" fmla="*/ 2147483647 h 64"/>
                  <a:gd name="T14" fmla="*/ 2147483647 w 94"/>
                  <a:gd name="T15" fmla="*/ 2147483647 h 64"/>
                  <a:gd name="T16" fmla="*/ 2147483647 w 94"/>
                  <a:gd name="T17" fmla="*/ 2147483647 h 64"/>
                  <a:gd name="T18" fmla="*/ 2147483647 w 94"/>
                  <a:gd name="T19" fmla="*/ 2147483647 h 64"/>
                  <a:gd name="T20" fmla="*/ 2147483647 w 94"/>
                  <a:gd name="T21" fmla="*/ 2147483647 h 64"/>
                  <a:gd name="T22" fmla="*/ 2147483647 w 94"/>
                  <a:gd name="T23" fmla="*/ 2147483647 h 64"/>
                  <a:gd name="T24" fmla="*/ 2147483647 w 94"/>
                  <a:gd name="T25" fmla="*/ 2147483647 h 64"/>
                  <a:gd name="T26" fmla="*/ 2147483647 w 94"/>
                  <a:gd name="T27" fmla="*/ 2147483647 h 64"/>
                  <a:gd name="T28" fmla="*/ 2147483647 w 94"/>
                  <a:gd name="T29" fmla="*/ 2147483647 h 64"/>
                  <a:gd name="T30" fmla="*/ 2147483647 w 94"/>
                  <a:gd name="T31" fmla="*/ 2147483647 h 64"/>
                  <a:gd name="T32" fmla="*/ 2147483647 w 94"/>
                  <a:gd name="T33" fmla="*/ 2147483647 h 64"/>
                  <a:gd name="T34" fmla="*/ 2147483647 w 94"/>
                  <a:gd name="T35" fmla="*/ 2147483647 h 64"/>
                  <a:gd name="T36" fmla="*/ 2147483647 w 94"/>
                  <a:gd name="T37" fmla="*/ 2147483647 h 64"/>
                  <a:gd name="T38" fmla="*/ 2147483647 w 94"/>
                  <a:gd name="T39" fmla="*/ 2147483647 h 64"/>
                  <a:gd name="T40" fmla="*/ 2147483647 w 94"/>
                  <a:gd name="T41" fmla="*/ 2147483647 h 64"/>
                  <a:gd name="T42" fmla="*/ 2147483647 w 94"/>
                  <a:gd name="T43" fmla="*/ 2147483647 h 64"/>
                  <a:gd name="T44" fmla="*/ 2147483647 w 94"/>
                  <a:gd name="T45" fmla="*/ 2147483647 h 64"/>
                  <a:gd name="T46" fmla="*/ 2147483647 w 94"/>
                  <a:gd name="T47" fmla="*/ 2147483647 h 64"/>
                  <a:gd name="T48" fmla="*/ 2147483647 w 94"/>
                  <a:gd name="T49" fmla="*/ 2147483647 h 64"/>
                  <a:gd name="T50" fmla="*/ 2147483647 w 94"/>
                  <a:gd name="T51" fmla="*/ 2147483647 h 64"/>
                  <a:gd name="T52" fmla="*/ 2147483647 w 94"/>
                  <a:gd name="T53" fmla="*/ 0 h 64"/>
                  <a:gd name="T54" fmla="*/ 2147483647 w 94"/>
                  <a:gd name="T55" fmla="*/ 0 h 64"/>
                  <a:gd name="T56" fmla="*/ 2147483647 w 94"/>
                  <a:gd name="T57" fmla="*/ 2147483647 h 64"/>
                  <a:gd name="T58" fmla="*/ 2147483647 w 94"/>
                  <a:gd name="T59" fmla="*/ 2147483647 h 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4"/>
                  <a:gd name="T91" fmla="*/ 0 h 64"/>
                  <a:gd name="T92" fmla="*/ 94 w 94"/>
                  <a:gd name="T93" fmla="*/ 64 h 6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4" h="64">
                    <a:moveTo>
                      <a:pt x="20" y="8"/>
                    </a:moveTo>
                    <a:lnTo>
                      <a:pt x="19" y="17"/>
                    </a:lnTo>
                    <a:lnTo>
                      <a:pt x="11" y="18"/>
                    </a:lnTo>
                    <a:lnTo>
                      <a:pt x="4" y="23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6" y="33"/>
                    </a:lnTo>
                    <a:lnTo>
                      <a:pt x="22" y="39"/>
                    </a:lnTo>
                    <a:lnTo>
                      <a:pt x="42" y="41"/>
                    </a:lnTo>
                    <a:lnTo>
                      <a:pt x="57" y="63"/>
                    </a:lnTo>
                    <a:lnTo>
                      <a:pt x="71" y="51"/>
                    </a:lnTo>
                    <a:lnTo>
                      <a:pt x="74" y="41"/>
                    </a:lnTo>
                    <a:lnTo>
                      <a:pt x="75" y="41"/>
                    </a:lnTo>
                    <a:lnTo>
                      <a:pt x="88" y="32"/>
                    </a:lnTo>
                    <a:lnTo>
                      <a:pt x="93" y="18"/>
                    </a:lnTo>
                    <a:lnTo>
                      <a:pt x="93" y="14"/>
                    </a:lnTo>
                    <a:lnTo>
                      <a:pt x="91" y="12"/>
                    </a:lnTo>
                    <a:lnTo>
                      <a:pt x="88" y="14"/>
                    </a:lnTo>
                    <a:lnTo>
                      <a:pt x="83" y="18"/>
                    </a:lnTo>
                    <a:lnTo>
                      <a:pt x="66" y="27"/>
                    </a:lnTo>
                    <a:lnTo>
                      <a:pt x="52" y="26"/>
                    </a:lnTo>
                    <a:lnTo>
                      <a:pt x="52" y="27"/>
                    </a:lnTo>
                    <a:lnTo>
                      <a:pt x="45" y="23"/>
                    </a:lnTo>
                    <a:lnTo>
                      <a:pt x="47" y="15"/>
                    </a:lnTo>
                    <a:lnTo>
                      <a:pt x="52" y="10"/>
                    </a:lnTo>
                    <a:lnTo>
                      <a:pt x="55" y="3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5" y="1"/>
                    </a:lnTo>
                    <a:lnTo>
                      <a:pt x="20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6248189" y="1692166"/>
                <a:ext cx="29243" cy="29240"/>
              </a:xfrm>
              <a:custGeom>
                <a:avLst/>
                <a:gdLst>
                  <a:gd name="T0" fmla="*/ 2147483647 w 18"/>
                  <a:gd name="T1" fmla="*/ 0 h 17"/>
                  <a:gd name="T2" fmla="*/ 0 w 18"/>
                  <a:gd name="T3" fmla="*/ 2147483647 h 17"/>
                  <a:gd name="T4" fmla="*/ 2147483647 w 18"/>
                  <a:gd name="T5" fmla="*/ 2147483647 h 17"/>
                  <a:gd name="T6" fmla="*/ 2147483647 w 18"/>
                  <a:gd name="T7" fmla="*/ 2147483647 h 17"/>
                  <a:gd name="T8" fmla="*/ 2147483647 w 18"/>
                  <a:gd name="T9" fmla="*/ 2147483647 h 17"/>
                  <a:gd name="T10" fmla="*/ 2147483647 w 18"/>
                  <a:gd name="T11" fmla="*/ 2147483647 h 17"/>
                  <a:gd name="T12" fmla="*/ 2147483647 w 18"/>
                  <a:gd name="T13" fmla="*/ 2147483647 h 17"/>
                  <a:gd name="T14" fmla="*/ 2147483647 w 18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"/>
                  <a:gd name="T25" fmla="*/ 0 h 17"/>
                  <a:gd name="T26" fmla="*/ 18 w 18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" h="17">
                    <a:moveTo>
                      <a:pt x="6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7" y="13"/>
                    </a:lnTo>
                    <a:lnTo>
                      <a:pt x="14" y="5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6261836" y="1813023"/>
                <a:ext cx="35090" cy="29240"/>
              </a:xfrm>
              <a:custGeom>
                <a:avLst/>
                <a:gdLst>
                  <a:gd name="T0" fmla="*/ 2147483647 w 21"/>
                  <a:gd name="T1" fmla="*/ 0 h 17"/>
                  <a:gd name="T2" fmla="*/ 2147483647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2147483647 h 17"/>
                  <a:gd name="T8" fmla="*/ 2147483647 w 21"/>
                  <a:gd name="T9" fmla="*/ 2147483647 h 17"/>
                  <a:gd name="T10" fmla="*/ 2147483647 w 21"/>
                  <a:gd name="T11" fmla="*/ 2147483647 h 17"/>
                  <a:gd name="T12" fmla="*/ 0 w 21"/>
                  <a:gd name="T13" fmla="*/ 2147483647 h 17"/>
                  <a:gd name="T14" fmla="*/ 2147483647 w 21"/>
                  <a:gd name="T15" fmla="*/ 2147483647 h 17"/>
                  <a:gd name="T16" fmla="*/ 2147483647 w 21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17"/>
                  <a:gd name="T29" fmla="*/ 21 w 21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17">
                    <a:moveTo>
                      <a:pt x="10" y="0"/>
                    </a:moveTo>
                    <a:lnTo>
                      <a:pt x="17" y="1"/>
                    </a:lnTo>
                    <a:lnTo>
                      <a:pt x="20" y="5"/>
                    </a:lnTo>
                    <a:lnTo>
                      <a:pt x="17" y="14"/>
                    </a:lnTo>
                    <a:lnTo>
                      <a:pt x="10" y="16"/>
                    </a:lnTo>
                    <a:lnTo>
                      <a:pt x="3" y="14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6390500" y="1737001"/>
                <a:ext cx="33141" cy="60428"/>
              </a:xfrm>
              <a:custGeom>
                <a:avLst/>
                <a:gdLst>
                  <a:gd name="T0" fmla="*/ 2147483647 w 21"/>
                  <a:gd name="T1" fmla="*/ 0 h 36"/>
                  <a:gd name="T2" fmla="*/ 2147483647 w 21"/>
                  <a:gd name="T3" fmla="*/ 2147483647 h 36"/>
                  <a:gd name="T4" fmla="*/ 2147483647 w 21"/>
                  <a:gd name="T5" fmla="*/ 2147483647 h 36"/>
                  <a:gd name="T6" fmla="*/ 2147483647 w 21"/>
                  <a:gd name="T7" fmla="*/ 2147483647 h 36"/>
                  <a:gd name="T8" fmla="*/ 2147483647 w 21"/>
                  <a:gd name="T9" fmla="*/ 2147483647 h 36"/>
                  <a:gd name="T10" fmla="*/ 2147483647 w 21"/>
                  <a:gd name="T11" fmla="*/ 2147483647 h 36"/>
                  <a:gd name="T12" fmla="*/ 2147483647 w 21"/>
                  <a:gd name="T13" fmla="*/ 2147483647 h 36"/>
                  <a:gd name="T14" fmla="*/ 2147483647 w 21"/>
                  <a:gd name="T15" fmla="*/ 2147483647 h 36"/>
                  <a:gd name="T16" fmla="*/ 2147483647 w 21"/>
                  <a:gd name="T17" fmla="*/ 2147483647 h 36"/>
                  <a:gd name="T18" fmla="*/ 0 w 21"/>
                  <a:gd name="T19" fmla="*/ 2147483647 h 36"/>
                  <a:gd name="T20" fmla="*/ 2147483647 w 21"/>
                  <a:gd name="T21" fmla="*/ 2147483647 h 36"/>
                  <a:gd name="T22" fmla="*/ 2147483647 w 21"/>
                  <a:gd name="T23" fmla="*/ 2147483647 h 36"/>
                  <a:gd name="T24" fmla="*/ 2147483647 w 21"/>
                  <a:gd name="T25" fmla="*/ 0 h 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"/>
                  <a:gd name="T40" fmla="*/ 0 h 36"/>
                  <a:gd name="T41" fmla="*/ 21 w 21"/>
                  <a:gd name="T42" fmla="*/ 36 h 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" h="36">
                    <a:moveTo>
                      <a:pt x="11" y="0"/>
                    </a:moveTo>
                    <a:lnTo>
                      <a:pt x="15" y="1"/>
                    </a:lnTo>
                    <a:lnTo>
                      <a:pt x="17" y="4"/>
                    </a:lnTo>
                    <a:lnTo>
                      <a:pt x="20" y="17"/>
                    </a:lnTo>
                    <a:lnTo>
                      <a:pt x="17" y="30"/>
                    </a:lnTo>
                    <a:lnTo>
                      <a:pt x="15" y="34"/>
                    </a:lnTo>
                    <a:lnTo>
                      <a:pt x="11" y="35"/>
                    </a:lnTo>
                    <a:lnTo>
                      <a:pt x="7" y="34"/>
                    </a:lnTo>
                    <a:lnTo>
                      <a:pt x="3" y="30"/>
                    </a:lnTo>
                    <a:lnTo>
                      <a:pt x="0" y="17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6435338" y="1729204"/>
                <a:ext cx="29243" cy="54581"/>
              </a:xfrm>
              <a:custGeom>
                <a:avLst/>
                <a:gdLst>
                  <a:gd name="T0" fmla="*/ 2147483647 w 17"/>
                  <a:gd name="T1" fmla="*/ 2147483647 h 35"/>
                  <a:gd name="T2" fmla="*/ 2147483647 w 17"/>
                  <a:gd name="T3" fmla="*/ 2147483647 h 35"/>
                  <a:gd name="T4" fmla="*/ 2147483647 w 17"/>
                  <a:gd name="T5" fmla="*/ 2147483647 h 35"/>
                  <a:gd name="T6" fmla="*/ 2147483647 w 17"/>
                  <a:gd name="T7" fmla="*/ 2147483647 h 35"/>
                  <a:gd name="T8" fmla="*/ 2147483647 w 17"/>
                  <a:gd name="T9" fmla="*/ 0 h 35"/>
                  <a:gd name="T10" fmla="*/ 2147483647 w 17"/>
                  <a:gd name="T11" fmla="*/ 2147483647 h 35"/>
                  <a:gd name="T12" fmla="*/ 0 w 17"/>
                  <a:gd name="T13" fmla="*/ 2147483647 h 35"/>
                  <a:gd name="T14" fmla="*/ 2147483647 w 17"/>
                  <a:gd name="T15" fmla="*/ 2147483647 h 35"/>
                  <a:gd name="T16" fmla="*/ 2147483647 w 17"/>
                  <a:gd name="T17" fmla="*/ 2147483647 h 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35"/>
                  <a:gd name="T29" fmla="*/ 17 w 17"/>
                  <a:gd name="T30" fmla="*/ 35 h 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35">
                    <a:moveTo>
                      <a:pt x="9" y="34"/>
                    </a:moveTo>
                    <a:lnTo>
                      <a:pt x="14" y="28"/>
                    </a:lnTo>
                    <a:lnTo>
                      <a:pt x="16" y="17"/>
                    </a:lnTo>
                    <a:lnTo>
                      <a:pt x="14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17"/>
                    </a:lnTo>
                    <a:lnTo>
                      <a:pt x="2" y="28"/>
                    </a:lnTo>
                    <a:lnTo>
                      <a:pt x="9" y="3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6298875" y="1775987"/>
                <a:ext cx="42889" cy="33138"/>
              </a:xfrm>
              <a:custGeom>
                <a:avLst/>
                <a:gdLst>
                  <a:gd name="T0" fmla="*/ 2147483647 w 25"/>
                  <a:gd name="T1" fmla="*/ 2147483647 h 21"/>
                  <a:gd name="T2" fmla="*/ 2147483647 w 25"/>
                  <a:gd name="T3" fmla="*/ 2147483647 h 21"/>
                  <a:gd name="T4" fmla="*/ 2147483647 w 25"/>
                  <a:gd name="T5" fmla="*/ 2147483647 h 21"/>
                  <a:gd name="T6" fmla="*/ 2147483647 w 25"/>
                  <a:gd name="T7" fmla="*/ 2147483647 h 21"/>
                  <a:gd name="T8" fmla="*/ 2147483647 w 25"/>
                  <a:gd name="T9" fmla="*/ 0 h 21"/>
                  <a:gd name="T10" fmla="*/ 2147483647 w 25"/>
                  <a:gd name="T11" fmla="*/ 2147483647 h 21"/>
                  <a:gd name="T12" fmla="*/ 0 w 25"/>
                  <a:gd name="T13" fmla="*/ 2147483647 h 21"/>
                  <a:gd name="T14" fmla="*/ 2147483647 w 25"/>
                  <a:gd name="T15" fmla="*/ 2147483647 h 21"/>
                  <a:gd name="T16" fmla="*/ 2147483647 w 25"/>
                  <a:gd name="T17" fmla="*/ 2147483647 h 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21"/>
                  <a:gd name="T29" fmla="*/ 25 w 25"/>
                  <a:gd name="T30" fmla="*/ 21 h 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21">
                    <a:moveTo>
                      <a:pt x="11" y="20"/>
                    </a:moveTo>
                    <a:lnTo>
                      <a:pt x="21" y="16"/>
                    </a:lnTo>
                    <a:lnTo>
                      <a:pt x="24" y="10"/>
                    </a:lnTo>
                    <a:lnTo>
                      <a:pt x="21" y="3"/>
                    </a:lnTo>
                    <a:lnTo>
                      <a:pt x="11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3" y="16"/>
                    </a:lnTo>
                    <a:lnTo>
                      <a:pt x="11" y="2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5" name="Freeform 224"/>
              <p:cNvSpPr>
                <a:spLocks/>
              </p:cNvSpPr>
              <p:nvPr/>
            </p:nvSpPr>
            <p:spPr bwMode="auto">
              <a:xfrm>
                <a:off x="6355410" y="1760393"/>
                <a:ext cx="27292" cy="56529"/>
              </a:xfrm>
              <a:custGeom>
                <a:avLst/>
                <a:gdLst>
                  <a:gd name="T0" fmla="*/ 2147483647 w 17"/>
                  <a:gd name="T1" fmla="*/ 2147483647 h 35"/>
                  <a:gd name="T2" fmla="*/ 2147483647 w 17"/>
                  <a:gd name="T3" fmla="*/ 2147483647 h 35"/>
                  <a:gd name="T4" fmla="*/ 2147483647 w 17"/>
                  <a:gd name="T5" fmla="*/ 2147483647 h 35"/>
                  <a:gd name="T6" fmla="*/ 2147483647 w 17"/>
                  <a:gd name="T7" fmla="*/ 2147483647 h 35"/>
                  <a:gd name="T8" fmla="*/ 2147483647 w 17"/>
                  <a:gd name="T9" fmla="*/ 2147483647 h 35"/>
                  <a:gd name="T10" fmla="*/ 2147483647 w 17"/>
                  <a:gd name="T11" fmla="*/ 2147483647 h 35"/>
                  <a:gd name="T12" fmla="*/ 2147483647 w 17"/>
                  <a:gd name="T13" fmla="*/ 0 h 35"/>
                  <a:gd name="T14" fmla="*/ 2147483647 w 17"/>
                  <a:gd name="T15" fmla="*/ 2147483647 h 35"/>
                  <a:gd name="T16" fmla="*/ 0 w 17"/>
                  <a:gd name="T17" fmla="*/ 2147483647 h 35"/>
                  <a:gd name="T18" fmla="*/ 2147483647 w 17"/>
                  <a:gd name="T19" fmla="*/ 2147483647 h 35"/>
                  <a:gd name="T20" fmla="*/ 2147483647 w 17"/>
                  <a:gd name="T21" fmla="*/ 2147483647 h 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35"/>
                  <a:gd name="T35" fmla="*/ 17 w 17"/>
                  <a:gd name="T36" fmla="*/ 35 h 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35">
                    <a:moveTo>
                      <a:pt x="6" y="34"/>
                    </a:moveTo>
                    <a:lnTo>
                      <a:pt x="11" y="34"/>
                    </a:lnTo>
                    <a:lnTo>
                      <a:pt x="14" y="30"/>
                    </a:lnTo>
                    <a:lnTo>
                      <a:pt x="16" y="17"/>
                    </a:lnTo>
                    <a:lnTo>
                      <a:pt x="14" y="6"/>
                    </a:lnTo>
                    <a:lnTo>
                      <a:pt x="11" y="3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17"/>
                    </a:lnTo>
                    <a:lnTo>
                      <a:pt x="2" y="30"/>
                    </a:lnTo>
                    <a:lnTo>
                      <a:pt x="6" y="3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6298875" y="1709711"/>
                <a:ext cx="42889" cy="40935"/>
              </a:xfrm>
              <a:custGeom>
                <a:avLst/>
                <a:gdLst>
                  <a:gd name="T0" fmla="*/ 2147483647 w 26"/>
                  <a:gd name="T1" fmla="*/ 2147483647 h 23"/>
                  <a:gd name="T2" fmla="*/ 2147483647 w 26"/>
                  <a:gd name="T3" fmla="*/ 2147483647 h 23"/>
                  <a:gd name="T4" fmla="*/ 2147483647 w 26"/>
                  <a:gd name="T5" fmla="*/ 2147483647 h 23"/>
                  <a:gd name="T6" fmla="*/ 2147483647 w 26"/>
                  <a:gd name="T7" fmla="*/ 2147483647 h 23"/>
                  <a:gd name="T8" fmla="*/ 2147483647 w 26"/>
                  <a:gd name="T9" fmla="*/ 0 h 23"/>
                  <a:gd name="T10" fmla="*/ 2147483647 w 26"/>
                  <a:gd name="T11" fmla="*/ 2147483647 h 23"/>
                  <a:gd name="T12" fmla="*/ 0 w 26"/>
                  <a:gd name="T13" fmla="*/ 2147483647 h 23"/>
                  <a:gd name="T14" fmla="*/ 2147483647 w 26"/>
                  <a:gd name="T15" fmla="*/ 2147483647 h 23"/>
                  <a:gd name="T16" fmla="*/ 2147483647 w 26"/>
                  <a:gd name="T17" fmla="*/ 2147483647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"/>
                  <a:gd name="T28" fmla="*/ 0 h 23"/>
                  <a:gd name="T29" fmla="*/ 26 w 26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" h="23">
                    <a:moveTo>
                      <a:pt x="13" y="22"/>
                    </a:moveTo>
                    <a:lnTo>
                      <a:pt x="22" y="21"/>
                    </a:lnTo>
                    <a:lnTo>
                      <a:pt x="25" y="12"/>
                    </a:lnTo>
                    <a:lnTo>
                      <a:pt x="22" y="3"/>
                    </a:lnTo>
                    <a:lnTo>
                      <a:pt x="13" y="0"/>
                    </a:lnTo>
                    <a:lnTo>
                      <a:pt x="5" y="3"/>
                    </a:lnTo>
                    <a:lnTo>
                      <a:pt x="0" y="12"/>
                    </a:lnTo>
                    <a:lnTo>
                      <a:pt x="5" y="21"/>
                    </a:lnTo>
                    <a:lnTo>
                      <a:pt x="13" y="2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6491873" y="1633687"/>
                <a:ext cx="40938" cy="44834"/>
              </a:xfrm>
              <a:custGeom>
                <a:avLst/>
                <a:gdLst>
                  <a:gd name="T0" fmla="*/ 2147483647 w 26"/>
                  <a:gd name="T1" fmla="*/ 2147483647 h 27"/>
                  <a:gd name="T2" fmla="*/ 2147483647 w 26"/>
                  <a:gd name="T3" fmla="*/ 0 h 27"/>
                  <a:gd name="T4" fmla="*/ 2147483647 w 26"/>
                  <a:gd name="T5" fmla="*/ 2147483647 h 27"/>
                  <a:gd name="T6" fmla="*/ 2147483647 w 26"/>
                  <a:gd name="T7" fmla="*/ 2147483647 h 27"/>
                  <a:gd name="T8" fmla="*/ 0 w 26"/>
                  <a:gd name="T9" fmla="*/ 2147483647 h 27"/>
                  <a:gd name="T10" fmla="*/ 2147483647 w 26"/>
                  <a:gd name="T11" fmla="*/ 2147483647 h 27"/>
                  <a:gd name="T12" fmla="*/ 2147483647 w 26"/>
                  <a:gd name="T13" fmla="*/ 2147483647 h 27"/>
                  <a:gd name="T14" fmla="*/ 2147483647 w 26"/>
                  <a:gd name="T15" fmla="*/ 2147483647 h 27"/>
                  <a:gd name="T16" fmla="*/ 2147483647 w 26"/>
                  <a:gd name="T17" fmla="*/ 2147483647 h 27"/>
                  <a:gd name="T18" fmla="*/ 2147483647 w 26"/>
                  <a:gd name="T19" fmla="*/ 2147483647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7"/>
                  <a:gd name="T32" fmla="*/ 26 w 26"/>
                  <a:gd name="T33" fmla="*/ 27 h 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7">
                    <a:moveTo>
                      <a:pt x="25" y="2"/>
                    </a:moveTo>
                    <a:lnTo>
                      <a:pt x="17" y="0"/>
                    </a:lnTo>
                    <a:lnTo>
                      <a:pt x="11" y="6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10" y="24"/>
                    </a:lnTo>
                    <a:lnTo>
                      <a:pt x="17" y="18"/>
                    </a:lnTo>
                    <a:lnTo>
                      <a:pt x="24" y="10"/>
                    </a:lnTo>
                    <a:lnTo>
                      <a:pt x="25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6353460" y="1662927"/>
                <a:ext cx="58484" cy="44833"/>
              </a:xfrm>
              <a:custGeom>
                <a:avLst/>
                <a:gdLst>
                  <a:gd name="T0" fmla="*/ 2147483647 w 36"/>
                  <a:gd name="T1" fmla="*/ 2147483647 h 29"/>
                  <a:gd name="T2" fmla="*/ 2147483647 w 36"/>
                  <a:gd name="T3" fmla="*/ 2147483647 h 29"/>
                  <a:gd name="T4" fmla="*/ 2147483647 w 36"/>
                  <a:gd name="T5" fmla="*/ 0 h 29"/>
                  <a:gd name="T6" fmla="*/ 0 w 36"/>
                  <a:gd name="T7" fmla="*/ 2147483647 h 29"/>
                  <a:gd name="T8" fmla="*/ 2147483647 w 36"/>
                  <a:gd name="T9" fmla="*/ 2147483647 h 29"/>
                  <a:gd name="T10" fmla="*/ 2147483647 w 36"/>
                  <a:gd name="T11" fmla="*/ 2147483647 h 29"/>
                  <a:gd name="T12" fmla="*/ 2147483647 w 36"/>
                  <a:gd name="T13" fmla="*/ 2147483647 h 29"/>
                  <a:gd name="T14" fmla="*/ 2147483647 w 36"/>
                  <a:gd name="T15" fmla="*/ 2147483647 h 29"/>
                  <a:gd name="T16" fmla="*/ 2147483647 w 36"/>
                  <a:gd name="T17" fmla="*/ 2147483647 h 29"/>
                  <a:gd name="T18" fmla="*/ 2147483647 w 36"/>
                  <a:gd name="T19" fmla="*/ 2147483647 h 29"/>
                  <a:gd name="T20" fmla="*/ 2147483647 w 36"/>
                  <a:gd name="T21" fmla="*/ 2147483647 h 29"/>
                  <a:gd name="T22" fmla="*/ 2147483647 w 36"/>
                  <a:gd name="T23" fmla="*/ 2147483647 h 29"/>
                  <a:gd name="T24" fmla="*/ 2147483647 w 36"/>
                  <a:gd name="T25" fmla="*/ 2147483647 h 29"/>
                  <a:gd name="T26" fmla="*/ 2147483647 w 36"/>
                  <a:gd name="T27" fmla="*/ 2147483647 h 2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6"/>
                  <a:gd name="T43" fmla="*/ 0 h 29"/>
                  <a:gd name="T44" fmla="*/ 36 w 36"/>
                  <a:gd name="T45" fmla="*/ 29 h 2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6" h="29">
                    <a:moveTo>
                      <a:pt x="13" y="5"/>
                    </a:moveTo>
                    <a:lnTo>
                      <a:pt x="7" y="2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8"/>
                    </a:lnTo>
                    <a:lnTo>
                      <a:pt x="7" y="16"/>
                    </a:lnTo>
                    <a:lnTo>
                      <a:pt x="13" y="24"/>
                    </a:lnTo>
                    <a:lnTo>
                      <a:pt x="20" y="27"/>
                    </a:lnTo>
                    <a:lnTo>
                      <a:pt x="28" y="28"/>
                    </a:lnTo>
                    <a:lnTo>
                      <a:pt x="33" y="27"/>
                    </a:lnTo>
                    <a:lnTo>
                      <a:pt x="35" y="24"/>
                    </a:lnTo>
                    <a:lnTo>
                      <a:pt x="30" y="19"/>
                    </a:lnTo>
                    <a:lnTo>
                      <a:pt x="23" y="14"/>
                    </a:lnTo>
                    <a:lnTo>
                      <a:pt x="13" y="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6337865" y="1692166"/>
                <a:ext cx="52637" cy="46783"/>
              </a:xfrm>
              <a:custGeom>
                <a:avLst/>
                <a:gdLst>
                  <a:gd name="T0" fmla="*/ 2147483647 w 31"/>
                  <a:gd name="T1" fmla="*/ 2147483647 h 29"/>
                  <a:gd name="T2" fmla="*/ 2147483647 w 31"/>
                  <a:gd name="T3" fmla="*/ 2147483647 h 29"/>
                  <a:gd name="T4" fmla="*/ 2147483647 w 31"/>
                  <a:gd name="T5" fmla="*/ 0 h 29"/>
                  <a:gd name="T6" fmla="*/ 2147483647 w 31"/>
                  <a:gd name="T7" fmla="*/ 0 h 29"/>
                  <a:gd name="T8" fmla="*/ 2147483647 w 31"/>
                  <a:gd name="T9" fmla="*/ 2147483647 h 29"/>
                  <a:gd name="T10" fmla="*/ 0 w 31"/>
                  <a:gd name="T11" fmla="*/ 2147483647 h 29"/>
                  <a:gd name="T12" fmla="*/ 2147483647 w 31"/>
                  <a:gd name="T13" fmla="*/ 2147483647 h 29"/>
                  <a:gd name="T14" fmla="*/ 2147483647 w 31"/>
                  <a:gd name="T15" fmla="*/ 2147483647 h 29"/>
                  <a:gd name="T16" fmla="*/ 2147483647 w 31"/>
                  <a:gd name="T17" fmla="*/ 2147483647 h 29"/>
                  <a:gd name="T18" fmla="*/ 2147483647 w 31"/>
                  <a:gd name="T19" fmla="*/ 2147483647 h 29"/>
                  <a:gd name="T20" fmla="*/ 2147483647 w 31"/>
                  <a:gd name="T21" fmla="*/ 2147483647 h 29"/>
                  <a:gd name="T22" fmla="*/ 2147483647 w 31"/>
                  <a:gd name="T23" fmla="*/ 2147483647 h 29"/>
                  <a:gd name="T24" fmla="*/ 2147483647 w 31"/>
                  <a:gd name="T25" fmla="*/ 2147483647 h 29"/>
                  <a:gd name="T26" fmla="*/ 2147483647 w 31"/>
                  <a:gd name="T27" fmla="*/ 2147483647 h 29"/>
                  <a:gd name="T28" fmla="*/ 2147483647 w 31"/>
                  <a:gd name="T29" fmla="*/ 2147483647 h 29"/>
                  <a:gd name="T30" fmla="*/ 2147483647 w 31"/>
                  <a:gd name="T31" fmla="*/ 2147483647 h 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1"/>
                  <a:gd name="T49" fmla="*/ 0 h 29"/>
                  <a:gd name="T50" fmla="*/ 31 w 31"/>
                  <a:gd name="T51" fmla="*/ 29 h 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1" h="29">
                    <a:moveTo>
                      <a:pt x="15" y="8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13" y="20"/>
                    </a:lnTo>
                    <a:lnTo>
                      <a:pt x="18" y="27"/>
                    </a:lnTo>
                    <a:lnTo>
                      <a:pt x="23" y="28"/>
                    </a:lnTo>
                    <a:lnTo>
                      <a:pt x="26" y="28"/>
                    </a:lnTo>
                    <a:lnTo>
                      <a:pt x="28" y="25"/>
                    </a:lnTo>
                    <a:lnTo>
                      <a:pt x="30" y="20"/>
                    </a:lnTo>
                    <a:lnTo>
                      <a:pt x="23" y="12"/>
                    </a:lnTo>
                    <a:lnTo>
                      <a:pt x="15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6402197" y="1649282"/>
                <a:ext cx="27292" cy="44834"/>
              </a:xfrm>
              <a:custGeom>
                <a:avLst/>
                <a:gdLst>
                  <a:gd name="T0" fmla="*/ 2147483647 w 17"/>
                  <a:gd name="T1" fmla="*/ 2147483647 h 27"/>
                  <a:gd name="T2" fmla="*/ 2147483647 w 17"/>
                  <a:gd name="T3" fmla="*/ 0 h 27"/>
                  <a:gd name="T4" fmla="*/ 0 w 17"/>
                  <a:gd name="T5" fmla="*/ 2147483647 h 27"/>
                  <a:gd name="T6" fmla="*/ 0 w 17"/>
                  <a:gd name="T7" fmla="*/ 2147483647 h 27"/>
                  <a:gd name="T8" fmla="*/ 0 w 17"/>
                  <a:gd name="T9" fmla="*/ 2147483647 h 27"/>
                  <a:gd name="T10" fmla="*/ 2147483647 w 17"/>
                  <a:gd name="T11" fmla="*/ 2147483647 h 27"/>
                  <a:gd name="T12" fmla="*/ 2147483647 w 17"/>
                  <a:gd name="T13" fmla="*/ 2147483647 h 27"/>
                  <a:gd name="T14" fmla="*/ 2147483647 w 17"/>
                  <a:gd name="T15" fmla="*/ 2147483647 h 27"/>
                  <a:gd name="T16" fmla="*/ 2147483647 w 17"/>
                  <a:gd name="T17" fmla="*/ 2147483647 h 27"/>
                  <a:gd name="T18" fmla="*/ 2147483647 w 17"/>
                  <a:gd name="T19" fmla="*/ 2147483647 h 27"/>
                  <a:gd name="T20" fmla="*/ 2147483647 w 17"/>
                  <a:gd name="T21" fmla="*/ 2147483647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7"/>
                  <a:gd name="T35" fmla="*/ 17 w 17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7">
                    <a:moveTo>
                      <a:pt x="7" y="2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10" y="26"/>
                    </a:lnTo>
                    <a:lnTo>
                      <a:pt x="16" y="24"/>
                    </a:lnTo>
                    <a:lnTo>
                      <a:pt x="5" y="2"/>
                    </a:lnTo>
                    <a:lnTo>
                      <a:pt x="7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6456782" y="1699964"/>
                <a:ext cx="27292" cy="33139"/>
              </a:xfrm>
              <a:custGeom>
                <a:avLst/>
                <a:gdLst>
                  <a:gd name="T0" fmla="*/ 2147483647 w 17"/>
                  <a:gd name="T1" fmla="*/ 0 h 22"/>
                  <a:gd name="T2" fmla="*/ 2147483647 w 17"/>
                  <a:gd name="T3" fmla="*/ 2147483647 h 22"/>
                  <a:gd name="T4" fmla="*/ 0 w 17"/>
                  <a:gd name="T5" fmla="*/ 2147483647 h 22"/>
                  <a:gd name="T6" fmla="*/ 2147483647 w 17"/>
                  <a:gd name="T7" fmla="*/ 2147483647 h 22"/>
                  <a:gd name="T8" fmla="*/ 2147483647 w 17"/>
                  <a:gd name="T9" fmla="*/ 2147483647 h 22"/>
                  <a:gd name="T10" fmla="*/ 2147483647 w 17"/>
                  <a:gd name="T11" fmla="*/ 2147483647 h 22"/>
                  <a:gd name="T12" fmla="*/ 2147483647 w 17"/>
                  <a:gd name="T13" fmla="*/ 2147483647 h 22"/>
                  <a:gd name="T14" fmla="*/ 2147483647 w 17"/>
                  <a:gd name="T15" fmla="*/ 2147483647 h 22"/>
                  <a:gd name="T16" fmla="*/ 2147483647 w 17"/>
                  <a:gd name="T17" fmla="*/ 0 h 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22"/>
                  <a:gd name="T29" fmla="*/ 17 w 17"/>
                  <a:gd name="T30" fmla="*/ 22 h 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22">
                    <a:moveTo>
                      <a:pt x="11" y="0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3" y="1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6" y="13"/>
                    </a:lnTo>
                    <a:lnTo>
                      <a:pt x="13" y="8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5591219" y="1723355"/>
                <a:ext cx="154008" cy="350875"/>
              </a:xfrm>
              <a:custGeom>
                <a:avLst/>
                <a:gdLst>
                  <a:gd name="T0" fmla="*/ 2147483647 w 95"/>
                  <a:gd name="T1" fmla="*/ 2147483647 h 213"/>
                  <a:gd name="T2" fmla="*/ 2147483647 w 95"/>
                  <a:gd name="T3" fmla="*/ 2147483647 h 213"/>
                  <a:gd name="T4" fmla="*/ 2147483647 w 95"/>
                  <a:gd name="T5" fmla="*/ 2147483647 h 213"/>
                  <a:gd name="T6" fmla="*/ 2147483647 w 95"/>
                  <a:gd name="T7" fmla="*/ 2147483647 h 213"/>
                  <a:gd name="T8" fmla="*/ 2147483647 w 95"/>
                  <a:gd name="T9" fmla="*/ 2147483647 h 213"/>
                  <a:gd name="T10" fmla="*/ 2147483647 w 95"/>
                  <a:gd name="T11" fmla="*/ 2147483647 h 213"/>
                  <a:gd name="T12" fmla="*/ 2147483647 w 95"/>
                  <a:gd name="T13" fmla="*/ 2147483647 h 213"/>
                  <a:gd name="T14" fmla="*/ 2147483647 w 95"/>
                  <a:gd name="T15" fmla="*/ 2147483647 h 213"/>
                  <a:gd name="T16" fmla="*/ 2147483647 w 95"/>
                  <a:gd name="T17" fmla="*/ 2147483647 h 213"/>
                  <a:gd name="T18" fmla="*/ 2147483647 w 95"/>
                  <a:gd name="T19" fmla="*/ 2147483647 h 213"/>
                  <a:gd name="T20" fmla="*/ 2147483647 w 95"/>
                  <a:gd name="T21" fmla="*/ 2147483647 h 213"/>
                  <a:gd name="T22" fmla="*/ 2147483647 w 95"/>
                  <a:gd name="T23" fmla="*/ 2147483647 h 213"/>
                  <a:gd name="T24" fmla="*/ 0 w 95"/>
                  <a:gd name="T25" fmla="*/ 2147483647 h 213"/>
                  <a:gd name="T26" fmla="*/ 0 w 95"/>
                  <a:gd name="T27" fmla="*/ 2147483647 h 213"/>
                  <a:gd name="T28" fmla="*/ 2147483647 w 95"/>
                  <a:gd name="T29" fmla="*/ 2147483647 h 213"/>
                  <a:gd name="T30" fmla="*/ 2147483647 w 95"/>
                  <a:gd name="T31" fmla="*/ 2147483647 h 213"/>
                  <a:gd name="T32" fmla="*/ 2147483647 w 95"/>
                  <a:gd name="T33" fmla="*/ 2147483647 h 213"/>
                  <a:gd name="T34" fmla="*/ 2147483647 w 95"/>
                  <a:gd name="T35" fmla="*/ 2147483647 h 213"/>
                  <a:gd name="T36" fmla="*/ 2147483647 w 95"/>
                  <a:gd name="T37" fmla="*/ 2147483647 h 213"/>
                  <a:gd name="T38" fmla="*/ 2147483647 w 95"/>
                  <a:gd name="T39" fmla="*/ 2147483647 h 213"/>
                  <a:gd name="T40" fmla="*/ 2147483647 w 95"/>
                  <a:gd name="T41" fmla="*/ 2147483647 h 213"/>
                  <a:gd name="T42" fmla="*/ 2147483647 w 95"/>
                  <a:gd name="T43" fmla="*/ 2147483647 h 213"/>
                  <a:gd name="T44" fmla="*/ 2147483647 w 95"/>
                  <a:gd name="T45" fmla="*/ 2147483647 h 213"/>
                  <a:gd name="T46" fmla="*/ 2147483647 w 95"/>
                  <a:gd name="T47" fmla="*/ 2147483647 h 213"/>
                  <a:gd name="T48" fmla="*/ 2147483647 w 95"/>
                  <a:gd name="T49" fmla="*/ 2147483647 h 213"/>
                  <a:gd name="T50" fmla="*/ 2147483647 w 95"/>
                  <a:gd name="T51" fmla="*/ 2147483647 h 213"/>
                  <a:gd name="T52" fmla="*/ 2147483647 w 95"/>
                  <a:gd name="T53" fmla="*/ 2147483647 h 213"/>
                  <a:gd name="T54" fmla="*/ 2147483647 w 95"/>
                  <a:gd name="T55" fmla="*/ 2147483647 h 213"/>
                  <a:gd name="T56" fmla="*/ 2147483647 w 95"/>
                  <a:gd name="T57" fmla="*/ 2147483647 h 213"/>
                  <a:gd name="T58" fmla="*/ 2147483647 w 95"/>
                  <a:gd name="T59" fmla="*/ 2147483647 h 213"/>
                  <a:gd name="T60" fmla="*/ 2147483647 w 95"/>
                  <a:gd name="T61" fmla="*/ 2147483647 h 213"/>
                  <a:gd name="T62" fmla="*/ 2147483647 w 95"/>
                  <a:gd name="T63" fmla="*/ 2147483647 h 213"/>
                  <a:gd name="T64" fmla="*/ 2147483647 w 95"/>
                  <a:gd name="T65" fmla="*/ 2147483647 h 213"/>
                  <a:gd name="T66" fmla="*/ 2147483647 w 95"/>
                  <a:gd name="T67" fmla="*/ 2147483647 h 213"/>
                  <a:gd name="T68" fmla="*/ 2147483647 w 95"/>
                  <a:gd name="T69" fmla="*/ 2147483647 h 213"/>
                  <a:gd name="T70" fmla="*/ 2147483647 w 95"/>
                  <a:gd name="T71" fmla="*/ 2147483647 h 213"/>
                  <a:gd name="T72" fmla="*/ 2147483647 w 95"/>
                  <a:gd name="T73" fmla="*/ 2147483647 h 213"/>
                  <a:gd name="T74" fmla="*/ 2147483647 w 95"/>
                  <a:gd name="T75" fmla="*/ 2147483647 h 213"/>
                  <a:gd name="T76" fmla="*/ 2147483647 w 95"/>
                  <a:gd name="T77" fmla="*/ 2147483647 h 213"/>
                  <a:gd name="T78" fmla="*/ 2147483647 w 95"/>
                  <a:gd name="T79" fmla="*/ 2147483647 h 213"/>
                  <a:gd name="T80" fmla="*/ 2147483647 w 95"/>
                  <a:gd name="T81" fmla="*/ 2147483647 h 213"/>
                  <a:gd name="T82" fmla="*/ 2147483647 w 95"/>
                  <a:gd name="T83" fmla="*/ 2147483647 h 213"/>
                  <a:gd name="T84" fmla="*/ 2147483647 w 95"/>
                  <a:gd name="T85" fmla="*/ 2147483647 h 213"/>
                  <a:gd name="T86" fmla="*/ 2147483647 w 95"/>
                  <a:gd name="T87" fmla="*/ 2147483647 h 213"/>
                  <a:gd name="T88" fmla="*/ 2147483647 w 95"/>
                  <a:gd name="T89" fmla="*/ 2147483647 h 213"/>
                  <a:gd name="T90" fmla="*/ 2147483647 w 95"/>
                  <a:gd name="T91" fmla="*/ 2147483647 h 213"/>
                  <a:gd name="T92" fmla="*/ 2147483647 w 95"/>
                  <a:gd name="T93" fmla="*/ 2147483647 h 213"/>
                  <a:gd name="T94" fmla="*/ 2147483647 w 95"/>
                  <a:gd name="T95" fmla="*/ 2147483647 h 213"/>
                  <a:gd name="T96" fmla="*/ 2147483647 w 95"/>
                  <a:gd name="T97" fmla="*/ 0 h 213"/>
                  <a:gd name="T98" fmla="*/ 2147483647 w 95"/>
                  <a:gd name="T99" fmla="*/ 0 h 213"/>
                  <a:gd name="T100" fmla="*/ 2147483647 w 95"/>
                  <a:gd name="T101" fmla="*/ 2147483647 h 213"/>
                  <a:gd name="T102" fmla="*/ 2147483647 w 95"/>
                  <a:gd name="T103" fmla="*/ 2147483647 h 213"/>
                  <a:gd name="T104" fmla="*/ 2147483647 w 95"/>
                  <a:gd name="T105" fmla="*/ 2147483647 h 213"/>
                  <a:gd name="T106" fmla="*/ 2147483647 w 95"/>
                  <a:gd name="T107" fmla="*/ 2147483647 h 213"/>
                  <a:gd name="T108" fmla="*/ 2147483647 w 95"/>
                  <a:gd name="T109" fmla="*/ 2147483647 h 213"/>
                  <a:gd name="T110" fmla="*/ 2147483647 w 95"/>
                  <a:gd name="T111" fmla="*/ 2147483647 h 21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5"/>
                  <a:gd name="T169" fmla="*/ 0 h 213"/>
                  <a:gd name="T170" fmla="*/ 95 w 95"/>
                  <a:gd name="T171" fmla="*/ 213 h 21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5" h="213">
                    <a:moveTo>
                      <a:pt x="38" y="18"/>
                    </a:moveTo>
                    <a:lnTo>
                      <a:pt x="31" y="17"/>
                    </a:lnTo>
                    <a:lnTo>
                      <a:pt x="28" y="18"/>
                    </a:lnTo>
                    <a:lnTo>
                      <a:pt x="28" y="22"/>
                    </a:lnTo>
                    <a:lnTo>
                      <a:pt x="30" y="27"/>
                    </a:lnTo>
                    <a:lnTo>
                      <a:pt x="28" y="30"/>
                    </a:lnTo>
                    <a:lnTo>
                      <a:pt x="20" y="32"/>
                    </a:lnTo>
                    <a:lnTo>
                      <a:pt x="15" y="22"/>
                    </a:lnTo>
                    <a:lnTo>
                      <a:pt x="12" y="17"/>
                    </a:lnTo>
                    <a:lnTo>
                      <a:pt x="6" y="15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0" y="33"/>
                    </a:lnTo>
                    <a:lnTo>
                      <a:pt x="0" y="55"/>
                    </a:lnTo>
                    <a:lnTo>
                      <a:pt x="1" y="68"/>
                    </a:lnTo>
                    <a:lnTo>
                      <a:pt x="5" y="77"/>
                    </a:lnTo>
                    <a:lnTo>
                      <a:pt x="12" y="89"/>
                    </a:lnTo>
                    <a:lnTo>
                      <a:pt x="12" y="86"/>
                    </a:lnTo>
                    <a:lnTo>
                      <a:pt x="23" y="110"/>
                    </a:lnTo>
                    <a:lnTo>
                      <a:pt x="36" y="102"/>
                    </a:lnTo>
                    <a:lnTo>
                      <a:pt x="38" y="91"/>
                    </a:lnTo>
                    <a:lnTo>
                      <a:pt x="50" y="91"/>
                    </a:lnTo>
                    <a:lnTo>
                      <a:pt x="58" y="95"/>
                    </a:lnTo>
                    <a:lnTo>
                      <a:pt x="59" y="100"/>
                    </a:lnTo>
                    <a:lnTo>
                      <a:pt x="58" y="104"/>
                    </a:lnTo>
                    <a:lnTo>
                      <a:pt x="53" y="110"/>
                    </a:lnTo>
                    <a:lnTo>
                      <a:pt x="41" y="120"/>
                    </a:lnTo>
                    <a:lnTo>
                      <a:pt x="31" y="127"/>
                    </a:lnTo>
                    <a:lnTo>
                      <a:pt x="31" y="124"/>
                    </a:lnTo>
                    <a:lnTo>
                      <a:pt x="31" y="139"/>
                    </a:lnTo>
                    <a:lnTo>
                      <a:pt x="39" y="147"/>
                    </a:lnTo>
                    <a:lnTo>
                      <a:pt x="31" y="158"/>
                    </a:lnTo>
                    <a:lnTo>
                      <a:pt x="36" y="175"/>
                    </a:lnTo>
                    <a:lnTo>
                      <a:pt x="41" y="185"/>
                    </a:lnTo>
                    <a:lnTo>
                      <a:pt x="47" y="197"/>
                    </a:lnTo>
                    <a:lnTo>
                      <a:pt x="50" y="203"/>
                    </a:lnTo>
                    <a:lnTo>
                      <a:pt x="56" y="212"/>
                    </a:lnTo>
                    <a:lnTo>
                      <a:pt x="63" y="204"/>
                    </a:lnTo>
                    <a:lnTo>
                      <a:pt x="72" y="166"/>
                    </a:lnTo>
                    <a:lnTo>
                      <a:pt x="75" y="148"/>
                    </a:lnTo>
                    <a:lnTo>
                      <a:pt x="80" y="124"/>
                    </a:lnTo>
                    <a:lnTo>
                      <a:pt x="89" y="92"/>
                    </a:lnTo>
                    <a:lnTo>
                      <a:pt x="89" y="95"/>
                    </a:lnTo>
                    <a:lnTo>
                      <a:pt x="92" y="85"/>
                    </a:lnTo>
                    <a:lnTo>
                      <a:pt x="94" y="76"/>
                    </a:lnTo>
                    <a:lnTo>
                      <a:pt x="92" y="64"/>
                    </a:lnTo>
                    <a:lnTo>
                      <a:pt x="83" y="45"/>
                    </a:lnTo>
                    <a:lnTo>
                      <a:pt x="88" y="2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9" y="8"/>
                    </a:lnTo>
                    <a:lnTo>
                      <a:pt x="50" y="9"/>
                    </a:lnTo>
                    <a:lnTo>
                      <a:pt x="49" y="18"/>
                    </a:lnTo>
                    <a:lnTo>
                      <a:pt x="47" y="28"/>
                    </a:lnTo>
                    <a:lnTo>
                      <a:pt x="38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5715985" y="1659029"/>
                <a:ext cx="173502" cy="148147"/>
              </a:xfrm>
              <a:custGeom>
                <a:avLst/>
                <a:gdLst>
                  <a:gd name="T0" fmla="*/ 2147483647 w 107"/>
                  <a:gd name="T1" fmla="*/ 0 h 90"/>
                  <a:gd name="T2" fmla="*/ 2147483647 w 107"/>
                  <a:gd name="T3" fmla="*/ 2147483647 h 90"/>
                  <a:gd name="T4" fmla="*/ 0 w 107"/>
                  <a:gd name="T5" fmla="*/ 2147483647 h 90"/>
                  <a:gd name="T6" fmla="*/ 0 w 107"/>
                  <a:gd name="T7" fmla="*/ 2147483647 h 90"/>
                  <a:gd name="T8" fmla="*/ 2147483647 w 107"/>
                  <a:gd name="T9" fmla="*/ 2147483647 h 90"/>
                  <a:gd name="T10" fmla="*/ 2147483647 w 107"/>
                  <a:gd name="T11" fmla="*/ 2147483647 h 90"/>
                  <a:gd name="T12" fmla="*/ 2147483647 w 107"/>
                  <a:gd name="T13" fmla="*/ 2147483647 h 90"/>
                  <a:gd name="T14" fmla="*/ 2147483647 w 107"/>
                  <a:gd name="T15" fmla="*/ 2147483647 h 90"/>
                  <a:gd name="T16" fmla="*/ 2147483647 w 107"/>
                  <a:gd name="T17" fmla="*/ 2147483647 h 90"/>
                  <a:gd name="T18" fmla="*/ 2147483647 w 107"/>
                  <a:gd name="T19" fmla="*/ 2147483647 h 90"/>
                  <a:gd name="T20" fmla="*/ 2147483647 w 107"/>
                  <a:gd name="T21" fmla="*/ 2147483647 h 90"/>
                  <a:gd name="T22" fmla="*/ 2147483647 w 107"/>
                  <a:gd name="T23" fmla="*/ 2147483647 h 90"/>
                  <a:gd name="T24" fmla="*/ 2147483647 w 107"/>
                  <a:gd name="T25" fmla="*/ 2147483647 h 90"/>
                  <a:gd name="T26" fmla="*/ 2147483647 w 107"/>
                  <a:gd name="T27" fmla="*/ 2147483647 h 90"/>
                  <a:gd name="T28" fmla="*/ 2147483647 w 107"/>
                  <a:gd name="T29" fmla="*/ 2147483647 h 90"/>
                  <a:gd name="T30" fmla="*/ 2147483647 w 107"/>
                  <a:gd name="T31" fmla="*/ 2147483647 h 90"/>
                  <a:gd name="T32" fmla="*/ 2147483647 w 107"/>
                  <a:gd name="T33" fmla="*/ 2147483647 h 90"/>
                  <a:gd name="T34" fmla="*/ 2147483647 w 107"/>
                  <a:gd name="T35" fmla="*/ 2147483647 h 90"/>
                  <a:gd name="T36" fmla="*/ 2147483647 w 107"/>
                  <a:gd name="T37" fmla="*/ 2147483647 h 90"/>
                  <a:gd name="T38" fmla="*/ 2147483647 w 107"/>
                  <a:gd name="T39" fmla="*/ 2147483647 h 90"/>
                  <a:gd name="T40" fmla="*/ 2147483647 w 107"/>
                  <a:gd name="T41" fmla="*/ 2147483647 h 90"/>
                  <a:gd name="T42" fmla="*/ 2147483647 w 107"/>
                  <a:gd name="T43" fmla="*/ 0 h 90"/>
                  <a:gd name="T44" fmla="*/ 2147483647 w 107"/>
                  <a:gd name="T45" fmla="*/ 2147483647 h 90"/>
                  <a:gd name="T46" fmla="*/ 2147483647 w 107"/>
                  <a:gd name="T47" fmla="*/ 2147483647 h 90"/>
                  <a:gd name="T48" fmla="*/ 2147483647 w 107"/>
                  <a:gd name="T49" fmla="*/ 0 h 9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7"/>
                  <a:gd name="T76" fmla="*/ 0 h 90"/>
                  <a:gd name="T77" fmla="*/ 107 w 107"/>
                  <a:gd name="T78" fmla="*/ 90 h 9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7" h="90">
                    <a:moveTo>
                      <a:pt x="19" y="0"/>
                    </a:moveTo>
                    <a:lnTo>
                      <a:pt x="13" y="18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5" y="41"/>
                    </a:lnTo>
                    <a:lnTo>
                      <a:pt x="11" y="49"/>
                    </a:lnTo>
                    <a:lnTo>
                      <a:pt x="24" y="53"/>
                    </a:lnTo>
                    <a:lnTo>
                      <a:pt x="29" y="54"/>
                    </a:lnTo>
                    <a:lnTo>
                      <a:pt x="27" y="56"/>
                    </a:lnTo>
                    <a:lnTo>
                      <a:pt x="26" y="59"/>
                    </a:lnTo>
                    <a:lnTo>
                      <a:pt x="21" y="69"/>
                    </a:lnTo>
                    <a:lnTo>
                      <a:pt x="24" y="76"/>
                    </a:lnTo>
                    <a:lnTo>
                      <a:pt x="29" y="82"/>
                    </a:lnTo>
                    <a:lnTo>
                      <a:pt x="35" y="83"/>
                    </a:lnTo>
                    <a:lnTo>
                      <a:pt x="42" y="83"/>
                    </a:lnTo>
                    <a:lnTo>
                      <a:pt x="50" y="82"/>
                    </a:lnTo>
                    <a:lnTo>
                      <a:pt x="59" y="83"/>
                    </a:lnTo>
                    <a:lnTo>
                      <a:pt x="69" y="89"/>
                    </a:lnTo>
                    <a:lnTo>
                      <a:pt x="106" y="38"/>
                    </a:lnTo>
                    <a:lnTo>
                      <a:pt x="99" y="22"/>
                    </a:lnTo>
                    <a:lnTo>
                      <a:pt x="80" y="18"/>
                    </a:lnTo>
                    <a:lnTo>
                      <a:pt x="50" y="0"/>
                    </a:lnTo>
                    <a:lnTo>
                      <a:pt x="47" y="10"/>
                    </a:lnTo>
                    <a:lnTo>
                      <a:pt x="34" y="9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5758873" y="1924134"/>
                <a:ext cx="130614" cy="40935"/>
              </a:xfrm>
              <a:custGeom>
                <a:avLst/>
                <a:gdLst>
                  <a:gd name="T0" fmla="*/ 2147483647 w 81"/>
                  <a:gd name="T1" fmla="*/ 2147483647 h 25"/>
                  <a:gd name="T2" fmla="*/ 2147483647 w 81"/>
                  <a:gd name="T3" fmla="*/ 0 h 25"/>
                  <a:gd name="T4" fmla="*/ 2147483647 w 81"/>
                  <a:gd name="T5" fmla="*/ 0 h 25"/>
                  <a:gd name="T6" fmla="*/ 0 w 81"/>
                  <a:gd name="T7" fmla="*/ 2147483647 h 25"/>
                  <a:gd name="T8" fmla="*/ 0 w 81"/>
                  <a:gd name="T9" fmla="*/ 2147483647 h 25"/>
                  <a:gd name="T10" fmla="*/ 2147483647 w 81"/>
                  <a:gd name="T11" fmla="*/ 2147483647 h 25"/>
                  <a:gd name="T12" fmla="*/ 2147483647 w 81"/>
                  <a:gd name="T13" fmla="*/ 2147483647 h 25"/>
                  <a:gd name="T14" fmla="*/ 2147483647 w 81"/>
                  <a:gd name="T15" fmla="*/ 2147483647 h 25"/>
                  <a:gd name="T16" fmla="*/ 2147483647 w 81"/>
                  <a:gd name="T17" fmla="*/ 2147483647 h 25"/>
                  <a:gd name="T18" fmla="*/ 2147483647 w 81"/>
                  <a:gd name="T19" fmla="*/ 2147483647 h 25"/>
                  <a:gd name="T20" fmla="*/ 2147483647 w 81"/>
                  <a:gd name="T21" fmla="*/ 2147483647 h 25"/>
                  <a:gd name="T22" fmla="*/ 2147483647 w 81"/>
                  <a:gd name="T23" fmla="*/ 2147483647 h 25"/>
                  <a:gd name="T24" fmla="*/ 2147483647 w 81"/>
                  <a:gd name="T25" fmla="*/ 2147483647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25"/>
                  <a:gd name="T41" fmla="*/ 81 w 81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25">
                    <a:moveTo>
                      <a:pt x="48" y="4"/>
                    </a:moveTo>
                    <a:lnTo>
                      <a:pt x="29" y="0"/>
                    </a:lnTo>
                    <a:lnTo>
                      <a:pt x="1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5" y="19"/>
                    </a:lnTo>
                    <a:lnTo>
                      <a:pt x="48" y="24"/>
                    </a:lnTo>
                    <a:lnTo>
                      <a:pt x="65" y="22"/>
                    </a:lnTo>
                    <a:lnTo>
                      <a:pt x="74" y="19"/>
                    </a:lnTo>
                    <a:lnTo>
                      <a:pt x="80" y="16"/>
                    </a:lnTo>
                    <a:lnTo>
                      <a:pt x="76" y="14"/>
                    </a:lnTo>
                    <a:lnTo>
                      <a:pt x="48" y="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5563926" y="1840314"/>
                <a:ext cx="52635" cy="72125"/>
              </a:xfrm>
              <a:custGeom>
                <a:avLst/>
                <a:gdLst>
                  <a:gd name="T0" fmla="*/ 0 w 32"/>
                  <a:gd name="T1" fmla="*/ 0 h 44"/>
                  <a:gd name="T2" fmla="*/ 2147483647 w 32"/>
                  <a:gd name="T3" fmla="*/ 2147483647 h 44"/>
                  <a:gd name="T4" fmla="*/ 2147483647 w 32"/>
                  <a:gd name="T5" fmla="*/ 2147483647 h 44"/>
                  <a:gd name="T6" fmla="*/ 2147483647 w 32"/>
                  <a:gd name="T7" fmla="*/ 2147483647 h 44"/>
                  <a:gd name="T8" fmla="*/ 2147483647 w 32"/>
                  <a:gd name="T9" fmla="*/ 2147483647 h 44"/>
                  <a:gd name="T10" fmla="*/ 2147483647 w 32"/>
                  <a:gd name="T11" fmla="*/ 2147483647 h 44"/>
                  <a:gd name="T12" fmla="*/ 2147483647 w 32"/>
                  <a:gd name="T13" fmla="*/ 2147483647 h 44"/>
                  <a:gd name="T14" fmla="*/ 2147483647 w 32"/>
                  <a:gd name="T15" fmla="*/ 2147483647 h 44"/>
                  <a:gd name="T16" fmla="*/ 2147483647 w 32"/>
                  <a:gd name="T17" fmla="*/ 2147483647 h 44"/>
                  <a:gd name="T18" fmla="*/ 2147483647 w 32"/>
                  <a:gd name="T19" fmla="*/ 2147483647 h 44"/>
                  <a:gd name="T20" fmla="*/ 2147483647 w 32"/>
                  <a:gd name="T21" fmla="*/ 2147483647 h 44"/>
                  <a:gd name="T22" fmla="*/ 0 w 32"/>
                  <a:gd name="T23" fmla="*/ 0 h 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"/>
                  <a:gd name="T37" fmla="*/ 0 h 44"/>
                  <a:gd name="T38" fmla="*/ 32 w 32"/>
                  <a:gd name="T39" fmla="*/ 44 h 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" h="44">
                    <a:moveTo>
                      <a:pt x="0" y="0"/>
                    </a:moveTo>
                    <a:lnTo>
                      <a:pt x="5" y="16"/>
                    </a:lnTo>
                    <a:lnTo>
                      <a:pt x="10" y="26"/>
                    </a:lnTo>
                    <a:lnTo>
                      <a:pt x="20" y="39"/>
                    </a:lnTo>
                    <a:lnTo>
                      <a:pt x="23" y="42"/>
                    </a:lnTo>
                    <a:lnTo>
                      <a:pt x="28" y="43"/>
                    </a:lnTo>
                    <a:lnTo>
                      <a:pt x="31" y="42"/>
                    </a:lnTo>
                    <a:lnTo>
                      <a:pt x="31" y="35"/>
                    </a:lnTo>
                    <a:lnTo>
                      <a:pt x="27" y="30"/>
                    </a:lnTo>
                    <a:lnTo>
                      <a:pt x="21" y="25"/>
                    </a:lnTo>
                    <a:lnTo>
                      <a:pt x="7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6" name="Freeform 235"/>
              <p:cNvSpPr>
                <a:spLocks/>
              </p:cNvSpPr>
              <p:nvPr/>
            </p:nvSpPr>
            <p:spPr bwMode="auto">
              <a:xfrm>
                <a:off x="5753025" y="1863705"/>
                <a:ext cx="40939" cy="35087"/>
              </a:xfrm>
              <a:custGeom>
                <a:avLst/>
                <a:gdLst>
                  <a:gd name="T0" fmla="*/ 2147483647 w 26"/>
                  <a:gd name="T1" fmla="*/ 0 h 21"/>
                  <a:gd name="T2" fmla="*/ 2147483647 w 26"/>
                  <a:gd name="T3" fmla="*/ 2147483647 h 21"/>
                  <a:gd name="T4" fmla="*/ 2147483647 w 26"/>
                  <a:gd name="T5" fmla="*/ 2147483647 h 21"/>
                  <a:gd name="T6" fmla="*/ 2147483647 w 26"/>
                  <a:gd name="T7" fmla="*/ 2147483647 h 21"/>
                  <a:gd name="T8" fmla="*/ 2147483647 w 26"/>
                  <a:gd name="T9" fmla="*/ 2147483647 h 21"/>
                  <a:gd name="T10" fmla="*/ 2147483647 w 26"/>
                  <a:gd name="T11" fmla="*/ 2147483647 h 21"/>
                  <a:gd name="T12" fmla="*/ 0 w 26"/>
                  <a:gd name="T13" fmla="*/ 2147483647 h 21"/>
                  <a:gd name="T14" fmla="*/ 2147483647 w 26"/>
                  <a:gd name="T15" fmla="*/ 2147483647 h 21"/>
                  <a:gd name="T16" fmla="*/ 2147483647 w 26"/>
                  <a:gd name="T17" fmla="*/ 0 h 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"/>
                  <a:gd name="T28" fmla="*/ 0 h 21"/>
                  <a:gd name="T29" fmla="*/ 26 w 26"/>
                  <a:gd name="T30" fmla="*/ 21 h 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" h="21">
                    <a:moveTo>
                      <a:pt x="12" y="0"/>
                    </a:moveTo>
                    <a:lnTo>
                      <a:pt x="21" y="3"/>
                    </a:lnTo>
                    <a:lnTo>
                      <a:pt x="25" y="10"/>
                    </a:lnTo>
                    <a:lnTo>
                      <a:pt x="21" y="17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8133323" y="3091767"/>
                <a:ext cx="27292" cy="35087"/>
              </a:xfrm>
              <a:custGeom>
                <a:avLst/>
                <a:gdLst>
                  <a:gd name="T0" fmla="*/ 2147483647 w 17"/>
                  <a:gd name="T1" fmla="*/ 2147483647 h 22"/>
                  <a:gd name="T2" fmla="*/ 2147483647 w 17"/>
                  <a:gd name="T3" fmla="*/ 2147483647 h 22"/>
                  <a:gd name="T4" fmla="*/ 0 w 17"/>
                  <a:gd name="T5" fmla="*/ 2147483647 h 22"/>
                  <a:gd name="T6" fmla="*/ 2147483647 w 17"/>
                  <a:gd name="T7" fmla="*/ 2147483647 h 22"/>
                  <a:gd name="T8" fmla="*/ 2147483647 w 17"/>
                  <a:gd name="T9" fmla="*/ 0 h 22"/>
                  <a:gd name="T10" fmla="*/ 2147483647 w 17"/>
                  <a:gd name="T11" fmla="*/ 2147483647 h 22"/>
                  <a:gd name="T12" fmla="*/ 2147483647 w 17"/>
                  <a:gd name="T13" fmla="*/ 2147483647 h 22"/>
                  <a:gd name="T14" fmla="*/ 2147483647 w 17"/>
                  <a:gd name="T15" fmla="*/ 2147483647 h 22"/>
                  <a:gd name="T16" fmla="*/ 2147483647 w 17"/>
                  <a:gd name="T17" fmla="*/ 2147483647 h 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22"/>
                  <a:gd name="T29" fmla="*/ 17 w 17"/>
                  <a:gd name="T30" fmla="*/ 22 h 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22">
                    <a:moveTo>
                      <a:pt x="9" y="21"/>
                    </a:moveTo>
                    <a:lnTo>
                      <a:pt x="4" y="18"/>
                    </a:lnTo>
                    <a:lnTo>
                      <a:pt x="0" y="12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16" y="12"/>
                    </a:lnTo>
                    <a:lnTo>
                      <a:pt x="13" y="18"/>
                    </a:lnTo>
                    <a:lnTo>
                      <a:pt x="9" y="2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8119676" y="3136601"/>
                <a:ext cx="29243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0 h 17"/>
                  <a:gd name="T8" fmla="*/ 2147483647 w 17"/>
                  <a:gd name="T9" fmla="*/ 2147483647 h 17"/>
                  <a:gd name="T10" fmla="*/ 0 w 17"/>
                  <a:gd name="T11" fmla="*/ 2147483647 h 17"/>
                  <a:gd name="T12" fmla="*/ 2147483647 w 17"/>
                  <a:gd name="T13" fmla="*/ 214748364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10" y="16"/>
                    </a:moveTo>
                    <a:lnTo>
                      <a:pt x="16" y="9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5" y="2"/>
                    </a:lnTo>
                    <a:lnTo>
                      <a:pt x="0" y="9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8107980" y="3159994"/>
                <a:ext cx="25344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2147483647 h 17"/>
                  <a:gd name="T8" fmla="*/ 0 w 17"/>
                  <a:gd name="T9" fmla="*/ 2147483647 h 17"/>
                  <a:gd name="T10" fmla="*/ 2147483647 w 17"/>
                  <a:gd name="T11" fmla="*/ 2147483647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17"/>
                  <a:gd name="T20" fmla="*/ 17 w 17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17">
                    <a:moveTo>
                      <a:pt x="10" y="16"/>
                    </a:moveTo>
                    <a:lnTo>
                      <a:pt x="16" y="10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16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8094333" y="3177536"/>
                <a:ext cx="27292" cy="25342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6" y="16"/>
                    </a:moveTo>
                    <a:lnTo>
                      <a:pt x="12" y="13"/>
                    </a:lnTo>
                    <a:lnTo>
                      <a:pt x="16" y="9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9"/>
                    </a:lnTo>
                    <a:lnTo>
                      <a:pt x="3" y="13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1" name="Freeform 240"/>
              <p:cNvSpPr>
                <a:spLocks/>
              </p:cNvSpPr>
              <p:nvPr/>
            </p:nvSpPr>
            <p:spPr bwMode="auto">
              <a:xfrm>
                <a:off x="8033900" y="3247711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9" y="16"/>
                    </a:moveTo>
                    <a:lnTo>
                      <a:pt x="13" y="13"/>
                    </a:lnTo>
                    <a:lnTo>
                      <a:pt x="16" y="6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3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7994910" y="3269154"/>
                <a:ext cx="29243" cy="2534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8" y="16"/>
                    </a:moveTo>
                    <a:lnTo>
                      <a:pt x="14" y="11"/>
                    </a:lnTo>
                    <a:lnTo>
                      <a:pt x="16" y="9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9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3" name="Freeform 32"/>
              <p:cNvSpPr>
                <a:spLocks/>
              </p:cNvSpPr>
              <p:nvPr/>
            </p:nvSpPr>
            <p:spPr bwMode="auto">
              <a:xfrm>
                <a:off x="7877942" y="2986505"/>
                <a:ext cx="52637" cy="261207"/>
              </a:xfrm>
              <a:custGeom>
                <a:avLst/>
                <a:gdLst>
                  <a:gd name="T0" fmla="*/ 2147483647 w 30"/>
                  <a:gd name="T1" fmla="*/ 2147483647 h 160"/>
                  <a:gd name="T2" fmla="*/ 2147483647 w 30"/>
                  <a:gd name="T3" fmla="*/ 0 h 160"/>
                  <a:gd name="T4" fmla="*/ 2147483647 w 30"/>
                  <a:gd name="T5" fmla="*/ 2147483647 h 160"/>
                  <a:gd name="T6" fmla="*/ 2147483647 w 30"/>
                  <a:gd name="T7" fmla="*/ 2147483647 h 160"/>
                  <a:gd name="T8" fmla="*/ 2147483647 w 30"/>
                  <a:gd name="T9" fmla="*/ 2147483647 h 160"/>
                  <a:gd name="T10" fmla="*/ 2147483647 w 30"/>
                  <a:gd name="T11" fmla="*/ 2147483647 h 160"/>
                  <a:gd name="T12" fmla="*/ 2147483647 w 30"/>
                  <a:gd name="T13" fmla="*/ 2147483647 h 160"/>
                  <a:gd name="T14" fmla="*/ 2147483647 w 30"/>
                  <a:gd name="T15" fmla="*/ 2147483647 h 160"/>
                  <a:gd name="T16" fmla="*/ 2147483647 w 30"/>
                  <a:gd name="T17" fmla="*/ 2147483647 h 160"/>
                  <a:gd name="T18" fmla="*/ 2147483647 w 30"/>
                  <a:gd name="T19" fmla="*/ 2147483647 h 160"/>
                  <a:gd name="T20" fmla="*/ 0 w 30"/>
                  <a:gd name="T21" fmla="*/ 2147483647 h 160"/>
                  <a:gd name="T22" fmla="*/ 0 w 30"/>
                  <a:gd name="T23" fmla="*/ 2147483647 h 160"/>
                  <a:gd name="T24" fmla="*/ 2147483647 w 30"/>
                  <a:gd name="T25" fmla="*/ 2147483647 h 160"/>
                  <a:gd name="T26" fmla="*/ 2147483647 w 30"/>
                  <a:gd name="T27" fmla="*/ 2147483647 h 160"/>
                  <a:gd name="T28" fmla="*/ 2147483647 w 30"/>
                  <a:gd name="T29" fmla="*/ 2147483647 h 160"/>
                  <a:gd name="T30" fmla="*/ 2147483647 w 30"/>
                  <a:gd name="T31" fmla="*/ 2147483647 h 160"/>
                  <a:gd name="T32" fmla="*/ 2147483647 w 30"/>
                  <a:gd name="T33" fmla="*/ 2147483647 h 160"/>
                  <a:gd name="T34" fmla="*/ 2147483647 w 30"/>
                  <a:gd name="T35" fmla="*/ 2147483647 h 160"/>
                  <a:gd name="T36" fmla="*/ 2147483647 w 30"/>
                  <a:gd name="T37" fmla="*/ 2147483647 h 160"/>
                  <a:gd name="T38" fmla="*/ 2147483647 w 30"/>
                  <a:gd name="T39" fmla="*/ 2147483647 h 160"/>
                  <a:gd name="T40" fmla="*/ 2147483647 w 30"/>
                  <a:gd name="T41" fmla="*/ 2147483647 h 160"/>
                  <a:gd name="T42" fmla="*/ 2147483647 w 30"/>
                  <a:gd name="T43" fmla="*/ 2147483647 h 160"/>
                  <a:gd name="T44" fmla="*/ 2147483647 w 30"/>
                  <a:gd name="T45" fmla="*/ 2147483647 h 160"/>
                  <a:gd name="T46" fmla="*/ 2147483647 w 30"/>
                  <a:gd name="T47" fmla="*/ 2147483647 h 160"/>
                  <a:gd name="T48" fmla="*/ 2147483647 w 30"/>
                  <a:gd name="T49" fmla="*/ 2147483647 h 160"/>
                  <a:gd name="T50" fmla="*/ 2147483647 w 30"/>
                  <a:gd name="T51" fmla="*/ 2147483647 h 160"/>
                  <a:gd name="T52" fmla="*/ 2147483647 w 30"/>
                  <a:gd name="T53" fmla="*/ 2147483647 h 160"/>
                  <a:gd name="T54" fmla="*/ 2147483647 w 30"/>
                  <a:gd name="T55" fmla="*/ 2147483647 h 160"/>
                  <a:gd name="T56" fmla="*/ 2147483647 w 30"/>
                  <a:gd name="T57" fmla="*/ 2147483647 h 160"/>
                  <a:gd name="T58" fmla="*/ 2147483647 w 30"/>
                  <a:gd name="T59" fmla="*/ 2147483647 h 160"/>
                  <a:gd name="T60" fmla="*/ 2147483647 w 30"/>
                  <a:gd name="T61" fmla="*/ 2147483647 h 160"/>
                  <a:gd name="T62" fmla="*/ 2147483647 w 30"/>
                  <a:gd name="T63" fmla="*/ 2147483647 h 1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0"/>
                  <a:gd name="T97" fmla="*/ 0 h 160"/>
                  <a:gd name="T98" fmla="*/ 30 w 30"/>
                  <a:gd name="T99" fmla="*/ 160 h 16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0" h="160">
                    <a:moveTo>
                      <a:pt x="24" y="8"/>
                    </a:moveTo>
                    <a:lnTo>
                      <a:pt x="19" y="0"/>
                    </a:lnTo>
                    <a:lnTo>
                      <a:pt x="15" y="2"/>
                    </a:lnTo>
                    <a:lnTo>
                      <a:pt x="11" y="9"/>
                    </a:lnTo>
                    <a:lnTo>
                      <a:pt x="8" y="21"/>
                    </a:lnTo>
                    <a:lnTo>
                      <a:pt x="3" y="39"/>
                    </a:lnTo>
                    <a:lnTo>
                      <a:pt x="3" y="40"/>
                    </a:lnTo>
                    <a:lnTo>
                      <a:pt x="7" y="52"/>
                    </a:lnTo>
                    <a:lnTo>
                      <a:pt x="7" y="133"/>
                    </a:lnTo>
                    <a:lnTo>
                      <a:pt x="5" y="141"/>
                    </a:lnTo>
                    <a:lnTo>
                      <a:pt x="0" y="153"/>
                    </a:lnTo>
                    <a:lnTo>
                      <a:pt x="0" y="151"/>
                    </a:lnTo>
                    <a:lnTo>
                      <a:pt x="8" y="159"/>
                    </a:lnTo>
                    <a:lnTo>
                      <a:pt x="11" y="147"/>
                    </a:lnTo>
                    <a:lnTo>
                      <a:pt x="19" y="156"/>
                    </a:lnTo>
                    <a:lnTo>
                      <a:pt x="23" y="147"/>
                    </a:lnTo>
                    <a:lnTo>
                      <a:pt x="19" y="135"/>
                    </a:lnTo>
                    <a:lnTo>
                      <a:pt x="16" y="120"/>
                    </a:lnTo>
                    <a:lnTo>
                      <a:pt x="16" y="110"/>
                    </a:lnTo>
                    <a:lnTo>
                      <a:pt x="23" y="104"/>
                    </a:lnTo>
                    <a:lnTo>
                      <a:pt x="27" y="96"/>
                    </a:lnTo>
                    <a:lnTo>
                      <a:pt x="29" y="89"/>
                    </a:lnTo>
                    <a:lnTo>
                      <a:pt x="27" y="82"/>
                    </a:lnTo>
                    <a:lnTo>
                      <a:pt x="27" y="77"/>
                    </a:lnTo>
                    <a:lnTo>
                      <a:pt x="26" y="74"/>
                    </a:lnTo>
                    <a:lnTo>
                      <a:pt x="26" y="64"/>
                    </a:lnTo>
                    <a:lnTo>
                      <a:pt x="24" y="52"/>
                    </a:lnTo>
                    <a:lnTo>
                      <a:pt x="23" y="36"/>
                    </a:lnTo>
                    <a:lnTo>
                      <a:pt x="19" y="27"/>
                    </a:lnTo>
                    <a:lnTo>
                      <a:pt x="19" y="18"/>
                    </a:lnTo>
                    <a:lnTo>
                      <a:pt x="21" y="11"/>
                    </a:lnTo>
                    <a:lnTo>
                      <a:pt x="24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4" name="Freeform 33"/>
              <p:cNvSpPr>
                <a:spLocks/>
              </p:cNvSpPr>
              <p:nvPr/>
            </p:nvSpPr>
            <p:spPr bwMode="auto">
              <a:xfrm>
                <a:off x="5692592" y="1701913"/>
                <a:ext cx="3070408" cy="1861585"/>
              </a:xfrm>
              <a:custGeom>
                <a:avLst/>
                <a:gdLst>
                  <a:gd name="T0" fmla="*/ 2147483647 w 1895"/>
                  <a:gd name="T1" fmla="*/ 2147483647 h 1137"/>
                  <a:gd name="T2" fmla="*/ 2147483647 w 1895"/>
                  <a:gd name="T3" fmla="*/ 2147483647 h 1137"/>
                  <a:gd name="T4" fmla="*/ 2147483647 w 1895"/>
                  <a:gd name="T5" fmla="*/ 2147483647 h 1137"/>
                  <a:gd name="T6" fmla="*/ 2147483647 w 1895"/>
                  <a:gd name="T7" fmla="*/ 2147483647 h 1137"/>
                  <a:gd name="T8" fmla="*/ 2147483647 w 1895"/>
                  <a:gd name="T9" fmla="*/ 2147483647 h 1137"/>
                  <a:gd name="T10" fmla="*/ 2147483647 w 1895"/>
                  <a:gd name="T11" fmla="*/ 2147483647 h 1137"/>
                  <a:gd name="T12" fmla="*/ 2147483647 w 1895"/>
                  <a:gd name="T13" fmla="*/ 2147483647 h 1137"/>
                  <a:gd name="T14" fmla="*/ 2147483647 w 1895"/>
                  <a:gd name="T15" fmla="*/ 2147483647 h 1137"/>
                  <a:gd name="T16" fmla="*/ 2147483647 w 1895"/>
                  <a:gd name="T17" fmla="*/ 2147483647 h 1137"/>
                  <a:gd name="T18" fmla="*/ 2147483647 w 1895"/>
                  <a:gd name="T19" fmla="*/ 2147483647 h 1137"/>
                  <a:gd name="T20" fmla="*/ 2147483647 w 1895"/>
                  <a:gd name="T21" fmla="*/ 2147483647 h 1137"/>
                  <a:gd name="T22" fmla="*/ 2147483647 w 1895"/>
                  <a:gd name="T23" fmla="*/ 2147483647 h 1137"/>
                  <a:gd name="T24" fmla="*/ 2147483647 w 1895"/>
                  <a:gd name="T25" fmla="*/ 2147483647 h 1137"/>
                  <a:gd name="T26" fmla="*/ 2147483647 w 1895"/>
                  <a:gd name="T27" fmla="*/ 2147483647 h 1137"/>
                  <a:gd name="T28" fmla="*/ 2147483647 w 1895"/>
                  <a:gd name="T29" fmla="*/ 2147483647 h 1137"/>
                  <a:gd name="T30" fmla="*/ 2147483647 w 1895"/>
                  <a:gd name="T31" fmla="*/ 2147483647 h 1137"/>
                  <a:gd name="T32" fmla="*/ 2147483647 w 1895"/>
                  <a:gd name="T33" fmla="*/ 2147483647 h 1137"/>
                  <a:gd name="T34" fmla="*/ 2147483647 w 1895"/>
                  <a:gd name="T35" fmla="*/ 2147483647 h 1137"/>
                  <a:gd name="T36" fmla="*/ 2147483647 w 1895"/>
                  <a:gd name="T37" fmla="*/ 2147483647 h 1137"/>
                  <a:gd name="T38" fmla="*/ 2147483647 w 1895"/>
                  <a:gd name="T39" fmla="*/ 2147483647 h 1137"/>
                  <a:gd name="T40" fmla="*/ 2147483647 w 1895"/>
                  <a:gd name="T41" fmla="*/ 2147483647 h 1137"/>
                  <a:gd name="T42" fmla="*/ 2147483647 w 1895"/>
                  <a:gd name="T43" fmla="*/ 2147483647 h 1137"/>
                  <a:gd name="T44" fmla="*/ 2147483647 w 1895"/>
                  <a:gd name="T45" fmla="*/ 2147483647 h 1137"/>
                  <a:gd name="T46" fmla="*/ 2147483647 w 1895"/>
                  <a:gd name="T47" fmla="*/ 2147483647 h 1137"/>
                  <a:gd name="T48" fmla="*/ 2147483647 w 1895"/>
                  <a:gd name="T49" fmla="*/ 2147483647 h 1137"/>
                  <a:gd name="T50" fmla="*/ 2147483647 w 1895"/>
                  <a:gd name="T51" fmla="*/ 2147483647 h 1137"/>
                  <a:gd name="T52" fmla="*/ 2147483647 w 1895"/>
                  <a:gd name="T53" fmla="*/ 2147483647 h 1137"/>
                  <a:gd name="T54" fmla="*/ 2147483647 w 1895"/>
                  <a:gd name="T55" fmla="*/ 2147483647 h 1137"/>
                  <a:gd name="T56" fmla="*/ 2147483647 w 1895"/>
                  <a:gd name="T57" fmla="*/ 2147483647 h 1137"/>
                  <a:gd name="T58" fmla="*/ 2147483647 w 1895"/>
                  <a:gd name="T59" fmla="*/ 2147483647 h 1137"/>
                  <a:gd name="T60" fmla="*/ 2147483647 w 1895"/>
                  <a:gd name="T61" fmla="*/ 2147483647 h 1137"/>
                  <a:gd name="T62" fmla="*/ 2147483647 w 1895"/>
                  <a:gd name="T63" fmla="*/ 2147483647 h 1137"/>
                  <a:gd name="T64" fmla="*/ 2147483647 w 1895"/>
                  <a:gd name="T65" fmla="*/ 2147483647 h 1137"/>
                  <a:gd name="T66" fmla="*/ 2147483647 w 1895"/>
                  <a:gd name="T67" fmla="*/ 2147483647 h 1137"/>
                  <a:gd name="T68" fmla="*/ 2147483647 w 1895"/>
                  <a:gd name="T69" fmla="*/ 2147483647 h 1137"/>
                  <a:gd name="T70" fmla="*/ 2147483647 w 1895"/>
                  <a:gd name="T71" fmla="*/ 2147483647 h 1137"/>
                  <a:gd name="T72" fmla="*/ 2147483647 w 1895"/>
                  <a:gd name="T73" fmla="*/ 2147483647 h 1137"/>
                  <a:gd name="T74" fmla="*/ 2147483647 w 1895"/>
                  <a:gd name="T75" fmla="*/ 2147483647 h 1137"/>
                  <a:gd name="T76" fmla="*/ 2147483647 w 1895"/>
                  <a:gd name="T77" fmla="*/ 2147483647 h 1137"/>
                  <a:gd name="T78" fmla="*/ 2147483647 w 1895"/>
                  <a:gd name="T79" fmla="*/ 2147483647 h 1137"/>
                  <a:gd name="T80" fmla="*/ 2147483647 w 1895"/>
                  <a:gd name="T81" fmla="*/ 2147483647 h 1137"/>
                  <a:gd name="T82" fmla="*/ 2147483647 w 1895"/>
                  <a:gd name="T83" fmla="*/ 2147483647 h 1137"/>
                  <a:gd name="T84" fmla="*/ 2147483647 w 1895"/>
                  <a:gd name="T85" fmla="*/ 2147483647 h 1137"/>
                  <a:gd name="T86" fmla="*/ 2147483647 w 1895"/>
                  <a:gd name="T87" fmla="*/ 2147483647 h 1137"/>
                  <a:gd name="T88" fmla="*/ 2147483647 w 1895"/>
                  <a:gd name="T89" fmla="*/ 2147483647 h 1137"/>
                  <a:gd name="T90" fmla="*/ 2147483647 w 1895"/>
                  <a:gd name="T91" fmla="*/ 2147483647 h 1137"/>
                  <a:gd name="T92" fmla="*/ 2147483647 w 1895"/>
                  <a:gd name="T93" fmla="*/ 2147483647 h 1137"/>
                  <a:gd name="T94" fmla="*/ 2147483647 w 1895"/>
                  <a:gd name="T95" fmla="*/ 2147483647 h 1137"/>
                  <a:gd name="T96" fmla="*/ 2147483647 w 1895"/>
                  <a:gd name="T97" fmla="*/ 2147483647 h 1137"/>
                  <a:gd name="T98" fmla="*/ 2147483647 w 1895"/>
                  <a:gd name="T99" fmla="*/ 2147483647 h 1137"/>
                  <a:gd name="T100" fmla="*/ 2147483647 w 1895"/>
                  <a:gd name="T101" fmla="*/ 2147483647 h 1137"/>
                  <a:gd name="T102" fmla="*/ 2147483647 w 1895"/>
                  <a:gd name="T103" fmla="*/ 2147483647 h 1137"/>
                  <a:gd name="T104" fmla="*/ 2147483647 w 1895"/>
                  <a:gd name="T105" fmla="*/ 2147483647 h 1137"/>
                  <a:gd name="T106" fmla="*/ 2147483647 w 1895"/>
                  <a:gd name="T107" fmla="*/ 2147483647 h 1137"/>
                  <a:gd name="T108" fmla="*/ 2147483647 w 1895"/>
                  <a:gd name="T109" fmla="*/ 2147483647 h 1137"/>
                  <a:gd name="T110" fmla="*/ 2147483647 w 1895"/>
                  <a:gd name="T111" fmla="*/ 2147483647 h 1137"/>
                  <a:gd name="T112" fmla="*/ 2147483647 w 1895"/>
                  <a:gd name="T113" fmla="*/ 2147483647 h 1137"/>
                  <a:gd name="T114" fmla="*/ 2147483647 w 1895"/>
                  <a:gd name="T115" fmla="*/ 2147483647 h 1137"/>
                  <a:gd name="T116" fmla="*/ 2147483647 w 1895"/>
                  <a:gd name="T117" fmla="*/ 2147483647 h 1137"/>
                  <a:gd name="T118" fmla="*/ 2147483647 w 1895"/>
                  <a:gd name="T119" fmla="*/ 2147483647 h 1137"/>
                  <a:gd name="T120" fmla="*/ 2147483647 w 1895"/>
                  <a:gd name="T121" fmla="*/ 2147483647 h 113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895"/>
                  <a:gd name="T184" fmla="*/ 0 h 1137"/>
                  <a:gd name="T185" fmla="*/ 1895 w 1895"/>
                  <a:gd name="T186" fmla="*/ 1137 h 113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895" h="1137">
                    <a:moveTo>
                      <a:pt x="1239" y="978"/>
                    </a:moveTo>
                    <a:lnTo>
                      <a:pt x="1242" y="972"/>
                    </a:lnTo>
                    <a:lnTo>
                      <a:pt x="1242" y="974"/>
                    </a:lnTo>
                    <a:lnTo>
                      <a:pt x="1240" y="980"/>
                    </a:lnTo>
                    <a:lnTo>
                      <a:pt x="1237" y="991"/>
                    </a:lnTo>
                    <a:lnTo>
                      <a:pt x="1242" y="1006"/>
                    </a:lnTo>
                    <a:lnTo>
                      <a:pt x="1254" y="1014"/>
                    </a:lnTo>
                    <a:lnTo>
                      <a:pt x="1262" y="1008"/>
                    </a:lnTo>
                    <a:lnTo>
                      <a:pt x="1277" y="991"/>
                    </a:lnTo>
                    <a:lnTo>
                      <a:pt x="1286" y="978"/>
                    </a:lnTo>
                    <a:lnTo>
                      <a:pt x="1294" y="963"/>
                    </a:lnTo>
                    <a:lnTo>
                      <a:pt x="1305" y="944"/>
                    </a:lnTo>
                    <a:lnTo>
                      <a:pt x="1317" y="922"/>
                    </a:lnTo>
                    <a:lnTo>
                      <a:pt x="1328" y="897"/>
                    </a:lnTo>
                    <a:lnTo>
                      <a:pt x="1330" y="875"/>
                    </a:lnTo>
                    <a:lnTo>
                      <a:pt x="1340" y="854"/>
                    </a:lnTo>
                    <a:lnTo>
                      <a:pt x="1343" y="829"/>
                    </a:lnTo>
                    <a:lnTo>
                      <a:pt x="1347" y="817"/>
                    </a:lnTo>
                    <a:lnTo>
                      <a:pt x="1347" y="807"/>
                    </a:lnTo>
                    <a:lnTo>
                      <a:pt x="1345" y="797"/>
                    </a:lnTo>
                    <a:lnTo>
                      <a:pt x="1340" y="792"/>
                    </a:lnTo>
                    <a:lnTo>
                      <a:pt x="1333" y="789"/>
                    </a:lnTo>
                    <a:lnTo>
                      <a:pt x="1326" y="789"/>
                    </a:lnTo>
                    <a:lnTo>
                      <a:pt x="1313" y="792"/>
                    </a:lnTo>
                    <a:lnTo>
                      <a:pt x="1303" y="790"/>
                    </a:lnTo>
                    <a:lnTo>
                      <a:pt x="1294" y="780"/>
                    </a:lnTo>
                    <a:lnTo>
                      <a:pt x="1284" y="776"/>
                    </a:lnTo>
                    <a:lnTo>
                      <a:pt x="1305" y="754"/>
                    </a:lnTo>
                    <a:lnTo>
                      <a:pt x="1306" y="745"/>
                    </a:lnTo>
                    <a:lnTo>
                      <a:pt x="1326" y="722"/>
                    </a:lnTo>
                    <a:lnTo>
                      <a:pt x="1369" y="671"/>
                    </a:lnTo>
                    <a:lnTo>
                      <a:pt x="1393" y="677"/>
                    </a:lnTo>
                    <a:lnTo>
                      <a:pt x="1411" y="680"/>
                    </a:lnTo>
                    <a:lnTo>
                      <a:pt x="1424" y="685"/>
                    </a:lnTo>
                    <a:lnTo>
                      <a:pt x="1428" y="685"/>
                    </a:lnTo>
                    <a:lnTo>
                      <a:pt x="1433" y="680"/>
                    </a:lnTo>
                    <a:lnTo>
                      <a:pt x="1433" y="671"/>
                    </a:lnTo>
                    <a:lnTo>
                      <a:pt x="1441" y="667"/>
                    </a:lnTo>
                    <a:lnTo>
                      <a:pt x="1450" y="668"/>
                    </a:lnTo>
                    <a:lnTo>
                      <a:pt x="1459" y="668"/>
                    </a:lnTo>
                    <a:lnTo>
                      <a:pt x="1464" y="685"/>
                    </a:lnTo>
                    <a:lnTo>
                      <a:pt x="1505" y="671"/>
                    </a:lnTo>
                    <a:lnTo>
                      <a:pt x="1504" y="662"/>
                    </a:lnTo>
                    <a:lnTo>
                      <a:pt x="1539" y="629"/>
                    </a:lnTo>
                    <a:lnTo>
                      <a:pt x="1549" y="620"/>
                    </a:lnTo>
                    <a:lnTo>
                      <a:pt x="1560" y="614"/>
                    </a:lnTo>
                    <a:lnTo>
                      <a:pt x="1564" y="614"/>
                    </a:lnTo>
                    <a:lnTo>
                      <a:pt x="1566" y="614"/>
                    </a:lnTo>
                    <a:lnTo>
                      <a:pt x="1566" y="623"/>
                    </a:lnTo>
                    <a:lnTo>
                      <a:pt x="1561" y="632"/>
                    </a:lnTo>
                    <a:lnTo>
                      <a:pt x="1558" y="638"/>
                    </a:lnTo>
                    <a:lnTo>
                      <a:pt x="1561" y="641"/>
                    </a:lnTo>
                    <a:lnTo>
                      <a:pt x="1566" y="640"/>
                    </a:lnTo>
                    <a:lnTo>
                      <a:pt x="1573" y="636"/>
                    </a:lnTo>
                    <a:lnTo>
                      <a:pt x="1577" y="632"/>
                    </a:lnTo>
                    <a:lnTo>
                      <a:pt x="1582" y="624"/>
                    </a:lnTo>
                    <a:lnTo>
                      <a:pt x="1589" y="614"/>
                    </a:lnTo>
                    <a:lnTo>
                      <a:pt x="1596" y="602"/>
                    </a:lnTo>
                    <a:lnTo>
                      <a:pt x="1590" y="620"/>
                    </a:lnTo>
                    <a:lnTo>
                      <a:pt x="1590" y="629"/>
                    </a:lnTo>
                    <a:lnTo>
                      <a:pt x="1595" y="638"/>
                    </a:lnTo>
                    <a:lnTo>
                      <a:pt x="1564" y="662"/>
                    </a:lnTo>
                    <a:lnTo>
                      <a:pt x="1556" y="690"/>
                    </a:lnTo>
                    <a:lnTo>
                      <a:pt x="1522" y="721"/>
                    </a:lnTo>
                    <a:lnTo>
                      <a:pt x="1509" y="760"/>
                    </a:lnTo>
                    <a:lnTo>
                      <a:pt x="1505" y="773"/>
                    </a:lnTo>
                    <a:lnTo>
                      <a:pt x="1509" y="789"/>
                    </a:lnTo>
                    <a:lnTo>
                      <a:pt x="1512" y="799"/>
                    </a:lnTo>
                    <a:lnTo>
                      <a:pt x="1515" y="814"/>
                    </a:lnTo>
                    <a:lnTo>
                      <a:pt x="1520" y="833"/>
                    </a:lnTo>
                    <a:lnTo>
                      <a:pt x="1527" y="855"/>
                    </a:lnTo>
                    <a:lnTo>
                      <a:pt x="1526" y="855"/>
                    </a:lnTo>
                    <a:lnTo>
                      <a:pt x="1541" y="829"/>
                    </a:lnTo>
                    <a:lnTo>
                      <a:pt x="1568" y="784"/>
                    </a:lnTo>
                    <a:lnTo>
                      <a:pt x="1582" y="780"/>
                    </a:lnTo>
                    <a:lnTo>
                      <a:pt x="1582" y="783"/>
                    </a:lnTo>
                    <a:lnTo>
                      <a:pt x="1581" y="762"/>
                    </a:lnTo>
                    <a:lnTo>
                      <a:pt x="1587" y="742"/>
                    </a:lnTo>
                    <a:lnTo>
                      <a:pt x="1593" y="727"/>
                    </a:lnTo>
                    <a:lnTo>
                      <a:pt x="1590" y="715"/>
                    </a:lnTo>
                    <a:lnTo>
                      <a:pt x="1586" y="705"/>
                    </a:lnTo>
                    <a:lnTo>
                      <a:pt x="1587" y="698"/>
                    </a:lnTo>
                    <a:lnTo>
                      <a:pt x="1590" y="692"/>
                    </a:lnTo>
                    <a:lnTo>
                      <a:pt x="1595" y="689"/>
                    </a:lnTo>
                    <a:lnTo>
                      <a:pt x="1599" y="686"/>
                    </a:lnTo>
                    <a:lnTo>
                      <a:pt x="1610" y="685"/>
                    </a:lnTo>
                    <a:lnTo>
                      <a:pt x="1617" y="680"/>
                    </a:lnTo>
                    <a:lnTo>
                      <a:pt x="1617" y="673"/>
                    </a:lnTo>
                    <a:lnTo>
                      <a:pt x="1618" y="664"/>
                    </a:lnTo>
                    <a:lnTo>
                      <a:pt x="1622" y="662"/>
                    </a:lnTo>
                    <a:lnTo>
                      <a:pt x="1633" y="661"/>
                    </a:lnTo>
                    <a:lnTo>
                      <a:pt x="1641" y="657"/>
                    </a:lnTo>
                    <a:lnTo>
                      <a:pt x="1651" y="647"/>
                    </a:lnTo>
                    <a:lnTo>
                      <a:pt x="1658" y="641"/>
                    </a:lnTo>
                    <a:lnTo>
                      <a:pt x="1664" y="640"/>
                    </a:lnTo>
                    <a:lnTo>
                      <a:pt x="1670" y="643"/>
                    </a:lnTo>
                    <a:lnTo>
                      <a:pt x="1675" y="651"/>
                    </a:lnTo>
                    <a:lnTo>
                      <a:pt x="1693" y="641"/>
                    </a:lnTo>
                    <a:lnTo>
                      <a:pt x="1698" y="629"/>
                    </a:lnTo>
                    <a:lnTo>
                      <a:pt x="1712" y="617"/>
                    </a:lnTo>
                    <a:lnTo>
                      <a:pt x="1727" y="610"/>
                    </a:lnTo>
                    <a:lnTo>
                      <a:pt x="1731" y="596"/>
                    </a:lnTo>
                    <a:lnTo>
                      <a:pt x="1755" y="596"/>
                    </a:lnTo>
                    <a:lnTo>
                      <a:pt x="1761" y="600"/>
                    </a:lnTo>
                    <a:lnTo>
                      <a:pt x="1765" y="600"/>
                    </a:lnTo>
                    <a:lnTo>
                      <a:pt x="1769" y="599"/>
                    </a:lnTo>
                    <a:lnTo>
                      <a:pt x="1782" y="585"/>
                    </a:lnTo>
                    <a:lnTo>
                      <a:pt x="1774" y="572"/>
                    </a:lnTo>
                    <a:lnTo>
                      <a:pt x="1766" y="561"/>
                    </a:lnTo>
                    <a:lnTo>
                      <a:pt x="1761" y="552"/>
                    </a:lnTo>
                    <a:lnTo>
                      <a:pt x="1757" y="549"/>
                    </a:lnTo>
                    <a:lnTo>
                      <a:pt x="1752" y="545"/>
                    </a:lnTo>
                    <a:lnTo>
                      <a:pt x="1752" y="540"/>
                    </a:lnTo>
                    <a:lnTo>
                      <a:pt x="1752" y="534"/>
                    </a:lnTo>
                    <a:lnTo>
                      <a:pt x="1757" y="534"/>
                    </a:lnTo>
                    <a:lnTo>
                      <a:pt x="1765" y="536"/>
                    </a:lnTo>
                    <a:lnTo>
                      <a:pt x="1774" y="529"/>
                    </a:lnTo>
                    <a:lnTo>
                      <a:pt x="1772" y="529"/>
                    </a:lnTo>
                    <a:lnTo>
                      <a:pt x="1791" y="505"/>
                    </a:lnTo>
                    <a:lnTo>
                      <a:pt x="1789" y="492"/>
                    </a:lnTo>
                    <a:lnTo>
                      <a:pt x="1797" y="483"/>
                    </a:lnTo>
                    <a:lnTo>
                      <a:pt x="1805" y="501"/>
                    </a:lnTo>
                    <a:lnTo>
                      <a:pt x="1820" y="505"/>
                    </a:lnTo>
                    <a:lnTo>
                      <a:pt x="1845" y="532"/>
                    </a:lnTo>
                    <a:lnTo>
                      <a:pt x="1850" y="536"/>
                    </a:lnTo>
                    <a:lnTo>
                      <a:pt x="1857" y="540"/>
                    </a:lnTo>
                    <a:lnTo>
                      <a:pt x="1860" y="538"/>
                    </a:lnTo>
                    <a:lnTo>
                      <a:pt x="1863" y="511"/>
                    </a:lnTo>
                    <a:lnTo>
                      <a:pt x="1867" y="505"/>
                    </a:lnTo>
                    <a:lnTo>
                      <a:pt x="1876" y="508"/>
                    </a:lnTo>
                    <a:lnTo>
                      <a:pt x="1882" y="508"/>
                    </a:lnTo>
                    <a:lnTo>
                      <a:pt x="1888" y="504"/>
                    </a:lnTo>
                    <a:lnTo>
                      <a:pt x="1893" y="496"/>
                    </a:lnTo>
                    <a:lnTo>
                      <a:pt x="1894" y="493"/>
                    </a:lnTo>
                    <a:lnTo>
                      <a:pt x="1893" y="487"/>
                    </a:lnTo>
                    <a:lnTo>
                      <a:pt x="1884" y="479"/>
                    </a:lnTo>
                    <a:lnTo>
                      <a:pt x="1877" y="475"/>
                    </a:lnTo>
                    <a:lnTo>
                      <a:pt x="1870" y="472"/>
                    </a:lnTo>
                    <a:lnTo>
                      <a:pt x="1860" y="464"/>
                    </a:lnTo>
                    <a:lnTo>
                      <a:pt x="1854" y="460"/>
                    </a:lnTo>
                    <a:lnTo>
                      <a:pt x="1851" y="460"/>
                    </a:lnTo>
                    <a:lnTo>
                      <a:pt x="1846" y="463"/>
                    </a:lnTo>
                    <a:lnTo>
                      <a:pt x="1842" y="470"/>
                    </a:lnTo>
                    <a:lnTo>
                      <a:pt x="1842" y="467"/>
                    </a:lnTo>
                    <a:lnTo>
                      <a:pt x="1834" y="453"/>
                    </a:lnTo>
                    <a:lnTo>
                      <a:pt x="1836" y="454"/>
                    </a:lnTo>
                    <a:lnTo>
                      <a:pt x="1826" y="436"/>
                    </a:lnTo>
                    <a:lnTo>
                      <a:pt x="1812" y="420"/>
                    </a:lnTo>
                    <a:lnTo>
                      <a:pt x="1794" y="408"/>
                    </a:lnTo>
                    <a:lnTo>
                      <a:pt x="1774" y="397"/>
                    </a:lnTo>
                    <a:lnTo>
                      <a:pt x="1772" y="397"/>
                    </a:lnTo>
                    <a:lnTo>
                      <a:pt x="1741" y="369"/>
                    </a:lnTo>
                    <a:lnTo>
                      <a:pt x="1719" y="369"/>
                    </a:lnTo>
                    <a:lnTo>
                      <a:pt x="1712" y="367"/>
                    </a:lnTo>
                    <a:lnTo>
                      <a:pt x="1709" y="364"/>
                    </a:lnTo>
                    <a:lnTo>
                      <a:pt x="1701" y="361"/>
                    </a:lnTo>
                    <a:lnTo>
                      <a:pt x="1690" y="355"/>
                    </a:lnTo>
                    <a:lnTo>
                      <a:pt x="1689" y="355"/>
                    </a:lnTo>
                    <a:lnTo>
                      <a:pt x="1689" y="397"/>
                    </a:lnTo>
                    <a:lnTo>
                      <a:pt x="1683" y="406"/>
                    </a:lnTo>
                    <a:lnTo>
                      <a:pt x="1673" y="406"/>
                    </a:lnTo>
                    <a:lnTo>
                      <a:pt x="1673" y="398"/>
                    </a:lnTo>
                    <a:lnTo>
                      <a:pt x="1656" y="378"/>
                    </a:lnTo>
                    <a:lnTo>
                      <a:pt x="1671" y="369"/>
                    </a:lnTo>
                    <a:lnTo>
                      <a:pt x="1670" y="361"/>
                    </a:lnTo>
                    <a:lnTo>
                      <a:pt x="1636" y="378"/>
                    </a:lnTo>
                    <a:lnTo>
                      <a:pt x="1630" y="374"/>
                    </a:lnTo>
                    <a:lnTo>
                      <a:pt x="1590" y="369"/>
                    </a:lnTo>
                    <a:lnTo>
                      <a:pt x="1577" y="389"/>
                    </a:lnTo>
                    <a:lnTo>
                      <a:pt x="1564" y="370"/>
                    </a:lnTo>
                    <a:lnTo>
                      <a:pt x="1564" y="372"/>
                    </a:lnTo>
                    <a:lnTo>
                      <a:pt x="1568" y="364"/>
                    </a:lnTo>
                    <a:lnTo>
                      <a:pt x="1568" y="357"/>
                    </a:lnTo>
                    <a:lnTo>
                      <a:pt x="1564" y="345"/>
                    </a:lnTo>
                    <a:lnTo>
                      <a:pt x="1561" y="335"/>
                    </a:lnTo>
                    <a:lnTo>
                      <a:pt x="1554" y="326"/>
                    </a:lnTo>
                    <a:lnTo>
                      <a:pt x="1546" y="320"/>
                    </a:lnTo>
                    <a:lnTo>
                      <a:pt x="1534" y="317"/>
                    </a:lnTo>
                    <a:lnTo>
                      <a:pt x="1519" y="321"/>
                    </a:lnTo>
                    <a:lnTo>
                      <a:pt x="1505" y="326"/>
                    </a:lnTo>
                    <a:lnTo>
                      <a:pt x="1486" y="326"/>
                    </a:lnTo>
                    <a:lnTo>
                      <a:pt x="1479" y="321"/>
                    </a:lnTo>
                    <a:lnTo>
                      <a:pt x="1471" y="316"/>
                    </a:lnTo>
                    <a:lnTo>
                      <a:pt x="1462" y="317"/>
                    </a:lnTo>
                    <a:lnTo>
                      <a:pt x="1462" y="307"/>
                    </a:lnTo>
                    <a:lnTo>
                      <a:pt x="1456" y="303"/>
                    </a:lnTo>
                    <a:lnTo>
                      <a:pt x="1456" y="291"/>
                    </a:lnTo>
                    <a:lnTo>
                      <a:pt x="1450" y="276"/>
                    </a:lnTo>
                    <a:lnTo>
                      <a:pt x="1448" y="270"/>
                    </a:lnTo>
                    <a:lnTo>
                      <a:pt x="1441" y="269"/>
                    </a:lnTo>
                    <a:lnTo>
                      <a:pt x="1433" y="273"/>
                    </a:lnTo>
                    <a:lnTo>
                      <a:pt x="1425" y="282"/>
                    </a:lnTo>
                    <a:lnTo>
                      <a:pt x="1419" y="284"/>
                    </a:lnTo>
                    <a:lnTo>
                      <a:pt x="1415" y="279"/>
                    </a:lnTo>
                    <a:lnTo>
                      <a:pt x="1413" y="269"/>
                    </a:lnTo>
                    <a:lnTo>
                      <a:pt x="1410" y="263"/>
                    </a:lnTo>
                    <a:lnTo>
                      <a:pt x="1401" y="261"/>
                    </a:lnTo>
                    <a:lnTo>
                      <a:pt x="1382" y="260"/>
                    </a:lnTo>
                    <a:lnTo>
                      <a:pt x="1356" y="250"/>
                    </a:lnTo>
                    <a:lnTo>
                      <a:pt x="1357" y="256"/>
                    </a:lnTo>
                    <a:lnTo>
                      <a:pt x="1356" y="261"/>
                    </a:lnTo>
                    <a:lnTo>
                      <a:pt x="1351" y="263"/>
                    </a:lnTo>
                    <a:lnTo>
                      <a:pt x="1343" y="266"/>
                    </a:lnTo>
                    <a:lnTo>
                      <a:pt x="1337" y="267"/>
                    </a:lnTo>
                    <a:lnTo>
                      <a:pt x="1335" y="275"/>
                    </a:lnTo>
                    <a:lnTo>
                      <a:pt x="1333" y="286"/>
                    </a:lnTo>
                    <a:lnTo>
                      <a:pt x="1335" y="303"/>
                    </a:lnTo>
                    <a:lnTo>
                      <a:pt x="1326" y="304"/>
                    </a:lnTo>
                    <a:lnTo>
                      <a:pt x="1318" y="310"/>
                    </a:lnTo>
                    <a:lnTo>
                      <a:pt x="1296" y="297"/>
                    </a:lnTo>
                    <a:lnTo>
                      <a:pt x="1289" y="303"/>
                    </a:lnTo>
                    <a:lnTo>
                      <a:pt x="1277" y="303"/>
                    </a:lnTo>
                    <a:lnTo>
                      <a:pt x="1263" y="286"/>
                    </a:lnTo>
                    <a:lnTo>
                      <a:pt x="1263" y="288"/>
                    </a:lnTo>
                    <a:lnTo>
                      <a:pt x="1256" y="300"/>
                    </a:lnTo>
                    <a:lnTo>
                      <a:pt x="1253" y="308"/>
                    </a:lnTo>
                    <a:lnTo>
                      <a:pt x="1239" y="327"/>
                    </a:lnTo>
                    <a:lnTo>
                      <a:pt x="1235" y="313"/>
                    </a:lnTo>
                    <a:lnTo>
                      <a:pt x="1228" y="297"/>
                    </a:lnTo>
                    <a:lnTo>
                      <a:pt x="1228" y="267"/>
                    </a:lnTo>
                    <a:lnTo>
                      <a:pt x="1231" y="248"/>
                    </a:lnTo>
                    <a:lnTo>
                      <a:pt x="1230" y="241"/>
                    </a:lnTo>
                    <a:lnTo>
                      <a:pt x="1228" y="239"/>
                    </a:lnTo>
                    <a:lnTo>
                      <a:pt x="1223" y="237"/>
                    </a:lnTo>
                    <a:lnTo>
                      <a:pt x="1215" y="239"/>
                    </a:lnTo>
                    <a:lnTo>
                      <a:pt x="1205" y="229"/>
                    </a:lnTo>
                    <a:lnTo>
                      <a:pt x="1189" y="224"/>
                    </a:lnTo>
                    <a:lnTo>
                      <a:pt x="1174" y="225"/>
                    </a:lnTo>
                    <a:lnTo>
                      <a:pt x="1160" y="233"/>
                    </a:lnTo>
                    <a:lnTo>
                      <a:pt x="1154" y="237"/>
                    </a:lnTo>
                    <a:lnTo>
                      <a:pt x="1143" y="237"/>
                    </a:lnTo>
                    <a:lnTo>
                      <a:pt x="1131" y="235"/>
                    </a:lnTo>
                    <a:lnTo>
                      <a:pt x="1118" y="229"/>
                    </a:lnTo>
                    <a:lnTo>
                      <a:pt x="1118" y="228"/>
                    </a:lnTo>
                    <a:lnTo>
                      <a:pt x="1087" y="210"/>
                    </a:lnTo>
                    <a:lnTo>
                      <a:pt x="1077" y="213"/>
                    </a:lnTo>
                    <a:lnTo>
                      <a:pt x="1066" y="213"/>
                    </a:lnTo>
                    <a:lnTo>
                      <a:pt x="1053" y="207"/>
                    </a:lnTo>
                    <a:lnTo>
                      <a:pt x="1040" y="198"/>
                    </a:lnTo>
                    <a:lnTo>
                      <a:pt x="1038" y="198"/>
                    </a:lnTo>
                    <a:lnTo>
                      <a:pt x="1029" y="192"/>
                    </a:lnTo>
                    <a:lnTo>
                      <a:pt x="1028" y="186"/>
                    </a:lnTo>
                    <a:lnTo>
                      <a:pt x="1035" y="181"/>
                    </a:lnTo>
                    <a:lnTo>
                      <a:pt x="1035" y="182"/>
                    </a:lnTo>
                    <a:lnTo>
                      <a:pt x="1036" y="177"/>
                    </a:lnTo>
                    <a:lnTo>
                      <a:pt x="1032" y="167"/>
                    </a:lnTo>
                    <a:lnTo>
                      <a:pt x="1028" y="166"/>
                    </a:lnTo>
                    <a:lnTo>
                      <a:pt x="1019" y="167"/>
                    </a:lnTo>
                    <a:lnTo>
                      <a:pt x="1014" y="178"/>
                    </a:lnTo>
                    <a:lnTo>
                      <a:pt x="1009" y="186"/>
                    </a:lnTo>
                    <a:lnTo>
                      <a:pt x="998" y="195"/>
                    </a:lnTo>
                    <a:lnTo>
                      <a:pt x="990" y="204"/>
                    </a:lnTo>
                    <a:lnTo>
                      <a:pt x="987" y="210"/>
                    </a:lnTo>
                    <a:lnTo>
                      <a:pt x="982" y="220"/>
                    </a:lnTo>
                    <a:lnTo>
                      <a:pt x="982" y="219"/>
                    </a:lnTo>
                    <a:lnTo>
                      <a:pt x="973" y="219"/>
                    </a:lnTo>
                    <a:lnTo>
                      <a:pt x="972" y="200"/>
                    </a:lnTo>
                    <a:lnTo>
                      <a:pt x="964" y="191"/>
                    </a:lnTo>
                    <a:lnTo>
                      <a:pt x="984" y="186"/>
                    </a:lnTo>
                    <a:lnTo>
                      <a:pt x="1007" y="157"/>
                    </a:lnTo>
                    <a:lnTo>
                      <a:pt x="1026" y="134"/>
                    </a:lnTo>
                    <a:lnTo>
                      <a:pt x="1032" y="125"/>
                    </a:lnTo>
                    <a:lnTo>
                      <a:pt x="1032" y="116"/>
                    </a:lnTo>
                    <a:lnTo>
                      <a:pt x="1035" y="93"/>
                    </a:lnTo>
                    <a:lnTo>
                      <a:pt x="1036" y="78"/>
                    </a:lnTo>
                    <a:lnTo>
                      <a:pt x="1035" y="68"/>
                    </a:lnTo>
                    <a:lnTo>
                      <a:pt x="1028" y="60"/>
                    </a:lnTo>
                    <a:lnTo>
                      <a:pt x="1019" y="52"/>
                    </a:lnTo>
                    <a:lnTo>
                      <a:pt x="1010" y="50"/>
                    </a:lnTo>
                    <a:lnTo>
                      <a:pt x="1002" y="52"/>
                    </a:lnTo>
                    <a:lnTo>
                      <a:pt x="993" y="56"/>
                    </a:lnTo>
                    <a:lnTo>
                      <a:pt x="984" y="62"/>
                    </a:lnTo>
                    <a:lnTo>
                      <a:pt x="970" y="68"/>
                    </a:lnTo>
                    <a:lnTo>
                      <a:pt x="958" y="68"/>
                    </a:lnTo>
                    <a:lnTo>
                      <a:pt x="956" y="50"/>
                    </a:lnTo>
                    <a:lnTo>
                      <a:pt x="950" y="44"/>
                    </a:lnTo>
                    <a:lnTo>
                      <a:pt x="959" y="18"/>
                    </a:lnTo>
                    <a:lnTo>
                      <a:pt x="959" y="21"/>
                    </a:lnTo>
                    <a:lnTo>
                      <a:pt x="967" y="17"/>
                    </a:lnTo>
                    <a:lnTo>
                      <a:pt x="968" y="12"/>
                    </a:lnTo>
                    <a:lnTo>
                      <a:pt x="967" y="9"/>
                    </a:lnTo>
                    <a:lnTo>
                      <a:pt x="959" y="3"/>
                    </a:lnTo>
                    <a:lnTo>
                      <a:pt x="950" y="0"/>
                    </a:lnTo>
                    <a:lnTo>
                      <a:pt x="939" y="3"/>
                    </a:lnTo>
                    <a:lnTo>
                      <a:pt x="930" y="9"/>
                    </a:lnTo>
                    <a:lnTo>
                      <a:pt x="925" y="15"/>
                    </a:lnTo>
                    <a:lnTo>
                      <a:pt x="924" y="21"/>
                    </a:lnTo>
                    <a:lnTo>
                      <a:pt x="918" y="28"/>
                    </a:lnTo>
                    <a:lnTo>
                      <a:pt x="909" y="39"/>
                    </a:lnTo>
                    <a:lnTo>
                      <a:pt x="899" y="52"/>
                    </a:lnTo>
                    <a:lnTo>
                      <a:pt x="903" y="60"/>
                    </a:lnTo>
                    <a:lnTo>
                      <a:pt x="896" y="72"/>
                    </a:lnTo>
                    <a:lnTo>
                      <a:pt x="878" y="65"/>
                    </a:lnTo>
                    <a:lnTo>
                      <a:pt x="878" y="68"/>
                    </a:lnTo>
                    <a:lnTo>
                      <a:pt x="875" y="65"/>
                    </a:lnTo>
                    <a:lnTo>
                      <a:pt x="873" y="68"/>
                    </a:lnTo>
                    <a:lnTo>
                      <a:pt x="877" y="69"/>
                    </a:lnTo>
                    <a:lnTo>
                      <a:pt x="882" y="77"/>
                    </a:lnTo>
                    <a:lnTo>
                      <a:pt x="882" y="75"/>
                    </a:lnTo>
                    <a:lnTo>
                      <a:pt x="904" y="96"/>
                    </a:lnTo>
                    <a:lnTo>
                      <a:pt x="906" y="107"/>
                    </a:lnTo>
                    <a:lnTo>
                      <a:pt x="904" y="119"/>
                    </a:lnTo>
                    <a:lnTo>
                      <a:pt x="901" y="125"/>
                    </a:lnTo>
                    <a:lnTo>
                      <a:pt x="897" y="125"/>
                    </a:lnTo>
                    <a:lnTo>
                      <a:pt x="892" y="119"/>
                    </a:lnTo>
                    <a:lnTo>
                      <a:pt x="887" y="109"/>
                    </a:lnTo>
                    <a:lnTo>
                      <a:pt x="881" y="97"/>
                    </a:lnTo>
                    <a:lnTo>
                      <a:pt x="870" y="92"/>
                    </a:lnTo>
                    <a:lnTo>
                      <a:pt x="858" y="88"/>
                    </a:lnTo>
                    <a:lnTo>
                      <a:pt x="844" y="90"/>
                    </a:lnTo>
                    <a:lnTo>
                      <a:pt x="836" y="92"/>
                    </a:lnTo>
                    <a:lnTo>
                      <a:pt x="830" y="90"/>
                    </a:lnTo>
                    <a:lnTo>
                      <a:pt x="827" y="88"/>
                    </a:lnTo>
                    <a:lnTo>
                      <a:pt x="826" y="82"/>
                    </a:lnTo>
                    <a:lnTo>
                      <a:pt x="818" y="88"/>
                    </a:lnTo>
                    <a:lnTo>
                      <a:pt x="810" y="92"/>
                    </a:lnTo>
                    <a:lnTo>
                      <a:pt x="802" y="97"/>
                    </a:lnTo>
                    <a:lnTo>
                      <a:pt x="791" y="107"/>
                    </a:lnTo>
                    <a:lnTo>
                      <a:pt x="774" y="113"/>
                    </a:lnTo>
                    <a:lnTo>
                      <a:pt x="768" y="116"/>
                    </a:lnTo>
                    <a:lnTo>
                      <a:pt x="762" y="124"/>
                    </a:lnTo>
                    <a:lnTo>
                      <a:pt x="756" y="138"/>
                    </a:lnTo>
                    <a:lnTo>
                      <a:pt x="749" y="157"/>
                    </a:lnTo>
                    <a:lnTo>
                      <a:pt x="739" y="172"/>
                    </a:lnTo>
                    <a:lnTo>
                      <a:pt x="728" y="181"/>
                    </a:lnTo>
                    <a:lnTo>
                      <a:pt x="728" y="182"/>
                    </a:lnTo>
                    <a:lnTo>
                      <a:pt x="728" y="184"/>
                    </a:lnTo>
                    <a:lnTo>
                      <a:pt x="731" y="192"/>
                    </a:lnTo>
                    <a:lnTo>
                      <a:pt x="728" y="198"/>
                    </a:lnTo>
                    <a:lnTo>
                      <a:pt x="722" y="201"/>
                    </a:lnTo>
                    <a:lnTo>
                      <a:pt x="710" y="204"/>
                    </a:lnTo>
                    <a:lnTo>
                      <a:pt x="694" y="210"/>
                    </a:lnTo>
                    <a:lnTo>
                      <a:pt x="688" y="214"/>
                    </a:lnTo>
                    <a:lnTo>
                      <a:pt x="683" y="222"/>
                    </a:lnTo>
                    <a:lnTo>
                      <a:pt x="679" y="239"/>
                    </a:lnTo>
                    <a:lnTo>
                      <a:pt x="679" y="258"/>
                    </a:lnTo>
                    <a:lnTo>
                      <a:pt x="680" y="263"/>
                    </a:lnTo>
                    <a:lnTo>
                      <a:pt x="680" y="267"/>
                    </a:lnTo>
                    <a:lnTo>
                      <a:pt x="685" y="270"/>
                    </a:lnTo>
                    <a:lnTo>
                      <a:pt x="689" y="273"/>
                    </a:lnTo>
                    <a:lnTo>
                      <a:pt x="698" y="273"/>
                    </a:lnTo>
                    <a:lnTo>
                      <a:pt x="698" y="276"/>
                    </a:lnTo>
                    <a:lnTo>
                      <a:pt x="702" y="282"/>
                    </a:lnTo>
                    <a:lnTo>
                      <a:pt x="706" y="286"/>
                    </a:lnTo>
                    <a:lnTo>
                      <a:pt x="713" y="291"/>
                    </a:lnTo>
                    <a:lnTo>
                      <a:pt x="712" y="291"/>
                    </a:lnTo>
                    <a:lnTo>
                      <a:pt x="712" y="336"/>
                    </a:lnTo>
                    <a:lnTo>
                      <a:pt x="713" y="336"/>
                    </a:lnTo>
                    <a:lnTo>
                      <a:pt x="710" y="345"/>
                    </a:lnTo>
                    <a:lnTo>
                      <a:pt x="710" y="353"/>
                    </a:lnTo>
                    <a:lnTo>
                      <a:pt x="713" y="361"/>
                    </a:lnTo>
                    <a:lnTo>
                      <a:pt x="720" y="369"/>
                    </a:lnTo>
                    <a:lnTo>
                      <a:pt x="720" y="374"/>
                    </a:lnTo>
                    <a:lnTo>
                      <a:pt x="710" y="372"/>
                    </a:lnTo>
                    <a:lnTo>
                      <a:pt x="712" y="372"/>
                    </a:lnTo>
                    <a:lnTo>
                      <a:pt x="705" y="369"/>
                    </a:lnTo>
                    <a:lnTo>
                      <a:pt x="700" y="363"/>
                    </a:lnTo>
                    <a:lnTo>
                      <a:pt x="697" y="355"/>
                    </a:lnTo>
                    <a:lnTo>
                      <a:pt x="694" y="350"/>
                    </a:lnTo>
                    <a:lnTo>
                      <a:pt x="694" y="344"/>
                    </a:lnTo>
                    <a:lnTo>
                      <a:pt x="697" y="341"/>
                    </a:lnTo>
                    <a:lnTo>
                      <a:pt x="694" y="332"/>
                    </a:lnTo>
                    <a:lnTo>
                      <a:pt x="689" y="331"/>
                    </a:lnTo>
                    <a:lnTo>
                      <a:pt x="689" y="327"/>
                    </a:lnTo>
                    <a:lnTo>
                      <a:pt x="691" y="323"/>
                    </a:lnTo>
                    <a:lnTo>
                      <a:pt x="697" y="316"/>
                    </a:lnTo>
                    <a:lnTo>
                      <a:pt x="700" y="303"/>
                    </a:lnTo>
                    <a:lnTo>
                      <a:pt x="702" y="294"/>
                    </a:lnTo>
                    <a:lnTo>
                      <a:pt x="698" y="294"/>
                    </a:lnTo>
                    <a:lnTo>
                      <a:pt x="694" y="291"/>
                    </a:lnTo>
                    <a:lnTo>
                      <a:pt x="686" y="291"/>
                    </a:lnTo>
                    <a:lnTo>
                      <a:pt x="680" y="289"/>
                    </a:lnTo>
                    <a:lnTo>
                      <a:pt x="677" y="288"/>
                    </a:lnTo>
                    <a:lnTo>
                      <a:pt x="677" y="284"/>
                    </a:lnTo>
                    <a:lnTo>
                      <a:pt x="674" y="284"/>
                    </a:lnTo>
                    <a:lnTo>
                      <a:pt x="669" y="282"/>
                    </a:lnTo>
                    <a:lnTo>
                      <a:pt x="660" y="279"/>
                    </a:lnTo>
                    <a:lnTo>
                      <a:pt x="652" y="276"/>
                    </a:lnTo>
                    <a:lnTo>
                      <a:pt x="646" y="270"/>
                    </a:lnTo>
                    <a:lnTo>
                      <a:pt x="643" y="269"/>
                    </a:lnTo>
                    <a:lnTo>
                      <a:pt x="640" y="270"/>
                    </a:lnTo>
                    <a:lnTo>
                      <a:pt x="638" y="275"/>
                    </a:lnTo>
                    <a:lnTo>
                      <a:pt x="635" y="276"/>
                    </a:lnTo>
                    <a:lnTo>
                      <a:pt x="631" y="273"/>
                    </a:lnTo>
                    <a:lnTo>
                      <a:pt x="631" y="263"/>
                    </a:lnTo>
                    <a:lnTo>
                      <a:pt x="629" y="245"/>
                    </a:lnTo>
                    <a:lnTo>
                      <a:pt x="628" y="241"/>
                    </a:lnTo>
                    <a:lnTo>
                      <a:pt x="626" y="237"/>
                    </a:lnTo>
                    <a:lnTo>
                      <a:pt x="621" y="237"/>
                    </a:lnTo>
                    <a:lnTo>
                      <a:pt x="612" y="239"/>
                    </a:lnTo>
                    <a:lnTo>
                      <a:pt x="608" y="241"/>
                    </a:lnTo>
                    <a:lnTo>
                      <a:pt x="608" y="248"/>
                    </a:lnTo>
                    <a:lnTo>
                      <a:pt x="609" y="261"/>
                    </a:lnTo>
                    <a:lnTo>
                      <a:pt x="612" y="275"/>
                    </a:lnTo>
                    <a:lnTo>
                      <a:pt x="612" y="279"/>
                    </a:lnTo>
                    <a:lnTo>
                      <a:pt x="606" y="284"/>
                    </a:lnTo>
                    <a:lnTo>
                      <a:pt x="599" y="289"/>
                    </a:lnTo>
                    <a:lnTo>
                      <a:pt x="595" y="297"/>
                    </a:lnTo>
                    <a:lnTo>
                      <a:pt x="594" y="304"/>
                    </a:lnTo>
                    <a:lnTo>
                      <a:pt x="595" y="313"/>
                    </a:lnTo>
                    <a:lnTo>
                      <a:pt x="597" y="316"/>
                    </a:lnTo>
                    <a:lnTo>
                      <a:pt x="600" y="317"/>
                    </a:lnTo>
                    <a:lnTo>
                      <a:pt x="603" y="321"/>
                    </a:lnTo>
                    <a:lnTo>
                      <a:pt x="603" y="336"/>
                    </a:lnTo>
                    <a:lnTo>
                      <a:pt x="597" y="345"/>
                    </a:lnTo>
                    <a:lnTo>
                      <a:pt x="595" y="351"/>
                    </a:lnTo>
                    <a:lnTo>
                      <a:pt x="594" y="361"/>
                    </a:lnTo>
                    <a:lnTo>
                      <a:pt x="594" y="391"/>
                    </a:lnTo>
                    <a:lnTo>
                      <a:pt x="592" y="389"/>
                    </a:lnTo>
                    <a:lnTo>
                      <a:pt x="606" y="391"/>
                    </a:lnTo>
                    <a:lnTo>
                      <a:pt x="620" y="382"/>
                    </a:lnTo>
                    <a:lnTo>
                      <a:pt x="620" y="383"/>
                    </a:lnTo>
                    <a:lnTo>
                      <a:pt x="626" y="379"/>
                    </a:lnTo>
                    <a:lnTo>
                      <a:pt x="634" y="382"/>
                    </a:lnTo>
                    <a:lnTo>
                      <a:pt x="637" y="385"/>
                    </a:lnTo>
                    <a:lnTo>
                      <a:pt x="640" y="395"/>
                    </a:lnTo>
                    <a:lnTo>
                      <a:pt x="646" y="416"/>
                    </a:lnTo>
                    <a:lnTo>
                      <a:pt x="649" y="430"/>
                    </a:lnTo>
                    <a:lnTo>
                      <a:pt x="652" y="439"/>
                    </a:lnTo>
                    <a:lnTo>
                      <a:pt x="655" y="442"/>
                    </a:lnTo>
                    <a:lnTo>
                      <a:pt x="660" y="439"/>
                    </a:lnTo>
                    <a:lnTo>
                      <a:pt x="668" y="438"/>
                    </a:lnTo>
                    <a:lnTo>
                      <a:pt x="672" y="443"/>
                    </a:lnTo>
                    <a:lnTo>
                      <a:pt x="677" y="447"/>
                    </a:lnTo>
                    <a:lnTo>
                      <a:pt x="688" y="449"/>
                    </a:lnTo>
                    <a:lnTo>
                      <a:pt x="683" y="457"/>
                    </a:lnTo>
                    <a:lnTo>
                      <a:pt x="671" y="460"/>
                    </a:lnTo>
                    <a:lnTo>
                      <a:pt x="668" y="463"/>
                    </a:lnTo>
                    <a:lnTo>
                      <a:pt x="664" y="466"/>
                    </a:lnTo>
                    <a:lnTo>
                      <a:pt x="663" y="472"/>
                    </a:lnTo>
                    <a:lnTo>
                      <a:pt x="664" y="477"/>
                    </a:lnTo>
                    <a:lnTo>
                      <a:pt x="668" y="483"/>
                    </a:lnTo>
                    <a:lnTo>
                      <a:pt x="669" y="493"/>
                    </a:lnTo>
                    <a:lnTo>
                      <a:pt x="668" y="510"/>
                    </a:lnTo>
                    <a:lnTo>
                      <a:pt x="664" y="511"/>
                    </a:lnTo>
                    <a:lnTo>
                      <a:pt x="660" y="511"/>
                    </a:lnTo>
                    <a:lnTo>
                      <a:pt x="657" y="508"/>
                    </a:lnTo>
                    <a:lnTo>
                      <a:pt x="655" y="501"/>
                    </a:lnTo>
                    <a:lnTo>
                      <a:pt x="651" y="481"/>
                    </a:lnTo>
                    <a:lnTo>
                      <a:pt x="643" y="464"/>
                    </a:lnTo>
                    <a:lnTo>
                      <a:pt x="640" y="466"/>
                    </a:lnTo>
                    <a:lnTo>
                      <a:pt x="635" y="472"/>
                    </a:lnTo>
                    <a:lnTo>
                      <a:pt x="634" y="479"/>
                    </a:lnTo>
                    <a:lnTo>
                      <a:pt x="626" y="483"/>
                    </a:lnTo>
                    <a:lnTo>
                      <a:pt x="625" y="481"/>
                    </a:lnTo>
                    <a:lnTo>
                      <a:pt x="626" y="475"/>
                    </a:lnTo>
                    <a:lnTo>
                      <a:pt x="629" y="466"/>
                    </a:lnTo>
                    <a:lnTo>
                      <a:pt x="631" y="451"/>
                    </a:lnTo>
                    <a:lnTo>
                      <a:pt x="631" y="398"/>
                    </a:lnTo>
                    <a:lnTo>
                      <a:pt x="629" y="398"/>
                    </a:lnTo>
                    <a:lnTo>
                      <a:pt x="626" y="389"/>
                    </a:lnTo>
                    <a:lnTo>
                      <a:pt x="620" y="398"/>
                    </a:lnTo>
                    <a:lnTo>
                      <a:pt x="621" y="398"/>
                    </a:lnTo>
                    <a:lnTo>
                      <a:pt x="616" y="401"/>
                    </a:lnTo>
                    <a:lnTo>
                      <a:pt x="609" y="401"/>
                    </a:lnTo>
                    <a:lnTo>
                      <a:pt x="606" y="404"/>
                    </a:lnTo>
                    <a:lnTo>
                      <a:pt x="600" y="410"/>
                    </a:lnTo>
                    <a:lnTo>
                      <a:pt x="600" y="458"/>
                    </a:lnTo>
                    <a:lnTo>
                      <a:pt x="597" y="470"/>
                    </a:lnTo>
                    <a:lnTo>
                      <a:pt x="592" y="473"/>
                    </a:lnTo>
                    <a:lnTo>
                      <a:pt x="587" y="475"/>
                    </a:lnTo>
                    <a:lnTo>
                      <a:pt x="580" y="477"/>
                    </a:lnTo>
                    <a:lnTo>
                      <a:pt x="571" y="483"/>
                    </a:lnTo>
                    <a:lnTo>
                      <a:pt x="563" y="485"/>
                    </a:lnTo>
                    <a:lnTo>
                      <a:pt x="556" y="483"/>
                    </a:lnTo>
                    <a:lnTo>
                      <a:pt x="546" y="479"/>
                    </a:lnTo>
                    <a:lnTo>
                      <a:pt x="534" y="473"/>
                    </a:lnTo>
                    <a:lnTo>
                      <a:pt x="537" y="472"/>
                    </a:lnTo>
                    <a:lnTo>
                      <a:pt x="543" y="470"/>
                    </a:lnTo>
                    <a:lnTo>
                      <a:pt x="554" y="466"/>
                    </a:lnTo>
                    <a:lnTo>
                      <a:pt x="569" y="464"/>
                    </a:lnTo>
                    <a:lnTo>
                      <a:pt x="573" y="463"/>
                    </a:lnTo>
                    <a:lnTo>
                      <a:pt x="574" y="454"/>
                    </a:lnTo>
                    <a:lnTo>
                      <a:pt x="571" y="451"/>
                    </a:lnTo>
                    <a:lnTo>
                      <a:pt x="573" y="443"/>
                    </a:lnTo>
                    <a:lnTo>
                      <a:pt x="574" y="442"/>
                    </a:lnTo>
                    <a:lnTo>
                      <a:pt x="577" y="436"/>
                    </a:lnTo>
                    <a:lnTo>
                      <a:pt x="583" y="429"/>
                    </a:lnTo>
                    <a:lnTo>
                      <a:pt x="591" y="418"/>
                    </a:lnTo>
                    <a:lnTo>
                      <a:pt x="594" y="410"/>
                    </a:lnTo>
                    <a:lnTo>
                      <a:pt x="591" y="406"/>
                    </a:lnTo>
                    <a:lnTo>
                      <a:pt x="583" y="401"/>
                    </a:lnTo>
                    <a:lnTo>
                      <a:pt x="583" y="364"/>
                    </a:lnTo>
                    <a:lnTo>
                      <a:pt x="583" y="342"/>
                    </a:lnTo>
                    <a:lnTo>
                      <a:pt x="586" y="332"/>
                    </a:lnTo>
                    <a:lnTo>
                      <a:pt x="583" y="326"/>
                    </a:lnTo>
                    <a:lnTo>
                      <a:pt x="577" y="313"/>
                    </a:lnTo>
                    <a:lnTo>
                      <a:pt x="577" y="286"/>
                    </a:lnTo>
                    <a:lnTo>
                      <a:pt x="583" y="279"/>
                    </a:lnTo>
                    <a:lnTo>
                      <a:pt x="583" y="267"/>
                    </a:lnTo>
                    <a:lnTo>
                      <a:pt x="594" y="256"/>
                    </a:lnTo>
                    <a:lnTo>
                      <a:pt x="595" y="256"/>
                    </a:lnTo>
                    <a:lnTo>
                      <a:pt x="597" y="252"/>
                    </a:lnTo>
                    <a:lnTo>
                      <a:pt x="592" y="247"/>
                    </a:lnTo>
                    <a:lnTo>
                      <a:pt x="586" y="242"/>
                    </a:lnTo>
                    <a:lnTo>
                      <a:pt x="583" y="242"/>
                    </a:lnTo>
                    <a:lnTo>
                      <a:pt x="560" y="247"/>
                    </a:lnTo>
                    <a:lnTo>
                      <a:pt x="557" y="239"/>
                    </a:lnTo>
                    <a:lnTo>
                      <a:pt x="557" y="241"/>
                    </a:lnTo>
                    <a:lnTo>
                      <a:pt x="548" y="242"/>
                    </a:lnTo>
                    <a:lnTo>
                      <a:pt x="543" y="250"/>
                    </a:lnTo>
                    <a:lnTo>
                      <a:pt x="543" y="260"/>
                    </a:lnTo>
                    <a:lnTo>
                      <a:pt x="540" y="275"/>
                    </a:lnTo>
                    <a:lnTo>
                      <a:pt x="535" y="288"/>
                    </a:lnTo>
                    <a:lnTo>
                      <a:pt x="523" y="299"/>
                    </a:lnTo>
                    <a:lnTo>
                      <a:pt x="517" y="307"/>
                    </a:lnTo>
                    <a:lnTo>
                      <a:pt x="514" y="320"/>
                    </a:lnTo>
                    <a:lnTo>
                      <a:pt x="514" y="338"/>
                    </a:lnTo>
                    <a:lnTo>
                      <a:pt x="514" y="361"/>
                    </a:lnTo>
                    <a:lnTo>
                      <a:pt x="522" y="376"/>
                    </a:lnTo>
                    <a:lnTo>
                      <a:pt x="523" y="388"/>
                    </a:lnTo>
                    <a:lnTo>
                      <a:pt x="522" y="395"/>
                    </a:lnTo>
                    <a:lnTo>
                      <a:pt x="517" y="395"/>
                    </a:lnTo>
                    <a:lnTo>
                      <a:pt x="489" y="364"/>
                    </a:lnTo>
                    <a:lnTo>
                      <a:pt x="458" y="361"/>
                    </a:lnTo>
                    <a:lnTo>
                      <a:pt x="454" y="372"/>
                    </a:lnTo>
                    <a:lnTo>
                      <a:pt x="455" y="379"/>
                    </a:lnTo>
                    <a:lnTo>
                      <a:pt x="455" y="392"/>
                    </a:lnTo>
                    <a:lnTo>
                      <a:pt x="438" y="410"/>
                    </a:lnTo>
                    <a:lnTo>
                      <a:pt x="438" y="411"/>
                    </a:lnTo>
                    <a:lnTo>
                      <a:pt x="442" y="397"/>
                    </a:lnTo>
                    <a:lnTo>
                      <a:pt x="442" y="388"/>
                    </a:lnTo>
                    <a:lnTo>
                      <a:pt x="433" y="388"/>
                    </a:lnTo>
                    <a:lnTo>
                      <a:pt x="427" y="395"/>
                    </a:lnTo>
                    <a:lnTo>
                      <a:pt x="424" y="406"/>
                    </a:lnTo>
                    <a:lnTo>
                      <a:pt x="404" y="401"/>
                    </a:lnTo>
                    <a:lnTo>
                      <a:pt x="390" y="404"/>
                    </a:lnTo>
                    <a:lnTo>
                      <a:pt x="382" y="411"/>
                    </a:lnTo>
                    <a:lnTo>
                      <a:pt x="382" y="391"/>
                    </a:lnTo>
                    <a:lnTo>
                      <a:pt x="375" y="391"/>
                    </a:lnTo>
                    <a:lnTo>
                      <a:pt x="378" y="391"/>
                    </a:lnTo>
                    <a:lnTo>
                      <a:pt x="373" y="395"/>
                    </a:lnTo>
                    <a:lnTo>
                      <a:pt x="367" y="398"/>
                    </a:lnTo>
                    <a:lnTo>
                      <a:pt x="356" y="404"/>
                    </a:lnTo>
                    <a:lnTo>
                      <a:pt x="345" y="413"/>
                    </a:lnTo>
                    <a:lnTo>
                      <a:pt x="331" y="418"/>
                    </a:lnTo>
                    <a:lnTo>
                      <a:pt x="321" y="425"/>
                    </a:lnTo>
                    <a:lnTo>
                      <a:pt x="313" y="435"/>
                    </a:lnTo>
                    <a:lnTo>
                      <a:pt x="310" y="449"/>
                    </a:lnTo>
                    <a:lnTo>
                      <a:pt x="309" y="458"/>
                    </a:lnTo>
                    <a:lnTo>
                      <a:pt x="307" y="463"/>
                    </a:lnTo>
                    <a:lnTo>
                      <a:pt x="304" y="460"/>
                    </a:lnTo>
                    <a:lnTo>
                      <a:pt x="298" y="454"/>
                    </a:lnTo>
                    <a:lnTo>
                      <a:pt x="284" y="449"/>
                    </a:lnTo>
                    <a:lnTo>
                      <a:pt x="284" y="435"/>
                    </a:lnTo>
                    <a:lnTo>
                      <a:pt x="287" y="436"/>
                    </a:lnTo>
                    <a:lnTo>
                      <a:pt x="293" y="430"/>
                    </a:lnTo>
                    <a:lnTo>
                      <a:pt x="296" y="426"/>
                    </a:lnTo>
                    <a:lnTo>
                      <a:pt x="298" y="420"/>
                    </a:lnTo>
                    <a:lnTo>
                      <a:pt x="296" y="416"/>
                    </a:lnTo>
                    <a:lnTo>
                      <a:pt x="295" y="406"/>
                    </a:lnTo>
                    <a:lnTo>
                      <a:pt x="290" y="401"/>
                    </a:lnTo>
                    <a:lnTo>
                      <a:pt x="283" y="397"/>
                    </a:lnTo>
                    <a:lnTo>
                      <a:pt x="271" y="395"/>
                    </a:lnTo>
                    <a:lnTo>
                      <a:pt x="267" y="398"/>
                    </a:lnTo>
                    <a:lnTo>
                      <a:pt x="254" y="398"/>
                    </a:lnTo>
                    <a:lnTo>
                      <a:pt x="267" y="406"/>
                    </a:lnTo>
                    <a:lnTo>
                      <a:pt x="264" y="430"/>
                    </a:lnTo>
                    <a:lnTo>
                      <a:pt x="267" y="443"/>
                    </a:lnTo>
                    <a:lnTo>
                      <a:pt x="270" y="453"/>
                    </a:lnTo>
                    <a:lnTo>
                      <a:pt x="271" y="457"/>
                    </a:lnTo>
                    <a:lnTo>
                      <a:pt x="271" y="470"/>
                    </a:lnTo>
                    <a:lnTo>
                      <a:pt x="268" y="479"/>
                    </a:lnTo>
                    <a:lnTo>
                      <a:pt x="259" y="475"/>
                    </a:lnTo>
                    <a:lnTo>
                      <a:pt x="250" y="470"/>
                    </a:lnTo>
                    <a:lnTo>
                      <a:pt x="245" y="470"/>
                    </a:lnTo>
                    <a:lnTo>
                      <a:pt x="229" y="487"/>
                    </a:lnTo>
                    <a:lnTo>
                      <a:pt x="216" y="498"/>
                    </a:lnTo>
                    <a:lnTo>
                      <a:pt x="218" y="501"/>
                    </a:lnTo>
                    <a:lnTo>
                      <a:pt x="216" y="504"/>
                    </a:lnTo>
                    <a:lnTo>
                      <a:pt x="216" y="510"/>
                    </a:lnTo>
                    <a:lnTo>
                      <a:pt x="221" y="514"/>
                    </a:lnTo>
                    <a:lnTo>
                      <a:pt x="228" y="520"/>
                    </a:lnTo>
                    <a:lnTo>
                      <a:pt x="227" y="520"/>
                    </a:lnTo>
                    <a:lnTo>
                      <a:pt x="224" y="529"/>
                    </a:lnTo>
                    <a:lnTo>
                      <a:pt x="204" y="529"/>
                    </a:lnTo>
                    <a:lnTo>
                      <a:pt x="194" y="515"/>
                    </a:lnTo>
                    <a:lnTo>
                      <a:pt x="191" y="503"/>
                    </a:lnTo>
                    <a:lnTo>
                      <a:pt x="181" y="498"/>
                    </a:lnTo>
                    <a:lnTo>
                      <a:pt x="179" y="508"/>
                    </a:lnTo>
                    <a:lnTo>
                      <a:pt x="182" y="524"/>
                    </a:lnTo>
                    <a:lnTo>
                      <a:pt x="192" y="543"/>
                    </a:lnTo>
                    <a:lnTo>
                      <a:pt x="192" y="548"/>
                    </a:lnTo>
                    <a:lnTo>
                      <a:pt x="191" y="551"/>
                    </a:lnTo>
                    <a:lnTo>
                      <a:pt x="189" y="551"/>
                    </a:lnTo>
                    <a:lnTo>
                      <a:pt x="184" y="548"/>
                    </a:lnTo>
                    <a:lnTo>
                      <a:pt x="182" y="548"/>
                    </a:lnTo>
                    <a:lnTo>
                      <a:pt x="173" y="538"/>
                    </a:lnTo>
                    <a:lnTo>
                      <a:pt x="160" y="529"/>
                    </a:lnTo>
                    <a:lnTo>
                      <a:pt x="161" y="530"/>
                    </a:lnTo>
                    <a:lnTo>
                      <a:pt x="160" y="517"/>
                    </a:lnTo>
                    <a:lnTo>
                      <a:pt x="161" y="510"/>
                    </a:lnTo>
                    <a:lnTo>
                      <a:pt x="165" y="504"/>
                    </a:lnTo>
                    <a:lnTo>
                      <a:pt x="164" y="493"/>
                    </a:lnTo>
                    <a:lnTo>
                      <a:pt x="161" y="493"/>
                    </a:lnTo>
                    <a:lnTo>
                      <a:pt x="142" y="473"/>
                    </a:lnTo>
                    <a:lnTo>
                      <a:pt x="138" y="458"/>
                    </a:lnTo>
                    <a:lnTo>
                      <a:pt x="153" y="464"/>
                    </a:lnTo>
                    <a:lnTo>
                      <a:pt x="160" y="472"/>
                    </a:lnTo>
                    <a:lnTo>
                      <a:pt x="173" y="477"/>
                    </a:lnTo>
                    <a:lnTo>
                      <a:pt x="184" y="487"/>
                    </a:lnTo>
                    <a:lnTo>
                      <a:pt x="185" y="487"/>
                    </a:lnTo>
                    <a:lnTo>
                      <a:pt x="191" y="492"/>
                    </a:lnTo>
                    <a:lnTo>
                      <a:pt x="198" y="492"/>
                    </a:lnTo>
                    <a:lnTo>
                      <a:pt x="206" y="488"/>
                    </a:lnTo>
                    <a:lnTo>
                      <a:pt x="218" y="483"/>
                    </a:lnTo>
                    <a:lnTo>
                      <a:pt x="216" y="483"/>
                    </a:lnTo>
                    <a:lnTo>
                      <a:pt x="228" y="470"/>
                    </a:lnTo>
                    <a:lnTo>
                      <a:pt x="228" y="472"/>
                    </a:lnTo>
                    <a:lnTo>
                      <a:pt x="235" y="457"/>
                    </a:lnTo>
                    <a:lnTo>
                      <a:pt x="236" y="436"/>
                    </a:lnTo>
                    <a:lnTo>
                      <a:pt x="228" y="426"/>
                    </a:lnTo>
                    <a:lnTo>
                      <a:pt x="219" y="425"/>
                    </a:lnTo>
                    <a:lnTo>
                      <a:pt x="210" y="420"/>
                    </a:lnTo>
                    <a:lnTo>
                      <a:pt x="207" y="419"/>
                    </a:lnTo>
                    <a:lnTo>
                      <a:pt x="202" y="404"/>
                    </a:lnTo>
                    <a:lnTo>
                      <a:pt x="192" y="388"/>
                    </a:lnTo>
                    <a:lnTo>
                      <a:pt x="179" y="376"/>
                    </a:lnTo>
                    <a:lnTo>
                      <a:pt x="164" y="372"/>
                    </a:lnTo>
                    <a:lnTo>
                      <a:pt x="145" y="374"/>
                    </a:lnTo>
                    <a:lnTo>
                      <a:pt x="142" y="369"/>
                    </a:lnTo>
                    <a:lnTo>
                      <a:pt x="131" y="363"/>
                    </a:lnTo>
                    <a:lnTo>
                      <a:pt x="134" y="357"/>
                    </a:lnTo>
                    <a:lnTo>
                      <a:pt x="142" y="359"/>
                    </a:lnTo>
                    <a:lnTo>
                      <a:pt x="148" y="355"/>
                    </a:lnTo>
                    <a:lnTo>
                      <a:pt x="130" y="345"/>
                    </a:lnTo>
                    <a:lnTo>
                      <a:pt x="123" y="355"/>
                    </a:lnTo>
                    <a:lnTo>
                      <a:pt x="116" y="357"/>
                    </a:lnTo>
                    <a:lnTo>
                      <a:pt x="117" y="357"/>
                    </a:lnTo>
                    <a:lnTo>
                      <a:pt x="114" y="369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96" y="392"/>
                    </a:lnTo>
                    <a:lnTo>
                      <a:pt x="97" y="410"/>
                    </a:lnTo>
                    <a:lnTo>
                      <a:pt x="114" y="430"/>
                    </a:lnTo>
                    <a:lnTo>
                      <a:pt x="114" y="458"/>
                    </a:lnTo>
                    <a:lnTo>
                      <a:pt x="104" y="473"/>
                    </a:lnTo>
                    <a:lnTo>
                      <a:pt x="109" y="492"/>
                    </a:lnTo>
                    <a:lnTo>
                      <a:pt x="105" y="543"/>
                    </a:lnTo>
                    <a:lnTo>
                      <a:pt x="108" y="558"/>
                    </a:lnTo>
                    <a:lnTo>
                      <a:pt x="111" y="564"/>
                    </a:lnTo>
                    <a:lnTo>
                      <a:pt x="117" y="587"/>
                    </a:lnTo>
                    <a:lnTo>
                      <a:pt x="116" y="604"/>
                    </a:lnTo>
                    <a:lnTo>
                      <a:pt x="114" y="604"/>
                    </a:lnTo>
                    <a:lnTo>
                      <a:pt x="85" y="636"/>
                    </a:lnTo>
                    <a:lnTo>
                      <a:pt x="96" y="646"/>
                    </a:lnTo>
                    <a:lnTo>
                      <a:pt x="102" y="649"/>
                    </a:lnTo>
                    <a:lnTo>
                      <a:pt x="111" y="649"/>
                    </a:lnTo>
                    <a:lnTo>
                      <a:pt x="105" y="649"/>
                    </a:lnTo>
                    <a:lnTo>
                      <a:pt x="97" y="654"/>
                    </a:lnTo>
                    <a:lnTo>
                      <a:pt x="83" y="657"/>
                    </a:lnTo>
                    <a:lnTo>
                      <a:pt x="74" y="667"/>
                    </a:lnTo>
                    <a:lnTo>
                      <a:pt x="68" y="661"/>
                    </a:lnTo>
                    <a:lnTo>
                      <a:pt x="60" y="658"/>
                    </a:lnTo>
                    <a:lnTo>
                      <a:pt x="60" y="661"/>
                    </a:lnTo>
                    <a:lnTo>
                      <a:pt x="51" y="658"/>
                    </a:lnTo>
                    <a:lnTo>
                      <a:pt x="46" y="661"/>
                    </a:lnTo>
                    <a:lnTo>
                      <a:pt x="41" y="664"/>
                    </a:lnTo>
                    <a:lnTo>
                      <a:pt x="37" y="671"/>
                    </a:lnTo>
                    <a:lnTo>
                      <a:pt x="34" y="676"/>
                    </a:lnTo>
                    <a:lnTo>
                      <a:pt x="34" y="690"/>
                    </a:lnTo>
                    <a:lnTo>
                      <a:pt x="39" y="694"/>
                    </a:lnTo>
                    <a:lnTo>
                      <a:pt x="41" y="704"/>
                    </a:lnTo>
                    <a:lnTo>
                      <a:pt x="41" y="718"/>
                    </a:lnTo>
                    <a:lnTo>
                      <a:pt x="37" y="722"/>
                    </a:lnTo>
                    <a:lnTo>
                      <a:pt x="29" y="721"/>
                    </a:lnTo>
                    <a:lnTo>
                      <a:pt x="26" y="715"/>
                    </a:lnTo>
                    <a:lnTo>
                      <a:pt x="23" y="714"/>
                    </a:lnTo>
                    <a:lnTo>
                      <a:pt x="15" y="707"/>
                    </a:lnTo>
                    <a:lnTo>
                      <a:pt x="5" y="721"/>
                    </a:lnTo>
                    <a:lnTo>
                      <a:pt x="5" y="722"/>
                    </a:lnTo>
                    <a:lnTo>
                      <a:pt x="3" y="724"/>
                    </a:lnTo>
                    <a:lnTo>
                      <a:pt x="2" y="730"/>
                    </a:lnTo>
                    <a:lnTo>
                      <a:pt x="0" y="746"/>
                    </a:lnTo>
                    <a:lnTo>
                      <a:pt x="0" y="763"/>
                    </a:lnTo>
                    <a:lnTo>
                      <a:pt x="2" y="765"/>
                    </a:lnTo>
                    <a:lnTo>
                      <a:pt x="7" y="765"/>
                    </a:lnTo>
                    <a:lnTo>
                      <a:pt x="17" y="763"/>
                    </a:lnTo>
                    <a:lnTo>
                      <a:pt x="23" y="770"/>
                    </a:lnTo>
                    <a:lnTo>
                      <a:pt x="29" y="774"/>
                    </a:lnTo>
                    <a:lnTo>
                      <a:pt x="34" y="780"/>
                    </a:lnTo>
                    <a:lnTo>
                      <a:pt x="36" y="789"/>
                    </a:lnTo>
                    <a:lnTo>
                      <a:pt x="37" y="797"/>
                    </a:lnTo>
                    <a:lnTo>
                      <a:pt x="39" y="802"/>
                    </a:lnTo>
                    <a:lnTo>
                      <a:pt x="39" y="808"/>
                    </a:lnTo>
                    <a:lnTo>
                      <a:pt x="36" y="811"/>
                    </a:lnTo>
                    <a:lnTo>
                      <a:pt x="31" y="817"/>
                    </a:lnTo>
                    <a:lnTo>
                      <a:pt x="36" y="817"/>
                    </a:lnTo>
                    <a:lnTo>
                      <a:pt x="41" y="821"/>
                    </a:lnTo>
                    <a:lnTo>
                      <a:pt x="45" y="831"/>
                    </a:lnTo>
                    <a:lnTo>
                      <a:pt x="49" y="843"/>
                    </a:lnTo>
                    <a:lnTo>
                      <a:pt x="53" y="852"/>
                    </a:lnTo>
                    <a:lnTo>
                      <a:pt x="54" y="858"/>
                    </a:lnTo>
                    <a:lnTo>
                      <a:pt x="54" y="860"/>
                    </a:lnTo>
                    <a:lnTo>
                      <a:pt x="51" y="860"/>
                    </a:lnTo>
                    <a:lnTo>
                      <a:pt x="32" y="874"/>
                    </a:lnTo>
                    <a:lnTo>
                      <a:pt x="32" y="875"/>
                    </a:lnTo>
                    <a:lnTo>
                      <a:pt x="31" y="875"/>
                    </a:lnTo>
                    <a:lnTo>
                      <a:pt x="28" y="877"/>
                    </a:lnTo>
                    <a:lnTo>
                      <a:pt x="23" y="883"/>
                    </a:lnTo>
                    <a:lnTo>
                      <a:pt x="23" y="884"/>
                    </a:lnTo>
                    <a:lnTo>
                      <a:pt x="29" y="890"/>
                    </a:lnTo>
                    <a:lnTo>
                      <a:pt x="22" y="890"/>
                    </a:lnTo>
                    <a:lnTo>
                      <a:pt x="19" y="894"/>
                    </a:lnTo>
                    <a:lnTo>
                      <a:pt x="17" y="892"/>
                    </a:lnTo>
                    <a:lnTo>
                      <a:pt x="23" y="899"/>
                    </a:lnTo>
                    <a:lnTo>
                      <a:pt x="23" y="902"/>
                    </a:lnTo>
                    <a:lnTo>
                      <a:pt x="31" y="896"/>
                    </a:lnTo>
                    <a:lnTo>
                      <a:pt x="37" y="894"/>
                    </a:lnTo>
                    <a:lnTo>
                      <a:pt x="42" y="894"/>
                    </a:lnTo>
                    <a:lnTo>
                      <a:pt x="49" y="897"/>
                    </a:lnTo>
                    <a:lnTo>
                      <a:pt x="60" y="899"/>
                    </a:lnTo>
                    <a:lnTo>
                      <a:pt x="66" y="899"/>
                    </a:lnTo>
                    <a:lnTo>
                      <a:pt x="68" y="897"/>
                    </a:lnTo>
                    <a:lnTo>
                      <a:pt x="68" y="896"/>
                    </a:lnTo>
                    <a:lnTo>
                      <a:pt x="82" y="899"/>
                    </a:lnTo>
                    <a:lnTo>
                      <a:pt x="88" y="906"/>
                    </a:lnTo>
                    <a:lnTo>
                      <a:pt x="94" y="920"/>
                    </a:lnTo>
                    <a:lnTo>
                      <a:pt x="91" y="933"/>
                    </a:lnTo>
                    <a:lnTo>
                      <a:pt x="90" y="943"/>
                    </a:lnTo>
                    <a:lnTo>
                      <a:pt x="90" y="950"/>
                    </a:lnTo>
                    <a:lnTo>
                      <a:pt x="94" y="953"/>
                    </a:lnTo>
                    <a:lnTo>
                      <a:pt x="97" y="955"/>
                    </a:lnTo>
                    <a:lnTo>
                      <a:pt x="100" y="950"/>
                    </a:lnTo>
                    <a:lnTo>
                      <a:pt x="102" y="950"/>
                    </a:lnTo>
                    <a:lnTo>
                      <a:pt x="108" y="946"/>
                    </a:lnTo>
                    <a:lnTo>
                      <a:pt x="114" y="944"/>
                    </a:lnTo>
                    <a:lnTo>
                      <a:pt x="119" y="943"/>
                    </a:lnTo>
                    <a:lnTo>
                      <a:pt x="126" y="944"/>
                    </a:lnTo>
                    <a:lnTo>
                      <a:pt x="134" y="949"/>
                    </a:lnTo>
                    <a:lnTo>
                      <a:pt x="142" y="953"/>
                    </a:lnTo>
                    <a:lnTo>
                      <a:pt x="139" y="955"/>
                    </a:lnTo>
                    <a:lnTo>
                      <a:pt x="142" y="955"/>
                    </a:lnTo>
                    <a:lnTo>
                      <a:pt x="145" y="958"/>
                    </a:lnTo>
                    <a:lnTo>
                      <a:pt x="153" y="955"/>
                    </a:lnTo>
                    <a:lnTo>
                      <a:pt x="160" y="958"/>
                    </a:lnTo>
                    <a:lnTo>
                      <a:pt x="157" y="963"/>
                    </a:lnTo>
                    <a:lnTo>
                      <a:pt x="153" y="967"/>
                    </a:lnTo>
                    <a:lnTo>
                      <a:pt x="153" y="978"/>
                    </a:lnTo>
                    <a:lnTo>
                      <a:pt x="157" y="980"/>
                    </a:lnTo>
                    <a:lnTo>
                      <a:pt x="165" y="974"/>
                    </a:lnTo>
                    <a:lnTo>
                      <a:pt x="170" y="963"/>
                    </a:lnTo>
                    <a:lnTo>
                      <a:pt x="168" y="963"/>
                    </a:lnTo>
                    <a:lnTo>
                      <a:pt x="167" y="961"/>
                    </a:lnTo>
                    <a:lnTo>
                      <a:pt x="167" y="963"/>
                    </a:lnTo>
                    <a:lnTo>
                      <a:pt x="165" y="958"/>
                    </a:lnTo>
                    <a:lnTo>
                      <a:pt x="164" y="952"/>
                    </a:lnTo>
                    <a:lnTo>
                      <a:pt x="165" y="949"/>
                    </a:lnTo>
                    <a:lnTo>
                      <a:pt x="168" y="946"/>
                    </a:lnTo>
                    <a:lnTo>
                      <a:pt x="179" y="940"/>
                    </a:lnTo>
                    <a:lnTo>
                      <a:pt x="185" y="940"/>
                    </a:lnTo>
                    <a:lnTo>
                      <a:pt x="191" y="949"/>
                    </a:lnTo>
                    <a:lnTo>
                      <a:pt x="189" y="953"/>
                    </a:lnTo>
                    <a:lnTo>
                      <a:pt x="185" y="955"/>
                    </a:lnTo>
                    <a:lnTo>
                      <a:pt x="179" y="955"/>
                    </a:lnTo>
                    <a:lnTo>
                      <a:pt x="176" y="959"/>
                    </a:lnTo>
                    <a:lnTo>
                      <a:pt x="176" y="965"/>
                    </a:lnTo>
                    <a:lnTo>
                      <a:pt x="176" y="971"/>
                    </a:lnTo>
                    <a:lnTo>
                      <a:pt x="184" y="978"/>
                    </a:lnTo>
                    <a:lnTo>
                      <a:pt x="192" y="981"/>
                    </a:lnTo>
                    <a:lnTo>
                      <a:pt x="195" y="987"/>
                    </a:lnTo>
                    <a:lnTo>
                      <a:pt x="202" y="996"/>
                    </a:lnTo>
                    <a:lnTo>
                      <a:pt x="207" y="999"/>
                    </a:lnTo>
                    <a:lnTo>
                      <a:pt x="215" y="1005"/>
                    </a:lnTo>
                    <a:lnTo>
                      <a:pt x="224" y="1012"/>
                    </a:lnTo>
                    <a:lnTo>
                      <a:pt x="227" y="1021"/>
                    </a:lnTo>
                    <a:lnTo>
                      <a:pt x="227" y="1028"/>
                    </a:lnTo>
                    <a:lnTo>
                      <a:pt x="219" y="1042"/>
                    </a:lnTo>
                    <a:lnTo>
                      <a:pt x="229" y="1047"/>
                    </a:lnTo>
                    <a:lnTo>
                      <a:pt x="236" y="1052"/>
                    </a:lnTo>
                    <a:lnTo>
                      <a:pt x="244" y="1055"/>
                    </a:lnTo>
                    <a:lnTo>
                      <a:pt x="249" y="1065"/>
                    </a:lnTo>
                    <a:lnTo>
                      <a:pt x="247" y="1065"/>
                    </a:lnTo>
                    <a:lnTo>
                      <a:pt x="268" y="1068"/>
                    </a:lnTo>
                    <a:lnTo>
                      <a:pt x="275" y="1072"/>
                    </a:lnTo>
                    <a:lnTo>
                      <a:pt x="283" y="1071"/>
                    </a:lnTo>
                    <a:lnTo>
                      <a:pt x="281" y="1071"/>
                    </a:lnTo>
                    <a:lnTo>
                      <a:pt x="296" y="1053"/>
                    </a:lnTo>
                    <a:lnTo>
                      <a:pt x="296" y="1055"/>
                    </a:lnTo>
                    <a:lnTo>
                      <a:pt x="298" y="1061"/>
                    </a:lnTo>
                    <a:lnTo>
                      <a:pt x="305" y="1066"/>
                    </a:lnTo>
                    <a:lnTo>
                      <a:pt x="305" y="1065"/>
                    </a:lnTo>
                    <a:lnTo>
                      <a:pt x="310" y="1075"/>
                    </a:lnTo>
                    <a:lnTo>
                      <a:pt x="305" y="1059"/>
                    </a:lnTo>
                    <a:lnTo>
                      <a:pt x="304" y="1047"/>
                    </a:lnTo>
                    <a:lnTo>
                      <a:pt x="307" y="1042"/>
                    </a:lnTo>
                    <a:lnTo>
                      <a:pt x="312" y="1042"/>
                    </a:lnTo>
                    <a:lnTo>
                      <a:pt x="305" y="1031"/>
                    </a:lnTo>
                    <a:lnTo>
                      <a:pt x="304" y="1024"/>
                    </a:lnTo>
                    <a:lnTo>
                      <a:pt x="305" y="1018"/>
                    </a:lnTo>
                    <a:lnTo>
                      <a:pt x="310" y="1014"/>
                    </a:lnTo>
                    <a:lnTo>
                      <a:pt x="304" y="1012"/>
                    </a:lnTo>
                    <a:lnTo>
                      <a:pt x="298" y="1006"/>
                    </a:lnTo>
                    <a:lnTo>
                      <a:pt x="295" y="999"/>
                    </a:lnTo>
                    <a:lnTo>
                      <a:pt x="293" y="987"/>
                    </a:lnTo>
                    <a:lnTo>
                      <a:pt x="293" y="986"/>
                    </a:lnTo>
                    <a:lnTo>
                      <a:pt x="287" y="972"/>
                    </a:lnTo>
                    <a:lnTo>
                      <a:pt x="293" y="955"/>
                    </a:lnTo>
                    <a:lnTo>
                      <a:pt x="302" y="946"/>
                    </a:lnTo>
                    <a:lnTo>
                      <a:pt x="312" y="939"/>
                    </a:lnTo>
                    <a:lnTo>
                      <a:pt x="324" y="934"/>
                    </a:lnTo>
                    <a:lnTo>
                      <a:pt x="336" y="933"/>
                    </a:lnTo>
                    <a:lnTo>
                      <a:pt x="350" y="937"/>
                    </a:lnTo>
                    <a:lnTo>
                      <a:pt x="358" y="940"/>
                    </a:lnTo>
                    <a:lnTo>
                      <a:pt x="364" y="946"/>
                    </a:lnTo>
                    <a:lnTo>
                      <a:pt x="364" y="955"/>
                    </a:lnTo>
                    <a:lnTo>
                      <a:pt x="360" y="967"/>
                    </a:lnTo>
                    <a:lnTo>
                      <a:pt x="350" y="972"/>
                    </a:lnTo>
                    <a:lnTo>
                      <a:pt x="338" y="971"/>
                    </a:lnTo>
                    <a:lnTo>
                      <a:pt x="330" y="977"/>
                    </a:lnTo>
                    <a:lnTo>
                      <a:pt x="327" y="981"/>
                    </a:lnTo>
                    <a:lnTo>
                      <a:pt x="327" y="990"/>
                    </a:lnTo>
                    <a:lnTo>
                      <a:pt x="327" y="987"/>
                    </a:lnTo>
                    <a:lnTo>
                      <a:pt x="335" y="1005"/>
                    </a:lnTo>
                    <a:lnTo>
                      <a:pt x="341" y="1006"/>
                    </a:lnTo>
                    <a:lnTo>
                      <a:pt x="341" y="1008"/>
                    </a:lnTo>
                    <a:lnTo>
                      <a:pt x="345" y="1010"/>
                    </a:lnTo>
                    <a:lnTo>
                      <a:pt x="347" y="1014"/>
                    </a:lnTo>
                    <a:lnTo>
                      <a:pt x="345" y="1014"/>
                    </a:lnTo>
                    <a:lnTo>
                      <a:pt x="345" y="1027"/>
                    </a:lnTo>
                    <a:lnTo>
                      <a:pt x="350" y="1033"/>
                    </a:lnTo>
                    <a:lnTo>
                      <a:pt x="355" y="1028"/>
                    </a:lnTo>
                    <a:lnTo>
                      <a:pt x="358" y="1028"/>
                    </a:lnTo>
                    <a:lnTo>
                      <a:pt x="361" y="1034"/>
                    </a:lnTo>
                    <a:lnTo>
                      <a:pt x="365" y="1040"/>
                    </a:lnTo>
                    <a:lnTo>
                      <a:pt x="364" y="1047"/>
                    </a:lnTo>
                    <a:lnTo>
                      <a:pt x="360" y="1049"/>
                    </a:lnTo>
                    <a:lnTo>
                      <a:pt x="356" y="1047"/>
                    </a:lnTo>
                    <a:lnTo>
                      <a:pt x="350" y="1049"/>
                    </a:lnTo>
                    <a:lnTo>
                      <a:pt x="350" y="1057"/>
                    </a:lnTo>
                    <a:lnTo>
                      <a:pt x="352" y="1062"/>
                    </a:lnTo>
                    <a:lnTo>
                      <a:pt x="355" y="1066"/>
                    </a:lnTo>
                    <a:lnTo>
                      <a:pt x="353" y="1065"/>
                    </a:lnTo>
                    <a:lnTo>
                      <a:pt x="355" y="1081"/>
                    </a:lnTo>
                    <a:lnTo>
                      <a:pt x="360" y="1087"/>
                    </a:lnTo>
                    <a:lnTo>
                      <a:pt x="361" y="1093"/>
                    </a:lnTo>
                    <a:lnTo>
                      <a:pt x="361" y="1108"/>
                    </a:lnTo>
                    <a:lnTo>
                      <a:pt x="373" y="1100"/>
                    </a:lnTo>
                    <a:lnTo>
                      <a:pt x="386" y="1096"/>
                    </a:lnTo>
                    <a:lnTo>
                      <a:pt x="394" y="1096"/>
                    </a:lnTo>
                    <a:lnTo>
                      <a:pt x="399" y="1099"/>
                    </a:lnTo>
                    <a:lnTo>
                      <a:pt x="404" y="1102"/>
                    </a:lnTo>
                    <a:lnTo>
                      <a:pt x="413" y="1103"/>
                    </a:lnTo>
                    <a:lnTo>
                      <a:pt x="423" y="1106"/>
                    </a:lnTo>
                    <a:lnTo>
                      <a:pt x="432" y="1112"/>
                    </a:lnTo>
                    <a:lnTo>
                      <a:pt x="437" y="1119"/>
                    </a:lnTo>
                    <a:lnTo>
                      <a:pt x="442" y="1132"/>
                    </a:lnTo>
                    <a:lnTo>
                      <a:pt x="442" y="1136"/>
                    </a:lnTo>
                    <a:lnTo>
                      <a:pt x="450" y="1136"/>
                    </a:lnTo>
                    <a:lnTo>
                      <a:pt x="455" y="1134"/>
                    </a:lnTo>
                    <a:lnTo>
                      <a:pt x="461" y="1127"/>
                    </a:lnTo>
                    <a:lnTo>
                      <a:pt x="476" y="1115"/>
                    </a:lnTo>
                    <a:lnTo>
                      <a:pt x="484" y="1102"/>
                    </a:lnTo>
                    <a:lnTo>
                      <a:pt x="491" y="1106"/>
                    </a:lnTo>
                    <a:lnTo>
                      <a:pt x="497" y="1103"/>
                    </a:lnTo>
                    <a:lnTo>
                      <a:pt x="503" y="1106"/>
                    </a:lnTo>
                    <a:lnTo>
                      <a:pt x="514" y="1106"/>
                    </a:lnTo>
                    <a:lnTo>
                      <a:pt x="526" y="1103"/>
                    </a:lnTo>
                    <a:lnTo>
                      <a:pt x="540" y="1096"/>
                    </a:lnTo>
                    <a:lnTo>
                      <a:pt x="540" y="1093"/>
                    </a:lnTo>
                    <a:lnTo>
                      <a:pt x="548" y="1093"/>
                    </a:lnTo>
                    <a:lnTo>
                      <a:pt x="554" y="1102"/>
                    </a:lnTo>
                    <a:lnTo>
                      <a:pt x="556" y="1102"/>
                    </a:lnTo>
                    <a:lnTo>
                      <a:pt x="566" y="1112"/>
                    </a:lnTo>
                    <a:lnTo>
                      <a:pt x="577" y="1115"/>
                    </a:lnTo>
                    <a:lnTo>
                      <a:pt x="574" y="1113"/>
                    </a:lnTo>
                    <a:lnTo>
                      <a:pt x="603" y="1113"/>
                    </a:lnTo>
                    <a:lnTo>
                      <a:pt x="603" y="1115"/>
                    </a:lnTo>
                    <a:lnTo>
                      <a:pt x="595" y="1103"/>
                    </a:lnTo>
                    <a:lnTo>
                      <a:pt x="595" y="1093"/>
                    </a:lnTo>
                    <a:lnTo>
                      <a:pt x="592" y="1087"/>
                    </a:lnTo>
                    <a:lnTo>
                      <a:pt x="589" y="1083"/>
                    </a:lnTo>
                    <a:lnTo>
                      <a:pt x="583" y="1081"/>
                    </a:lnTo>
                    <a:lnTo>
                      <a:pt x="583" y="1080"/>
                    </a:lnTo>
                    <a:lnTo>
                      <a:pt x="580" y="1074"/>
                    </a:lnTo>
                    <a:lnTo>
                      <a:pt x="580" y="1065"/>
                    </a:lnTo>
                    <a:lnTo>
                      <a:pt x="583" y="1057"/>
                    </a:lnTo>
                    <a:lnTo>
                      <a:pt x="589" y="1055"/>
                    </a:lnTo>
                    <a:lnTo>
                      <a:pt x="606" y="1055"/>
                    </a:lnTo>
                    <a:lnTo>
                      <a:pt x="614" y="1047"/>
                    </a:lnTo>
                    <a:lnTo>
                      <a:pt x="616" y="1047"/>
                    </a:lnTo>
                    <a:lnTo>
                      <a:pt x="621" y="1044"/>
                    </a:lnTo>
                    <a:lnTo>
                      <a:pt x="629" y="1042"/>
                    </a:lnTo>
                    <a:lnTo>
                      <a:pt x="638" y="1042"/>
                    </a:lnTo>
                    <a:lnTo>
                      <a:pt x="643" y="1038"/>
                    </a:lnTo>
                    <a:lnTo>
                      <a:pt x="649" y="1033"/>
                    </a:lnTo>
                    <a:lnTo>
                      <a:pt x="652" y="1024"/>
                    </a:lnTo>
                    <a:lnTo>
                      <a:pt x="655" y="1015"/>
                    </a:lnTo>
                    <a:lnTo>
                      <a:pt x="657" y="1012"/>
                    </a:lnTo>
                    <a:lnTo>
                      <a:pt x="655" y="1006"/>
                    </a:lnTo>
                    <a:lnTo>
                      <a:pt x="649" y="999"/>
                    </a:lnTo>
                    <a:lnTo>
                      <a:pt x="646" y="996"/>
                    </a:lnTo>
                    <a:lnTo>
                      <a:pt x="646" y="990"/>
                    </a:lnTo>
                    <a:lnTo>
                      <a:pt x="652" y="986"/>
                    </a:lnTo>
                    <a:lnTo>
                      <a:pt x="660" y="986"/>
                    </a:lnTo>
                    <a:lnTo>
                      <a:pt x="663" y="981"/>
                    </a:lnTo>
                    <a:lnTo>
                      <a:pt x="660" y="978"/>
                    </a:lnTo>
                    <a:lnTo>
                      <a:pt x="660" y="977"/>
                    </a:lnTo>
                    <a:lnTo>
                      <a:pt x="663" y="974"/>
                    </a:lnTo>
                    <a:lnTo>
                      <a:pt x="671" y="972"/>
                    </a:lnTo>
                    <a:lnTo>
                      <a:pt x="676" y="971"/>
                    </a:lnTo>
                    <a:lnTo>
                      <a:pt x="679" y="965"/>
                    </a:lnTo>
                    <a:lnTo>
                      <a:pt x="683" y="952"/>
                    </a:lnTo>
                    <a:lnTo>
                      <a:pt x="685" y="944"/>
                    </a:lnTo>
                    <a:lnTo>
                      <a:pt x="689" y="940"/>
                    </a:lnTo>
                    <a:lnTo>
                      <a:pt x="700" y="934"/>
                    </a:lnTo>
                    <a:lnTo>
                      <a:pt x="709" y="931"/>
                    </a:lnTo>
                    <a:lnTo>
                      <a:pt x="712" y="923"/>
                    </a:lnTo>
                    <a:lnTo>
                      <a:pt x="720" y="912"/>
                    </a:lnTo>
                    <a:lnTo>
                      <a:pt x="725" y="906"/>
                    </a:lnTo>
                    <a:lnTo>
                      <a:pt x="732" y="905"/>
                    </a:lnTo>
                    <a:lnTo>
                      <a:pt x="737" y="905"/>
                    </a:lnTo>
                    <a:lnTo>
                      <a:pt x="740" y="902"/>
                    </a:lnTo>
                    <a:lnTo>
                      <a:pt x="740" y="896"/>
                    </a:lnTo>
                    <a:lnTo>
                      <a:pt x="744" y="887"/>
                    </a:lnTo>
                    <a:lnTo>
                      <a:pt x="747" y="883"/>
                    </a:lnTo>
                    <a:lnTo>
                      <a:pt x="754" y="881"/>
                    </a:lnTo>
                    <a:lnTo>
                      <a:pt x="773" y="878"/>
                    </a:lnTo>
                    <a:lnTo>
                      <a:pt x="776" y="871"/>
                    </a:lnTo>
                    <a:lnTo>
                      <a:pt x="781" y="869"/>
                    </a:lnTo>
                    <a:lnTo>
                      <a:pt x="790" y="869"/>
                    </a:lnTo>
                    <a:lnTo>
                      <a:pt x="800" y="874"/>
                    </a:lnTo>
                    <a:lnTo>
                      <a:pt x="818" y="877"/>
                    </a:lnTo>
                    <a:lnTo>
                      <a:pt x="827" y="884"/>
                    </a:lnTo>
                    <a:lnTo>
                      <a:pt x="827" y="883"/>
                    </a:lnTo>
                    <a:lnTo>
                      <a:pt x="844" y="902"/>
                    </a:lnTo>
                    <a:lnTo>
                      <a:pt x="853" y="897"/>
                    </a:lnTo>
                    <a:lnTo>
                      <a:pt x="856" y="887"/>
                    </a:lnTo>
                    <a:lnTo>
                      <a:pt x="858" y="883"/>
                    </a:lnTo>
                    <a:lnTo>
                      <a:pt x="862" y="878"/>
                    </a:lnTo>
                    <a:lnTo>
                      <a:pt x="869" y="878"/>
                    </a:lnTo>
                    <a:lnTo>
                      <a:pt x="877" y="868"/>
                    </a:lnTo>
                    <a:lnTo>
                      <a:pt x="884" y="862"/>
                    </a:lnTo>
                    <a:lnTo>
                      <a:pt x="890" y="858"/>
                    </a:lnTo>
                    <a:lnTo>
                      <a:pt x="897" y="860"/>
                    </a:lnTo>
                    <a:lnTo>
                      <a:pt x="907" y="864"/>
                    </a:lnTo>
                    <a:lnTo>
                      <a:pt x="924" y="864"/>
                    </a:lnTo>
                    <a:lnTo>
                      <a:pt x="930" y="862"/>
                    </a:lnTo>
                    <a:lnTo>
                      <a:pt x="939" y="862"/>
                    </a:lnTo>
                    <a:lnTo>
                      <a:pt x="950" y="868"/>
                    </a:lnTo>
                    <a:lnTo>
                      <a:pt x="976" y="884"/>
                    </a:lnTo>
                    <a:lnTo>
                      <a:pt x="982" y="887"/>
                    </a:lnTo>
                    <a:lnTo>
                      <a:pt x="990" y="887"/>
                    </a:lnTo>
                    <a:lnTo>
                      <a:pt x="1001" y="886"/>
                    </a:lnTo>
                    <a:lnTo>
                      <a:pt x="1013" y="883"/>
                    </a:lnTo>
                    <a:lnTo>
                      <a:pt x="1024" y="877"/>
                    </a:lnTo>
                    <a:lnTo>
                      <a:pt x="1032" y="874"/>
                    </a:lnTo>
                    <a:lnTo>
                      <a:pt x="1038" y="868"/>
                    </a:lnTo>
                    <a:lnTo>
                      <a:pt x="1040" y="862"/>
                    </a:lnTo>
                    <a:lnTo>
                      <a:pt x="1057" y="865"/>
                    </a:lnTo>
                    <a:lnTo>
                      <a:pt x="1069" y="874"/>
                    </a:lnTo>
                    <a:lnTo>
                      <a:pt x="1066" y="874"/>
                    </a:lnTo>
                    <a:lnTo>
                      <a:pt x="1085" y="881"/>
                    </a:lnTo>
                    <a:lnTo>
                      <a:pt x="1104" y="865"/>
                    </a:lnTo>
                    <a:lnTo>
                      <a:pt x="1104" y="868"/>
                    </a:lnTo>
                    <a:lnTo>
                      <a:pt x="1104" y="843"/>
                    </a:lnTo>
                    <a:lnTo>
                      <a:pt x="1108" y="826"/>
                    </a:lnTo>
                    <a:lnTo>
                      <a:pt x="1114" y="814"/>
                    </a:lnTo>
                    <a:lnTo>
                      <a:pt x="1126" y="808"/>
                    </a:lnTo>
                    <a:lnTo>
                      <a:pt x="1145" y="807"/>
                    </a:lnTo>
                    <a:lnTo>
                      <a:pt x="1157" y="808"/>
                    </a:lnTo>
                    <a:lnTo>
                      <a:pt x="1167" y="814"/>
                    </a:lnTo>
                    <a:lnTo>
                      <a:pt x="1172" y="826"/>
                    </a:lnTo>
                    <a:lnTo>
                      <a:pt x="1180" y="855"/>
                    </a:lnTo>
                    <a:lnTo>
                      <a:pt x="1193" y="868"/>
                    </a:lnTo>
                    <a:lnTo>
                      <a:pt x="1200" y="877"/>
                    </a:lnTo>
                    <a:lnTo>
                      <a:pt x="1205" y="887"/>
                    </a:lnTo>
                    <a:lnTo>
                      <a:pt x="1206" y="897"/>
                    </a:lnTo>
                    <a:lnTo>
                      <a:pt x="1215" y="894"/>
                    </a:lnTo>
                    <a:lnTo>
                      <a:pt x="1222" y="896"/>
                    </a:lnTo>
                    <a:lnTo>
                      <a:pt x="1228" y="899"/>
                    </a:lnTo>
                    <a:lnTo>
                      <a:pt x="1231" y="908"/>
                    </a:lnTo>
                    <a:lnTo>
                      <a:pt x="1235" y="918"/>
                    </a:lnTo>
                    <a:lnTo>
                      <a:pt x="1239" y="922"/>
                    </a:lnTo>
                    <a:lnTo>
                      <a:pt x="1245" y="920"/>
                    </a:lnTo>
                    <a:lnTo>
                      <a:pt x="1254" y="915"/>
                    </a:lnTo>
                    <a:lnTo>
                      <a:pt x="1262" y="902"/>
                    </a:lnTo>
                    <a:lnTo>
                      <a:pt x="1269" y="894"/>
                    </a:lnTo>
                    <a:lnTo>
                      <a:pt x="1283" y="884"/>
                    </a:lnTo>
                    <a:lnTo>
                      <a:pt x="1284" y="886"/>
                    </a:lnTo>
                    <a:lnTo>
                      <a:pt x="1284" y="892"/>
                    </a:lnTo>
                    <a:lnTo>
                      <a:pt x="1283" y="899"/>
                    </a:lnTo>
                    <a:lnTo>
                      <a:pt x="1279" y="908"/>
                    </a:lnTo>
                    <a:lnTo>
                      <a:pt x="1269" y="933"/>
                    </a:lnTo>
                    <a:lnTo>
                      <a:pt x="1258" y="949"/>
                    </a:lnTo>
                    <a:lnTo>
                      <a:pt x="1242" y="967"/>
                    </a:lnTo>
                    <a:lnTo>
                      <a:pt x="1239" y="977"/>
                    </a:lnTo>
                    <a:lnTo>
                      <a:pt x="1239" y="97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>
                <a:off x="6411944" y="3544006"/>
                <a:ext cx="284622" cy="274852"/>
              </a:xfrm>
              <a:custGeom>
                <a:avLst/>
                <a:gdLst>
                  <a:gd name="T0" fmla="*/ 2147483647 w 177"/>
                  <a:gd name="T1" fmla="*/ 2147483647 h 168"/>
                  <a:gd name="T2" fmla="*/ 2147483647 w 177"/>
                  <a:gd name="T3" fmla="*/ 2147483647 h 168"/>
                  <a:gd name="T4" fmla="*/ 2147483647 w 177"/>
                  <a:gd name="T5" fmla="*/ 2147483647 h 168"/>
                  <a:gd name="T6" fmla="*/ 2147483647 w 177"/>
                  <a:gd name="T7" fmla="*/ 2147483647 h 168"/>
                  <a:gd name="T8" fmla="*/ 2147483647 w 177"/>
                  <a:gd name="T9" fmla="*/ 2147483647 h 168"/>
                  <a:gd name="T10" fmla="*/ 2147483647 w 177"/>
                  <a:gd name="T11" fmla="*/ 2147483647 h 168"/>
                  <a:gd name="T12" fmla="*/ 2147483647 w 177"/>
                  <a:gd name="T13" fmla="*/ 2147483647 h 168"/>
                  <a:gd name="T14" fmla="*/ 2147483647 w 177"/>
                  <a:gd name="T15" fmla="*/ 2147483647 h 168"/>
                  <a:gd name="T16" fmla="*/ 2147483647 w 177"/>
                  <a:gd name="T17" fmla="*/ 2147483647 h 168"/>
                  <a:gd name="T18" fmla="*/ 0 w 177"/>
                  <a:gd name="T19" fmla="*/ 2147483647 h 168"/>
                  <a:gd name="T20" fmla="*/ 2147483647 w 177"/>
                  <a:gd name="T21" fmla="*/ 2147483647 h 168"/>
                  <a:gd name="T22" fmla="*/ 2147483647 w 177"/>
                  <a:gd name="T23" fmla="*/ 2147483647 h 168"/>
                  <a:gd name="T24" fmla="*/ 2147483647 w 177"/>
                  <a:gd name="T25" fmla="*/ 2147483647 h 168"/>
                  <a:gd name="T26" fmla="*/ 2147483647 w 177"/>
                  <a:gd name="T27" fmla="*/ 2147483647 h 168"/>
                  <a:gd name="T28" fmla="*/ 2147483647 w 177"/>
                  <a:gd name="T29" fmla="*/ 2147483647 h 168"/>
                  <a:gd name="T30" fmla="*/ 2147483647 w 177"/>
                  <a:gd name="T31" fmla="*/ 2147483647 h 168"/>
                  <a:gd name="T32" fmla="*/ 2147483647 w 177"/>
                  <a:gd name="T33" fmla="*/ 2147483647 h 168"/>
                  <a:gd name="T34" fmla="*/ 2147483647 w 177"/>
                  <a:gd name="T35" fmla="*/ 2147483647 h 168"/>
                  <a:gd name="T36" fmla="*/ 2147483647 w 177"/>
                  <a:gd name="T37" fmla="*/ 2147483647 h 168"/>
                  <a:gd name="T38" fmla="*/ 2147483647 w 177"/>
                  <a:gd name="T39" fmla="*/ 2147483647 h 168"/>
                  <a:gd name="T40" fmla="*/ 2147483647 w 177"/>
                  <a:gd name="T41" fmla="*/ 2147483647 h 168"/>
                  <a:gd name="T42" fmla="*/ 2147483647 w 177"/>
                  <a:gd name="T43" fmla="*/ 2147483647 h 168"/>
                  <a:gd name="T44" fmla="*/ 2147483647 w 177"/>
                  <a:gd name="T45" fmla="*/ 2147483647 h 168"/>
                  <a:gd name="T46" fmla="*/ 2147483647 w 177"/>
                  <a:gd name="T47" fmla="*/ 2147483647 h 168"/>
                  <a:gd name="T48" fmla="*/ 2147483647 w 177"/>
                  <a:gd name="T49" fmla="*/ 2147483647 h 168"/>
                  <a:gd name="T50" fmla="*/ 2147483647 w 177"/>
                  <a:gd name="T51" fmla="*/ 2147483647 h 168"/>
                  <a:gd name="T52" fmla="*/ 2147483647 w 177"/>
                  <a:gd name="T53" fmla="*/ 2147483647 h 168"/>
                  <a:gd name="T54" fmla="*/ 2147483647 w 177"/>
                  <a:gd name="T55" fmla="*/ 2147483647 h 168"/>
                  <a:gd name="T56" fmla="*/ 2147483647 w 177"/>
                  <a:gd name="T57" fmla="*/ 2147483647 h 168"/>
                  <a:gd name="T58" fmla="*/ 2147483647 w 177"/>
                  <a:gd name="T59" fmla="*/ 2147483647 h 168"/>
                  <a:gd name="T60" fmla="*/ 2147483647 w 177"/>
                  <a:gd name="T61" fmla="*/ 2147483647 h 168"/>
                  <a:gd name="T62" fmla="*/ 2147483647 w 177"/>
                  <a:gd name="T63" fmla="*/ 2147483647 h 168"/>
                  <a:gd name="T64" fmla="*/ 2147483647 w 177"/>
                  <a:gd name="T65" fmla="*/ 0 h 16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7"/>
                  <a:gd name="T100" fmla="*/ 0 h 168"/>
                  <a:gd name="T101" fmla="*/ 177 w 177"/>
                  <a:gd name="T102" fmla="*/ 168 h 16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7" h="168">
                    <a:moveTo>
                      <a:pt x="136" y="0"/>
                    </a:moveTo>
                    <a:lnTo>
                      <a:pt x="129" y="7"/>
                    </a:lnTo>
                    <a:lnTo>
                      <a:pt x="125" y="13"/>
                    </a:lnTo>
                    <a:lnTo>
                      <a:pt x="124" y="13"/>
                    </a:lnTo>
                    <a:lnTo>
                      <a:pt x="110" y="18"/>
                    </a:lnTo>
                    <a:lnTo>
                      <a:pt x="109" y="27"/>
                    </a:lnTo>
                    <a:lnTo>
                      <a:pt x="102" y="27"/>
                    </a:lnTo>
                    <a:lnTo>
                      <a:pt x="99" y="32"/>
                    </a:lnTo>
                    <a:lnTo>
                      <a:pt x="97" y="37"/>
                    </a:lnTo>
                    <a:lnTo>
                      <a:pt x="97" y="46"/>
                    </a:lnTo>
                    <a:lnTo>
                      <a:pt x="97" y="44"/>
                    </a:lnTo>
                    <a:lnTo>
                      <a:pt x="80" y="63"/>
                    </a:lnTo>
                    <a:lnTo>
                      <a:pt x="80" y="65"/>
                    </a:lnTo>
                    <a:lnTo>
                      <a:pt x="65" y="65"/>
                    </a:lnTo>
                    <a:lnTo>
                      <a:pt x="58" y="71"/>
                    </a:lnTo>
                    <a:lnTo>
                      <a:pt x="50" y="80"/>
                    </a:lnTo>
                    <a:lnTo>
                      <a:pt x="38" y="90"/>
                    </a:lnTo>
                    <a:lnTo>
                      <a:pt x="24" y="96"/>
                    </a:lnTo>
                    <a:lnTo>
                      <a:pt x="8" y="94"/>
                    </a:lnTo>
                    <a:lnTo>
                      <a:pt x="0" y="93"/>
                    </a:lnTo>
                    <a:lnTo>
                      <a:pt x="10" y="111"/>
                    </a:lnTo>
                    <a:lnTo>
                      <a:pt x="13" y="115"/>
                    </a:lnTo>
                    <a:lnTo>
                      <a:pt x="13" y="127"/>
                    </a:lnTo>
                    <a:lnTo>
                      <a:pt x="7" y="131"/>
                    </a:lnTo>
                    <a:lnTo>
                      <a:pt x="5" y="139"/>
                    </a:lnTo>
                    <a:lnTo>
                      <a:pt x="5" y="152"/>
                    </a:lnTo>
                    <a:lnTo>
                      <a:pt x="8" y="158"/>
                    </a:lnTo>
                    <a:lnTo>
                      <a:pt x="16" y="152"/>
                    </a:lnTo>
                    <a:lnTo>
                      <a:pt x="24" y="150"/>
                    </a:lnTo>
                    <a:lnTo>
                      <a:pt x="30" y="150"/>
                    </a:lnTo>
                    <a:lnTo>
                      <a:pt x="40" y="154"/>
                    </a:lnTo>
                    <a:lnTo>
                      <a:pt x="49" y="152"/>
                    </a:lnTo>
                    <a:lnTo>
                      <a:pt x="54" y="152"/>
                    </a:lnTo>
                    <a:lnTo>
                      <a:pt x="58" y="156"/>
                    </a:lnTo>
                    <a:lnTo>
                      <a:pt x="58" y="159"/>
                    </a:lnTo>
                    <a:lnTo>
                      <a:pt x="67" y="167"/>
                    </a:lnTo>
                    <a:lnTo>
                      <a:pt x="82" y="150"/>
                    </a:lnTo>
                    <a:lnTo>
                      <a:pt x="88" y="149"/>
                    </a:lnTo>
                    <a:lnTo>
                      <a:pt x="105" y="149"/>
                    </a:lnTo>
                    <a:lnTo>
                      <a:pt x="109" y="130"/>
                    </a:lnTo>
                    <a:lnTo>
                      <a:pt x="100" y="124"/>
                    </a:lnTo>
                    <a:lnTo>
                      <a:pt x="102" y="127"/>
                    </a:lnTo>
                    <a:lnTo>
                      <a:pt x="100" y="113"/>
                    </a:lnTo>
                    <a:lnTo>
                      <a:pt x="105" y="100"/>
                    </a:lnTo>
                    <a:lnTo>
                      <a:pt x="116" y="90"/>
                    </a:lnTo>
                    <a:lnTo>
                      <a:pt x="133" y="80"/>
                    </a:lnTo>
                    <a:lnTo>
                      <a:pt x="143" y="69"/>
                    </a:lnTo>
                    <a:lnTo>
                      <a:pt x="147" y="62"/>
                    </a:lnTo>
                    <a:lnTo>
                      <a:pt x="145" y="62"/>
                    </a:lnTo>
                    <a:lnTo>
                      <a:pt x="151" y="59"/>
                    </a:lnTo>
                    <a:lnTo>
                      <a:pt x="149" y="52"/>
                    </a:lnTo>
                    <a:lnTo>
                      <a:pt x="156" y="46"/>
                    </a:lnTo>
                    <a:lnTo>
                      <a:pt x="167" y="42"/>
                    </a:lnTo>
                    <a:lnTo>
                      <a:pt x="173" y="42"/>
                    </a:lnTo>
                    <a:lnTo>
                      <a:pt x="176" y="44"/>
                    </a:lnTo>
                    <a:lnTo>
                      <a:pt x="176" y="42"/>
                    </a:lnTo>
                    <a:lnTo>
                      <a:pt x="170" y="37"/>
                    </a:lnTo>
                    <a:lnTo>
                      <a:pt x="163" y="35"/>
                    </a:lnTo>
                    <a:lnTo>
                      <a:pt x="159" y="29"/>
                    </a:lnTo>
                    <a:lnTo>
                      <a:pt x="151" y="24"/>
                    </a:lnTo>
                    <a:lnTo>
                      <a:pt x="143" y="27"/>
                    </a:lnTo>
                    <a:lnTo>
                      <a:pt x="139" y="20"/>
                    </a:lnTo>
                    <a:lnTo>
                      <a:pt x="139" y="13"/>
                    </a:lnTo>
                    <a:lnTo>
                      <a:pt x="139" y="10"/>
                    </a:lnTo>
                    <a:lnTo>
                      <a:pt x="151" y="0"/>
                    </a:lnTo>
                    <a:lnTo>
                      <a:pt x="13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>
                <a:off x="6521114" y="3553753"/>
                <a:ext cx="543902" cy="600386"/>
              </a:xfrm>
              <a:custGeom>
                <a:avLst/>
                <a:gdLst>
                  <a:gd name="T0" fmla="*/ 2147483647 w 337"/>
                  <a:gd name="T1" fmla="*/ 2147483647 h 367"/>
                  <a:gd name="T2" fmla="*/ 2147483647 w 337"/>
                  <a:gd name="T3" fmla="*/ 2147483647 h 367"/>
                  <a:gd name="T4" fmla="*/ 2147483647 w 337"/>
                  <a:gd name="T5" fmla="*/ 2147483647 h 367"/>
                  <a:gd name="T6" fmla="*/ 2147483647 w 337"/>
                  <a:gd name="T7" fmla="*/ 2147483647 h 367"/>
                  <a:gd name="T8" fmla="*/ 2147483647 w 337"/>
                  <a:gd name="T9" fmla="*/ 2147483647 h 367"/>
                  <a:gd name="T10" fmla="*/ 2147483647 w 337"/>
                  <a:gd name="T11" fmla="*/ 2147483647 h 367"/>
                  <a:gd name="T12" fmla="*/ 2147483647 w 337"/>
                  <a:gd name="T13" fmla="*/ 2147483647 h 367"/>
                  <a:gd name="T14" fmla="*/ 2147483647 w 337"/>
                  <a:gd name="T15" fmla="*/ 2147483647 h 367"/>
                  <a:gd name="T16" fmla="*/ 2147483647 w 337"/>
                  <a:gd name="T17" fmla="*/ 2147483647 h 367"/>
                  <a:gd name="T18" fmla="*/ 2147483647 w 337"/>
                  <a:gd name="T19" fmla="*/ 0 h 367"/>
                  <a:gd name="T20" fmla="*/ 2147483647 w 337"/>
                  <a:gd name="T21" fmla="*/ 2147483647 h 367"/>
                  <a:gd name="T22" fmla="*/ 2147483647 w 337"/>
                  <a:gd name="T23" fmla="*/ 2147483647 h 367"/>
                  <a:gd name="T24" fmla="*/ 2147483647 w 337"/>
                  <a:gd name="T25" fmla="*/ 2147483647 h 367"/>
                  <a:gd name="T26" fmla="*/ 2147483647 w 337"/>
                  <a:gd name="T27" fmla="*/ 2147483647 h 367"/>
                  <a:gd name="T28" fmla="*/ 2147483647 w 337"/>
                  <a:gd name="T29" fmla="*/ 2147483647 h 367"/>
                  <a:gd name="T30" fmla="*/ 2147483647 w 337"/>
                  <a:gd name="T31" fmla="*/ 2147483647 h 367"/>
                  <a:gd name="T32" fmla="*/ 2147483647 w 337"/>
                  <a:gd name="T33" fmla="*/ 2147483647 h 367"/>
                  <a:gd name="T34" fmla="*/ 2147483647 w 337"/>
                  <a:gd name="T35" fmla="*/ 2147483647 h 367"/>
                  <a:gd name="T36" fmla="*/ 2147483647 w 337"/>
                  <a:gd name="T37" fmla="*/ 2147483647 h 367"/>
                  <a:gd name="T38" fmla="*/ 2147483647 w 337"/>
                  <a:gd name="T39" fmla="*/ 2147483647 h 367"/>
                  <a:gd name="T40" fmla="*/ 2147483647 w 337"/>
                  <a:gd name="T41" fmla="*/ 2147483647 h 367"/>
                  <a:gd name="T42" fmla="*/ 2147483647 w 337"/>
                  <a:gd name="T43" fmla="*/ 2147483647 h 367"/>
                  <a:gd name="T44" fmla="*/ 2147483647 w 337"/>
                  <a:gd name="T45" fmla="*/ 2147483647 h 367"/>
                  <a:gd name="T46" fmla="*/ 2147483647 w 337"/>
                  <a:gd name="T47" fmla="*/ 2147483647 h 367"/>
                  <a:gd name="T48" fmla="*/ 2147483647 w 337"/>
                  <a:gd name="T49" fmla="*/ 2147483647 h 367"/>
                  <a:gd name="T50" fmla="*/ 2147483647 w 337"/>
                  <a:gd name="T51" fmla="*/ 2147483647 h 367"/>
                  <a:gd name="T52" fmla="*/ 2147483647 w 337"/>
                  <a:gd name="T53" fmla="*/ 2147483647 h 367"/>
                  <a:gd name="T54" fmla="*/ 2147483647 w 337"/>
                  <a:gd name="T55" fmla="*/ 2147483647 h 367"/>
                  <a:gd name="T56" fmla="*/ 2147483647 w 337"/>
                  <a:gd name="T57" fmla="*/ 2147483647 h 367"/>
                  <a:gd name="T58" fmla="*/ 2147483647 w 337"/>
                  <a:gd name="T59" fmla="*/ 2147483647 h 367"/>
                  <a:gd name="T60" fmla="*/ 2147483647 w 337"/>
                  <a:gd name="T61" fmla="*/ 2147483647 h 367"/>
                  <a:gd name="T62" fmla="*/ 2147483647 w 337"/>
                  <a:gd name="T63" fmla="*/ 2147483647 h 367"/>
                  <a:gd name="T64" fmla="*/ 2147483647 w 337"/>
                  <a:gd name="T65" fmla="*/ 2147483647 h 367"/>
                  <a:gd name="T66" fmla="*/ 2147483647 w 337"/>
                  <a:gd name="T67" fmla="*/ 2147483647 h 367"/>
                  <a:gd name="T68" fmla="*/ 2147483647 w 337"/>
                  <a:gd name="T69" fmla="*/ 2147483647 h 367"/>
                  <a:gd name="T70" fmla="*/ 2147483647 w 337"/>
                  <a:gd name="T71" fmla="*/ 2147483647 h 367"/>
                  <a:gd name="T72" fmla="*/ 2147483647 w 337"/>
                  <a:gd name="T73" fmla="*/ 2147483647 h 367"/>
                  <a:gd name="T74" fmla="*/ 2147483647 w 337"/>
                  <a:gd name="T75" fmla="*/ 2147483647 h 367"/>
                  <a:gd name="T76" fmla="*/ 2147483647 w 337"/>
                  <a:gd name="T77" fmla="*/ 2147483647 h 367"/>
                  <a:gd name="T78" fmla="*/ 2147483647 w 337"/>
                  <a:gd name="T79" fmla="*/ 2147483647 h 367"/>
                  <a:gd name="T80" fmla="*/ 2147483647 w 337"/>
                  <a:gd name="T81" fmla="*/ 2147483647 h 367"/>
                  <a:gd name="T82" fmla="*/ 2147483647 w 337"/>
                  <a:gd name="T83" fmla="*/ 2147483647 h 367"/>
                  <a:gd name="T84" fmla="*/ 2147483647 w 337"/>
                  <a:gd name="T85" fmla="*/ 2147483647 h 367"/>
                  <a:gd name="T86" fmla="*/ 2147483647 w 337"/>
                  <a:gd name="T87" fmla="*/ 2147483647 h 367"/>
                  <a:gd name="T88" fmla="*/ 2147483647 w 337"/>
                  <a:gd name="T89" fmla="*/ 2147483647 h 367"/>
                  <a:gd name="T90" fmla="*/ 2147483647 w 337"/>
                  <a:gd name="T91" fmla="*/ 2147483647 h 367"/>
                  <a:gd name="T92" fmla="*/ 2147483647 w 337"/>
                  <a:gd name="T93" fmla="*/ 2147483647 h 367"/>
                  <a:gd name="T94" fmla="*/ 2147483647 w 337"/>
                  <a:gd name="T95" fmla="*/ 2147483647 h 367"/>
                  <a:gd name="T96" fmla="*/ 2147483647 w 337"/>
                  <a:gd name="T97" fmla="*/ 2147483647 h 367"/>
                  <a:gd name="T98" fmla="*/ 2147483647 w 337"/>
                  <a:gd name="T99" fmla="*/ 2147483647 h 367"/>
                  <a:gd name="T100" fmla="*/ 2147483647 w 337"/>
                  <a:gd name="T101" fmla="*/ 2147483647 h 367"/>
                  <a:gd name="T102" fmla="*/ 2147483647 w 337"/>
                  <a:gd name="T103" fmla="*/ 2147483647 h 367"/>
                  <a:gd name="T104" fmla="*/ 2147483647 w 337"/>
                  <a:gd name="T105" fmla="*/ 2147483647 h 367"/>
                  <a:gd name="T106" fmla="*/ 2147483647 w 337"/>
                  <a:gd name="T107" fmla="*/ 2147483647 h 367"/>
                  <a:gd name="T108" fmla="*/ 2147483647 w 337"/>
                  <a:gd name="T109" fmla="*/ 2147483647 h 367"/>
                  <a:gd name="T110" fmla="*/ 2147483647 w 337"/>
                  <a:gd name="T111" fmla="*/ 2147483647 h 36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37"/>
                  <a:gd name="T169" fmla="*/ 0 h 367"/>
                  <a:gd name="T170" fmla="*/ 337 w 337"/>
                  <a:gd name="T171" fmla="*/ 367 h 36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37" h="367">
                    <a:moveTo>
                      <a:pt x="234" y="136"/>
                    </a:moveTo>
                    <a:lnTo>
                      <a:pt x="230" y="133"/>
                    </a:lnTo>
                    <a:lnTo>
                      <a:pt x="233" y="126"/>
                    </a:lnTo>
                    <a:lnTo>
                      <a:pt x="234" y="113"/>
                    </a:lnTo>
                    <a:lnTo>
                      <a:pt x="233" y="111"/>
                    </a:lnTo>
                    <a:lnTo>
                      <a:pt x="228" y="113"/>
                    </a:lnTo>
                    <a:lnTo>
                      <a:pt x="226" y="120"/>
                    </a:lnTo>
                    <a:lnTo>
                      <a:pt x="226" y="129"/>
                    </a:lnTo>
                    <a:lnTo>
                      <a:pt x="225" y="129"/>
                    </a:lnTo>
                    <a:lnTo>
                      <a:pt x="201" y="126"/>
                    </a:lnTo>
                    <a:lnTo>
                      <a:pt x="189" y="123"/>
                    </a:lnTo>
                    <a:lnTo>
                      <a:pt x="172" y="117"/>
                    </a:lnTo>
                    <a:lnTo>
                      <a:pt x="158" y="111"/>
                    </a:lnTo>
                    <a:lnTo>
                      <a:pt x="149" y="98"/>
                    </a:lnTo>
                    <a:lnTo>
                      <a:pt x="143" y="95"/>
                    </a:lnTo>
                    <a:lnTo>
                      <a:pt x="141" y="89"/>
                    </a:lnTo>
                    <a:lnTo>
                      <a:pt x="143" y="85"/>
                    </a:lnTo>
                    <a:lnTo>
                      <a:pt x="149" y="79"/>
                    </a:lnTo>
                    <a:lnTo>
                      <a:pt x="143" y="66"/>
                    </a:lnTo>
                    <a:lnTo>
                      <a:pt x="144" y="52"/>
                    </a:lnTo>
                    <a:lnTo>
                      <a:pt x="149" y="45"/>
                    </a:lnTo>
                    <a:lnTo>
                      <a:pt x="155" y="41"/>
                    </a:lnTo>
                    <a:lnTo>
                      <a:pt x="153" y="41"/>
                    </a:lnTo>
                    <a:lnTo>
                      <a:pt x="149" y="28"/>
                    </a:lnTo>
                    <a:lnTo>
                      <a:pt x="155" y="22"/>
                    </a:lnTo>
                    <a:lnTo>
                      <a:pt x="155" y="24"/>
                    </a:lnTo>
                    <a:lnTo>
                      <a:pt x="152" y="19"/>
                    </a:lnTo>
                    <a:lnTo>
                      <a:pt x="149" y="7"/>
                    </a:lnTo>
                    <a:lnTo>
                      <a:pt x="149" y="4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29" y="4"/>
                    </a:lnTo>
                    <a:lnTo>
                      <a:pt x="126" y="7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2" y="17"/>
                    </a:lnTo>
                    <a:lnTo>
                      <a:pt x="93" y="24"/>
                    </a:lnTo>
                    <a:lnTo>
                      <a:pt x="98" y="28"/>
                    </a:lnTo>
                    <a:lnTo>
                      <a:pt x="104" y="30"/>
                    </a:lnTo>
                    <a:lnTo>
                      <a:pt x="110" y="33"/>
                    </a:lnTo>
                    <a:lnTo>
                      <a:pt x="111" y="37"/>
                    </a:lnTo>
                    <a:lnTo>
                      <a:pt x="111" y="39"/>
                    </a:lnTo>
                    <a:lnTo>
                      <a:pt x="107" y="37"/>
                    </a:lnTo>
                    <a:lnTo>
                      <a:pt x="101" y="35"/>
                    </a:lnTo>
                    <a:lnTo>
                      <a:pt x="90" y="39"/>
                    </a:lnTo>
                    <a:lnTo>
                      <a:pt x="84" y="45"/>
                    </a:lnTo>
                    <a:lnTo>
                      <a:pt x="85" y="54"/>
                    </a:lnTo>
                    <a:lnTo>
                      <a:pt x="85" y="52"/>
                    </a:lnTo>
                    <a:lnTo>
                      <a:pt x="81" y="54"/>
                    </a:lnTo>
                    <a:lnTo>
                      <a:pt x="82" y="57"/>
                    </a:lnTo>
                    <a:lnTo>
                      <a:pt x="79" y="64"/>
                    </a:lnTo>
                    <a:lnTo>
                      <a:pt x="67" y="75"/>
                    </a:lnTo>
                    <a:lnTo>
                      <a:pt x="50" y="85"/>
                    </a:lnTo>
                    <a:lnTo>
                      <a:pt x="38" y="96"/>
                    </a:lnTo>
                    <a:lnTo>
                      <a:pt x="33" y="107"/>
                    </a:lnTo>
                    <a:lnTo>
                      <a:pt x="36" y="120"/>
                    </a:lnTo>
                    <a:lnTo>
                      <a:pt x="42" y="126"/>
                    </a:lnTo>
                    <a:lnTo>
                      <a:pt x="38" y="145"/>
                    </a:lnTo>
                    <a:lnTo>
                      <a:pt x="22" y="145"/>
                    </a:lnTo>
                    <a:lnTo>
                      <a:pt x="16" y="146"/>
                    </a:lnTo>
                    <a:lnTo>
                      <a:pt x="15" y="146"/>
                    </a:lnTo>
                    <a:lnTo>
                      <a:pt x="0" y="163"/>
                    </a:lnTo>
                    <a:lnTo>
                      <a:pt x="1" y="165"/>
                    </a:lnTo>
                    <a:lnTo>
                      <a:pt x="12" y="170"/>
                    </a:lnTo>
                    <a:lnTo>
                      <a:pt x="22" y="165"/>
                    </a:lnTo>
                    <a:lnTo>
                      <a:pt x="29" y="163"/>
                    </a:lnTo>
                    <a:lnTo>
                      <a:pt x="33" y="163"/>
                    </a:lnTo>
                    <a:lnTo>
                      <a:pt x="33" y="165"/>
                    </a:lnTo>
                    <a:lnTo>
                      <a:pt x="29" y="174"/>
                    </a:lnTo>
                    <a:lnTo>
                      <a:pt x="24" y="182"/>
                    </a:lnTo>
                    <a:lnTo>
                      <a:pt x="13" y="188"/>
                    </a:lnTo>
                    <a:lnTo>
                      <a:pt x="15" y="195"/>
                    </a:lnTo>
                    <a:lnTo>
                      <a:pt x="19" y="201"/>
                    </a:lnTo>
                    <a:lnTo>
                      <a:pt x="25" y="207"/>
                    </a:lnTo>
                    <a:lnTo>
                      <a:pt x="36" y="211"/>
                    </a:lnTo>
                    <a:lnTo>
                      <a:pt x="41" y="210"/>
                    </a:lnTo>
                    <a:lnTo>
                      <a:pt x="44" y="203"/>
                    </a:lnTo>
                    <a:lnTo>
                      <a:pt x="46" y="193"/>
                    </a:lnTo>
                    <a:lnTo>
                      <a:pt x="53" y="189"/>
                    </a:lnTo>
                    <a:lnTo>
                      <a:pt x="50" y="198"/>
                    </a:lnTo>
                    <a:lnTo>
                      <a:pt x="53" y="203"/>
                    </a:lnTo>
                    <a:lnTo>
                      <a:pt x="49" y="210"/>
                    </a:lnTo>
                    <a:lnTo>
                      <a:pt x="50" y="216"/>
                    </a:lnTo>
                    <a:lnTo>
                      <a:pt x="49" y="216"/>
                    </a:lnTo>
                    <a:lnTo>
                      <a:pt x="49" y="225"/>
                    </a:lnTo>
                    <a:lnTo>
                      <a:pt x="55" y="254"/>
                    </a:lnTo>
                    <a:lnTo>
                      <a:pt x="67" y="303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7" y="335"/>
                    </a:lnTo>
                    <a:lnTo>
                      <a:pt x="90" y="347"/>
                    </a:lnTo>
                    <a:lnTo>
                      <a:pt x="99" y="356"/>
                    </a:lnTo>
                    <a:lnTo>
                      <a:pt x="102" y="363"/>
                    </a:lnTo>
                    <a:lnTo>
                      <a:pt x="106" y="366"/>
                    </a:lnTo>
                    <a:lnTo>
                      <a:pt x="119" y="366"/>
                    </a:lnTo>
                    <a:lnTo>
                      <a:pt x="117" y="362"/>
                    </a:lnTo>
                    <a:lnTo>
                      <a:pt x="123" y="351"/>
                    </a:lnTo>
                    <a:lnTo>
                      <a:pt x="127" y="348"/>
                    </a:lnTo>
                    <a:lnTo>
                      <a:pt x="132" y="341"/>
                    </a:lnTo>
                    <a:lnTo>
                      <a:pt x="138" y="338"/>
                    </a:lnTo>
                    <a:lnTo>
                      <a:pt x="143" y="319"/>
                    </a:lnTo>
                    <a:lnTo>
                      <a:pt x="141" y="303"/>
                    </a:lnTo>
                    <a:lnTo>
                      <a:pt x="140" y="294"/>
                    </a:lnTo>
                    <a:lnTo>
                      <a:pt x="140" y="285"/>
                    </a:lnTo>
                    <a:lnTo>
                      <a:pt x="141" y="276"/>
                    </a:lnTo>
                    <a:lnTo>
                      <a:pt x="149" y="272"/>
                    </a:lnTo>
                    <a:lnTo>
                      <a:pt x="158" y="267"/>
                    </a:lnTo>
                    <a:lnTo>
                      <a:pt x="163" y="263"/>
                    </a:lnTo>
                    <a:lnTo>
                      <a:pt x="198" y="228"/>
                    </a:lnTo>
                    <a:lnTo>
                      <a:pt x="204" y="227"/>
                    </a:lnTo>
                    <a:lnTo>
                      <a:pt x="211" y="221"/>
                    </a:lnTo>
                    <a:lnTo>
                      <a:pt x="217" y="211"/>
                    </a:lnTo>
                    <a:lnTo>
                      <a:pt x="221" y="201"/>
                    </a:lnTo>
                    <a:lnTo>
                      <a:pt x="225" y="193"/>
                    </a:lnTo>
                    <a:lnTo>
                      <a:pt x="233" y="193"/>
                    </a:lnTo>
                    <a:lnTo>
                      <a:pt x="233" y="192"/>
                    </a:lnTo>
                    <a:lnTo>
                      <a:pt x="239" y="193"/>
                    </a:lnTo>
                    <a:lnTo>
                      <a:pt x="239" y="176"/>
                    </a:lnTo>
                    <a:lnTo>
                      <a:pt x="236" y="173"/>
                    </a:lnTo>
                    <a:lnTo>
                      <a:pt x="234" y="170"/>
                    </a:lnTo>
                    <a:lnTo>
                      <a:pt x="236" y="160"/>
                    </a:lnTo>
                    <a:lnTo>
                      <a:pt x="237" y="154"/>
                    </a:lnTo>
                    <a:lnTo>
                      <a:pt x="239" y="150"/>
                    </a:lnTo>
                    <a:lnTo>
                      <a:pt x="245" y="149"/>
                    </a:lnTo>
                    <a:lnTo>
                      <a:pt x="256" y="149"/>
                    </a:lnTo>
                    <a:lnTo>
                      <a:pt x="259" y="150"/>
                    </a:lnTo>
                    <a:lnTo>
                      <a:pt x="259" y="163"/>
                    </a:lnTo>
                    <a:lnTo>
                      <a:pt x="265" y="174"/>
                    </a:lnTo>
                    <a:lnTo>
                      <a:pt x="268" y="173"/>
                    </a:lnTo>
                    <a:lnTo>
                      <a:pt x="270" y="170"/>
                    </a:lnTo>
                    <a:lnTo>
                      <a:pt x="274" y="161"/>
                    </a:lnTo>
                    <a:lnTo>
                      <a:pt x="275" y="161"/>
                    </a:lnTo>
                    <a:lnTo>
                      <a:pt x="277" y="167"/>
                    </a:lnTo>
                    <a:lnTo>
                      <a:pt x="279" y="182"/>
                    </a:lnTo>
                    <a:lnTo>
                      <a:pt x="282" y="180"/>
                    </a:lnTo>
                    <a:lnTo>
                      <a:pt x="284" y="182"/>
                    </a:lnTo>
                    <a:lnTo>
                      <a:pt x="287" y="183"/>
                    </a:lnTo>
                    <a:lnTo>
                      <a:pt x="288" y="179"/>
                    </a:lnTo>
                    <a:lnTo>
                      <a:pt x="287" y="174"/>
                    </a:lnTo>
                    <a:lnTo>
                      <a:pt x="285" y="170"/>
                    </a:lnTo>
                    <a:lnTo>
                      <a:pt x="285" y="165"/>
                    </a:lnTo>
                    <a:lnTo>
                      <a:pt x="287" y="165"/>
                    </a:lnTo>
                    <a:lnTo>
                      <a:pt x="293" y="171"/>
                    </a:lnTo>
                    <a:lnTo>
                      <a:pt x="297" y="170"/>
                    </a:lnTo>
                    <a:lnTo>
                      <a:pt x="302" y="163"/>
                    </a:lnTo>
                    <a:lnTo>
                      <a:pt x="304" y="160"/>
                    </a:lnTo>
                    <a:lnTo>
                      <a:pt x="308" y="150"/>
                    </a:lnTo>
                    <a:lnTo>
                      <a:pt x="311" y="141"/>
                    </a:lnTo>
                    <a:lnTo>
                      <a:pt x="318" y="136"/>
                    </a:lnTo>
                    <a:lnTo>
                      <a:pt x="316" y="136"/>
                    </a:lnTo>
                    <a:lnTo>
                      <a:pt x="324" y="133"/>
                    </a:lnTo>
                    <a:lnTo>
                      <a:pt x="327" y="127"/>
                    </a:lnTo>
                    <a:lnTo>
                      <a:pt x="335" y="118"/>
                    </a:lnTo>
                    <a:lnTo>
                      <a:pt x="336" y="113"/>
                    </a:lnTo>
                    <a:lnTo>
                      <a:pt x="336" y="108"/>
                    </a:lnTo>
                    <a:lnTo>
                      <a:pt x="335" y="107"/>
                    </a:lnTo>
                    <a:lnTo>
                      <a:pt x="306" y="113"/>
                    </a:lnTo>
                    <a:lnTo>
                      <a:pt x="293" y="111"/>
                    </a:lnTo>
                    <a:lnTo>
                      <a:pt x="290" y="120"/>
                    </a:lnTo>
                    <a:lnTo>
                      <a:pt x="287" y="127"/>
                    </a:lnTo>
                    <a:lnTo>
                      <a:pt x="282" y="135"/>
                    </a:lnTo>
                    <a:lnTo>
                      <a:pt x="279" y="136"/>
                    </a:lnTo>
                    <a:lnTo>
                      <a:pt x="275" y="136"/>
                    </a:lnTo>
                    <a:lnTo>
                      <a:pt x="265" y="135"/>
                    </a:lnTo>
                    <a:lnTo>
                      <a:pt x="259" y="136"/>
                    </a:lnTo>
                    <a:lnTo>
                      <a:pt x="248" y="135"/>
                    </a:lnTo>
                    <a:lnTo>
                      <a:pt x="234" y="135"/>
                    </a:lnTo>
                    <a:lnTo>
                      <a:pt x="234" y="13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7" name="Freeform 246"/>
              <p:cNvSpPr>
                <a:spLocks/>
              </p:cNvSpPr>
              <p:nvPr/>
            </p:nvSpPr>
            <p:spPr bwMode="auto">
              <a:xfrm>
                <a:off x="6394399" y="3483578"/>
                <a:ext cx="278773" cy="220271"/>
              </a:xfrm>
              <a:custGeom>
                <a:avLst/>
                <a:gdLst>
                  <a:gd name="T0" fmla="*/ 2147483647 w 172"/>
                  <a:gd name="T1" fmla="*/ 2147483647 h 133"/>
                  <a:gd name="T2" fmla="*/ 2147483647 w 172"/>
                  <a:gd name="T3" fmla="*/ 2147483647 h 133"/>
                  <a:gd name="T4" fmla="*/ 2147483647 w 172"/>
                  <a:gd name="T5" fmla="*/ 2147483647 h 133"/>
                  <a:gd name="T6" fmla="*/ 2147483647 w 172"/>
                  <a:gd name="T7" fmla="*/ 2147483647 h 133"/>
                  <a:gd name="T8" fmla="*/ 2147483647 w 172"/>
                  <a:gd name="T9" fmla="*/ 2147483647 h 133"/>
                  <a:gd name="T10" fmla="*/ 2147483647 w 172"/>
                  <a:gd name="T11" fmla="*/ 2147483647 h 133"/>
                  <a:gd name="T12" fmla="*/ 2147483647 w 172"/>
                  <a:gd name="T13" fmla="*/ 2147483647 h 133"/>
                  <a:gd name="T14" fmla="*/ 2147483647 w 172"/>
                  <a:gd name="T15" fmla="*/ 2147483647 h 133"/>
                  <a:gd name="T16" fmla="*/ 2147483647 w 172"/>
                  <a:gd name="T17" fmla="*/ 2147483647 h 133"/>
                  <a:gd name="T18" fmla="*/ 2147483647 w 172"/>
                  <a:gd name="T19" fmla="*/ 2147483647 h 133"/>
                  <a:gd name="T20" fmla="*/ 2147483647 w 172"/>
                  <a:gd name="T21" fmla="*/ 2147483647 h 133"/>
                  <a:gd name="T22" fmla="*/ 2147483647 w 172"/>
                  <a:gd name="T23" fmla="*/ 2147483647 h 133"/>
                  <a:gd name="T24" fmla="*/ 2147483647 w 172"/>
                  <a:gd name="T25" fmla="*/ 2147483647 h 133"/>
                  <a:gd name="T26" fmla="*/ 2147483647 w 172"/>
                  <a:gd name="T27" fmla="*/ 2147483647 h 133"/>
                  <a:gd name="T28" fmla="*/ 2147483647 w 172"/>
                  <a:gd name="T29" fmla="*/ 2147483647 h 133"/>
                  <a:gd name="T30" fmla="*/ 2147483647 w 172"/>
                  <a:gd name="T31" fmla="*/ 2147483647 h 133"/>
                  <a:gd name="T32" fmla="*/ 2147483647 w 172"/>
                  <a:gd name="T33" fmla="*/ 2147483647 h 133"/>
                  <a:gd name="T34" fmla="*/ 2147483647 w 172"/>
                  <a:gd name="T35" fmla="*/ 2147483647 h 133"/>
                  <a:gd name="T36" fmla="*/ 2147483647 w 172"/>
                  <a:gd name="T37" fmla="*/ 2147483647 h 133"/>
                  <a:gd name="T38" fmla="*/ 0 w 172"/>
                  <a:gd name="T39" fmla="*/ 2147483647 h 133"/>
                  <a:gd name="T40" fmla="*/ 0 w 172"/>
                  <a:gd name="T41" fmla="*/ 2147483647 h 133"/>
                  <a:gd name="T42" fmla="*/ 2147483647 w 172"/>
                  <a:gd name="T43" fmla="*/ 2147483647 h 133"/>
                  <a:gd name="T44" fmla="*/ 2147483647 w 172"/>
                  <a:gd name="T45" fmla="*/ 2147483647 h 133"/>
                  <a:gd name="T46" fmla="*/ 2147483647 w 172"/>
                  <a:gd name="T47" fmla="*/ 2147483647 h 133"/>
                  <a:gd name="T48" fmla="*/ 2147483647 w 172"/>
                  <a:gd name="T49" fmla="*/ 2147483647 h 133"/>
                  <a:gd name="T50" fmla="*/ 2147483647 w 172"/>
                  <a:gd name="T51" fmla="*/ 2147483647 h 133"/>
                  <a:gd name="T52" fmla="*/ 2147483647 w 172"/>
                  <a:gd name="T53" fmla="*/ 2147483647 h 133"/>
                  <a:gd name="T54" fmla="*/ 2147483647 w 172"/>
                  <a:gd name="T55" fmla="*/ 2147483647 h 133"/>
                  <a:gd name="T56" fmla="*/ 2147483647 w 172"/>
                  <a:gd name="T57" fmla="*/ 2147483647 h 133"/>
                  <a:gd name="T58" fmla="*/ 2147483647 w 172"/>
                  <a:gd name="T59" fmla="*/ 2147483647 h 133"/>
                  <a:gd name="T60" fmla="*/ 2147483647 w 172"/>
                  <a:gd name="T61" fmla="*/ 2147483647 h 133"/>
                  <a:gd name="T62" fmla="*/ 2147483647 w 172"/>
                  <a:gd name="T63" fmla="*/ 2147483647 h 133"/>
                  <a:gd name="T64" fmla="*/ 2147483647 w 172"/>
                  <a:gd name="T65" fmla="*/ 2147483647 h 133"/>
                  <a:gd name="T66" fmla="*/ 2147483647 w 172"/>
                  <a:gd name="T67" fmla="*/ 2147483647 h 133"/>
                  <a:gd name="T68" fmla="*/ 2147483647 w 172"/>
                  <a:gd name="T69" fmla="*/ 0 h 133"/>
                  <a:gd name="T70" fmla="*/ 2147483647 w 172"/>
                  <a:gd name="T71" fmla="*/ 2147483647 h 133"/>
                  <a:gd name="T72" fmla="*/ 2147483647 w 172"/>
                  <a:gd name="T73" fmla="*/ 2147483647 h 133"/>
                  <a:gd name="T74" fmla="*/ 2147483647 w 172"/>
                  <a:gd name="T75" fmla="*/ 2147483647 h 133"/>
                  <a:gd name="T76" fmla="*/ 2147483647 w 172"/>
                  <a:gd name="T77" fmla="*/ 2147483647 h 133"/>
                  <a:gd name="T78" fmla="*/ 2147483647 w 172"/>
                  <a:gd name="T79" fmla="*/ 2147483647 h 133"/>
                  <a:gd name="T80" fmla="*/ 2147483647 w 172"/>
                  <a:gd name="T81" fmla="*/ 2147483647 h 133"/>
                  <a:gd name="T82" fmla="*/ 2147483647 w 172"/>
                  <a:gd name="T83" fmla="*/ 2147483647 h 133"/>
                  <a:gd name="T84" fmla="*/ 2147483647 w 172"/>
                  <a:gd name="T85" fmla="*/ 2147483647 h 1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"/>
                  <a:gd name="T130" fmla="*/ 0 h 133"/>
                  <a:gd name="T131" fmla="*/ 172 w 172"/>
                  <a:gd name="T132" fmla="*/ 133 h 1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" h="133">
                    <a:moveTo>
                      <a:pt x="171" y="36"/>
                    </a:moveTo>
                    <a:lnTo>
                      <a:pt x="146" y="37"/>
                    </a:lnTo>
                    <a:lnTo>
                      <a:pt x="138" y="43"/>
                    </a:lnTo>
                    <a:lnTo>
                      <a:pt x="134" y="51"/>
                    </a:lnTo>
                    <a:lnTo>
                      <a:pt x="133" y="49"/>
                    </a:lnTo>
                    <a:lnTo>
                      <a:pt x="120" y="55"/>
                    </a:lnTo>
                    <a:lnTo>
                      <a:pt x="118" y="63"/>
                    </a:lnTo>
                    <a:lnTo>
                      <a:pt x="112" y="63"/>
                    </a:lnTo>
                    <a:lnTo>
                      <a:pt x="109" y="68"/>
                    </a:lnTo>
                    <a:lnTo>
                      <a:pt x="106" y="73"/>
                    </a:lnTo>
                    <a:lnTo>
                      <a:pt x="106" y="82"/>
                    </a:lnTo>
                    <a:lnTo>
                      <a:pt x="89" y="101"/>
                    </a:lnTo>
                    <a:lnTo>
                      <a:pt x="75" y="101"/>
                    </a:lnTo>
                    <a:lnTo>
                      <a:pt x="67" y="108"/>
                    </a:lnTo>
                    <a:lnTo>
                      <a:pt x="59" y="117"/>
                    </a:lnTo>
                    <a:lnTo>
                      <a:pt x="47" y="126"/>
                    </a:lnTo>
                    <a:lnTo>
                      <a:pt x="33" y="132"/>
                    </a:lnTo>
                    <a:lnTo>
                      <a:pt x="17" y="130"/>
                    </a:lnTo>
                    <a:lnTo>
                      <a:pt x="9" y="129"/>
                    </a:lnTo>
                    <a:lnTo>
                      <a:pt x="0" y="108"/>
                    </a:lnTo>
                    <a:lnTo>
                      <a:pt x="0" y="76"/>
                    </a:lnTo>
                    <a:lnTo>
                      <a:pt x="9" y="62"/>
                    </a:lnTo>
                    <a:lnTo>
                      <a:pt x="9" y="42"/>
                    </a:lnTo>
                    <a:lnTo>
                      <a:pt x="24" y="42"/>
                    </a:lnTo>
                    <a:lnTo>
                      <a:pt x="28" y="32"/>
                    </a:lnTo>
                    <a:lnTo>
                      <a:pt x="29" y="32"/>
                    </a:lnTo>
                    <a:lnTo>
                      <a:pt x="44" y="21"/>
                    </a:lnTo>
                    <a:lnTo>
                      <a:pt x="50" y="10"/>
                    </a:lnTo>
                    <a:lnTo>
                      <a:pt x="59" y="12"/>
                    </a:lnTo>
                    <a:lnTo>
                      <a:pt x="64" y="10"/>
                    </a:lnTo>
                    <a:lnTo>
                      <a:pt x="70" y="12"/>
                    </a:lnTo>
                    <a:lnTo>
                      <a:pt x="81" y="12"/>
                    </a:lnTo>
                    <a:lnTo>
                      <a:pt x="95" y="10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23" y="10"/>
                    </a:lnTo>
                    <a:lnTo>
                      <a:pt x="133" y="19"/>
                    </a:lnTo>
                    <a:lnTo>
                      <a:pt x="142" y="21"/>
                    </a:lnTo>
                    <a:lnTo>
                      <a:pt x="140" y="19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31"/>
                    </a:lnTo>
                    <a:lnTo>
                      <a:pt x="171" y="3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7532887" y="3284749"/>
                <a:ext cx="171553" cy="272903"/>
              </a:xfrm>
              <a:custGeom>
                <a:avLst/>
                <a:gdLst>
                  <a:gd name="T0" fmla="*/ 2147483647 w 102"/>
                  <a:gd name="T1" fmla="*/ 0 h 166"/>
                  <a:gd name="T2" fmla="*/ 2147483647 w 102"/>
                  <a:gd name="T3" fmla="*/ 2147483647 h 166"/>
                  <a:gd name="T4" fmla="*/ 2147483647 w 102"/>
                  <a:gd name="T5" fmla="*/ 2147483647 h 166"/>
                  <a:gd name="T6" fmla="*/ 2147483647 w 102"/>
                  <a:gd name="T7" fmla="*/ 2147483647 h 166"/>
                  <a:gd name="T8" fmla="*/ 2147483647 w 102"/>
                  <a:gd name="T9" fmla="*/ 2147483647 h 166"/>
                  <a:gd name="T10" fmla="*/ 2147483647 w 102"/>
                  <a:gd name="T11" fmla="*/ 2147483647 h 166"/>
                  <a:gd name="T12" fmla="*/ 2147483647 w 102"/>
                  <a:gd name="T13" fmla="*/ 2147483647 h 166"/>
                  <a:gd name="T14" fmla="*/ 2147483647 w 102"/>
                  <a:gd name="T15" fmla="*/ 2147483647 h 166"/>
                  <a:gd name="T16" fmla="*/ 2147483647 w 102"/>
                  <a:gd name="T17" fmla="*/ 2147483647 h 166"/>
                  <a:gd name="T18" fmla="*/ 2147483647 w 102"/>
                  <a:gd name="T19" fmla="*/ 2147483647 h 166"/>
                  <a:gd name="T20" fmla="*/ 2147483647 w 102"/>
                  <a:gd name="T21" fmla="*/ 2147483647 h 166"/>
                  <a:gd name="T22" fmla="*/ 2147483647 w 102"/>
                  <a:gd name="T23" fmla="*/ 2147483647 h 166"/>
                  <a:gd name="T24" fmla="*/ 2147483647 w 102"/>
                  <a:gd name="T25" fmla="*/ 2147483647 h 166"/>
                  <a:gd name="T26" fmla="*/ 2147483647 w 102"/>
                  <a:gd name="T27" fmla="*/ 2147483647 h 166"/>
                  <a:gd name="T28" fmla="*/ 2147483647 w 102"/>
                  <a:gd name="T29" fmla="*/ 2147483647 h 166"/>
                  <a:gd name="T30" fmla="*/ 2147483647 w 102"/>
                  <a:gd name="T31" fmla="*/ 2147483647 h 166"/>
                  <a:gd name="T32" fmla="*/ 0 w 102"/>
                  <a:gd name="T33" fmla="*/ 2147483647 h 166"/>
                  <a:gd name="T34" fmla="*/ 0 w 102"/>
                  <a:gd name="T35" fmla="*/ 2147483647 h 166"/>
                  <a:gd name="T36" fmla="*/ 2147483647 w 102"/>
                  <a:gd name="T37" fmla="*/ 2147483647 h 166"/>
                  <a:gd name="T38" fmla="*/ 2147483647 w 102"/>
                  <a:gd name="T39" fmla="*/ 2147483647 h 166"/>
                  <a:gd name="T40" fmla="*/ 2147483647 w 102"/>
                  <a:gd name="T41" fmla="*/ 2147483647 h 166"/>
                  <a:gd name="T42" fmla="*/ 2147483647 w 102"/>
                  <a:gd name="T43" fmla="*/ 2147483647 h 166"/>
                  <a:gd name="T44" fmla="*/ 2147483647 w 102"/>
                  <a:gd name="T45" fmla="*/ 2147483647 h 166"/>
                  <a:gd name="T46" fmla="*/ 2147483647 w 102"/>
                  <a:gd name="T47" fmla="*/ 2147483647 h 166"/>
                  <a:gd name="T48" fmla="*/ 2147483647 w 102"/>
                  <a:gd name="T49" fmla="*/ 2147483647 h 166"/>
                  <a:gd name="T50" fmla="*/ 2147483647 w 102"/>
                  <a:gd name="T51" fmla="*/ 2147483647 h 166"/>
                  <a:gd name="T52" fmla="*/ 2147483647 w 102"/>
                  <a:gd name="T53" fmla="*/ 2147483647 h 166"/>
                  <a:gd name="T54" fmla="*/ 2147483647 w 102"/>
                  <a:gd name="T55" fmla="*/ 2147483647 h 166"/>
                  <a:gd name="T56" fmla="*/ 2147483647 w 102"/>
                  <a:gd name="T57" fmla="*/ 2147483647 h 166"/>
                  <a:gd name="T58" fmla="*/ 2147483647 w 102"/>
                  <a:gd name="T59" fmla="*/ 2147483647 h 166"/>
                  <a:gd name="T60" fmla="*/ 2147483647 w 102"/>
                  <a:gd name="T61" fmla="*/ 2147483647 h 166"/>
                  <a:gd name="T62" fmla="*/ 2147483647 w 102"/>
                  <a:gd name="T63" fmla="*/ 2147483647 h 166"/>
                  <a:gd name="T64" fmla="*/ 2147483647 w 102"/>
                  <a:gd name="T65" fmla="*/ 2147483647 h 166"/>
                  <a:gd name="T66" fmla="*/ 2147483647 w 102"/>
                  <a:gd name="T67" fmla="*/ 2147483647 h 166"/>
                  <a:gd name="T68" fmla="*/ 2147483647 w 102"/>
                  <a:gd name="T69" fmla="*/ 2147483647 h 166"/>
                  <a:gd name="T70" fmla="*/ 2147483647 w 102"/>
                  <a:gd name="T71" fmla="*/ 2147483647 h 166"/>
                  <a:gd name="T72" fmla="*/ 2147483647 w 102"/>
                  <a:gd name="T73" fmla="*/ 2147483647 h 166"/>
                  <a:gd name="T74" fmla="*/ 2147483647 w 102"/>
                  <a:gd name="T75" fmla="*/ 2147483647 h 166"/>
                  <a:gd name="T76" fmla="*/ 2147483647 w 102"/>
                  <a:gd name="T77" fmla="*/ 2147483647 h 166"/>
                  <a:gd name="T78" fmla="*/ 2147483647 w 102"/>
                  <a:gd name="T79" fmla="*/ 2147483647 h 166"/>
                  <a:gd name="T80" fmla="*/ 2147483647 w 102"/>
                  <a:gd name="T81" fmla="*/ 2147483647 h 166"/>
                  <a:gd name="T82" fmla="*/ 2147483647 w 102"/>
                  <a:gd name="T83" fmla="*/ 2147483647 h 166"/>
                  <a:gd name="T84" fmla="*/ 2147483647 w 102"/>
                  <a:gd name="T85" fmla="*/ 2147483647 h 166"/>
                  <a:gd name="T86" fmla="*/ 2147483647 w 102"/>
                  <a:gd name="T87" fmla="*/ 2147483647 h 166"/>
                  <a:gd name="T88" fmla="*/ 2147483647 w 102"/>
                  <a:gd name="T89" fmla="*/ 2147483647 h 166"/>
                  <a:gd name="T90" fmla="*/ 2147483647 w 102"/>
                  <a:gd name="T91" fmla="*/ 2147483647 h 166"/>
                  <a:gd name="T92" fmla="*/ 2147483647 w 102"/>
                  <a:gd name="T93" fmla="*/ 0 h 16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2"/>
                  <a:gd name="T142" fmla="*/ 0 h 166"/>
                  <a:gd name="T143" fmla="*/ 102 w 102"/>
                  <a:gd name="T144" fmla="*/ 166 h 16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2" h="166">
                    <a:moveTo>
                      <a:pt x="101" y="0"/>
                    </a:moveTo>
                    <a:lnTo>
                      <a:pt x="89" y="14"/>
                    </a:lnTo>
                    <a:lnTo>
                      <a:pt x="78" y="23"/>
                    </a:lnTo>
                    <a:lnTo>
                      <a:pt x="70" y="28"/>
                    </a:lnTo>
                    <a:lnTo>
                      <a:pt x="65" y="34"/>
                    </a:lnTo>
                    <a:lnTo>
                      <a:pt x="56" y="41"/>
                    </a:lnTo>
                    <a:lnTo>
                      <a:pt x="47" y="47"/>
                    </a:lnTo>
                    <a:lnTo>
                      <a:pt x="18" y="45"/>
                    </a:lnTo>
                    <a:lnTo>
                      <a:pt x="15" y="45"/>
                    </a:lnTo>
                    <a:lnTo>
                      <a:pt x="14" y="47"/>
                    </a:lnTo>
                    <a:lnTo>
                      <a:pt x="14" y="54"/>
                    </a:lnTo>
                    <a:lnTo>
                      <a:pt x="17" y="64"/>
                    </a:lnTo>
                    <a:lnTo>
                      <a:pt x="15" y="67"/>
                    </a:lnTo>
                    <a:lnTo>
                      <a:pt x="11" y="69"/>
                    </a:lnTo>
                    <a:lnTo>
                      <a:pt x="8" y="69"/>
                    </a:lnTo>
                    <a:lnTo>
                      <a:pt x="1" y="67"/>
                    </a:lnTo>
                    <a:lnTo>
                      <a:pt x="0" y="67"/>
                    </a:lnTo>
                    <a:lnTo>
                      <a:pt x="0" y="88"/>
                    </a:lnTo>
                    <a:lnTo>
                      <a:pt x="9" y="85"/>
                    </a:lnTo>
                    <a:lnTo>
                      <a:pt x="18" y="92"/>
                    </a:lnTo>
                    <a:lnTo>
                      <a:pt x="15" y="107"/>
                    </a:lnTo>
                    <a:lnTo>
                      <a:pt x="23" y="116"/>
                    </a:lnTo>
                    <a:lnTo>
                      <a:pt x="31" y="119"/>
                    </a:lnTo>
                    <a:lnTo>
                      <a:pt x="39" y="125"/>
                    </a:lnTo>
                    <a:lnTo>
                      <a:pt x="39" y="128"/>
                    </a:lnTo>
                    <a:lnTo>
                      <a:pt x="35" y="150"/>
                    </a:lnTo>
                    <a:lnTo>
                      <a:pt x="36" y="157"/>
                    </a:lnTo>
                    <a:lnTo>
                      <a:pt x="42" y="161"/>
                    </a:lnTo>
                    <a:lnTo>
                      <a:pt x="53" y="165"/>
                    </a:lnTo>
                    <a:lnTo>
                      <a:pt x="59" y="162"/>
                    </a:lnTo>
                    <a:lnTo>
                      <a:pt x="67" y="154"/>
                    </a:lnTo>
                    <a:lnTo>
                      <a:pt x="67" y="152"/>
                    </a:lnTo>
                    <a:lnTo>
                      <a:pt x="68" y="129"/>
                    </a:lnTo>
                    <a:lnTo>
                      <a:pt x="68" y="119"/>
                    </a:lnTo>
                    <a:lnTo>
                      <a:pt x="65" y="111"/>
                    </a:lnTo>
                    <a:lnTo>
                      <a:pt x="62" y="106"/>
                    </a:lnTo>
                    <a:lnTo>
                      <a:pt x="55" y="101"/>
                    </a:lnTo>
                    <a:lnTo>
                      <a:pt x="48" y="92"/>
                    </a:lnTo>
                    <a:lnTo>
                      <a:pt x="47" y="88"/>
                    </a:lnTo>
                    <a:lnTo>
                      <a:pt x="48" y="84"/>
                    </a:lnTo>
                    <a:lnTo>
                      <a:pt x="53" y="82"/>
                    </a:lnTo>
                    <a:lnTo>
                      <a:pt x="68" y="61"/>
                    </a:lnTo>
                    <a:lnTo>
                      <a:pt x="84" y="41"/>
                    </a:lnTo>
                    <a:lnTo>
                      <a:pt x="93" y="27"/>
                    </a:lnTo>
                    <a:lnTo>
                      <a:pt x="101" y="8"/>
                    </a:lnTo>
                    <a:lnTo>
                      <a:pt x="98" y="8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6912957" y="3097616"/>
                <a:ext cx="602385" cy="278750"/>
              </a:xfrm>
              <a:custGeom>
                <a:avLst/>
                <a:gdLst>
                  <a:gd name="T0" fmla="*/ 2147483647 w 372"/>
                  <a:gd name="T1" fmla="*/ 2147483647 h 170"/>
                  <a:gd name="T2" fmla="*/ 2147483647 w 372"/>
                  <a:gd name="T3" fmla="*/ 2147483647 h 170"/>
                  <a:gd name="T4" fmla="*/ 2147483647 w 372"/>
                  <a:gd name="T5" fmla="*/ 2147483647 h 170"/>
                  <a:gd name="T6" fmla="*/ 2147483647 w 372"/>
                  <a:gd name="T7" fmla="*/ 2147483647 h 170"/>
                  <a:gd name="T8" fmla="*/ 2147483647 w 372"/>
                  <a:gd name="T9" fmla="*/ 2147483647 h 170"/>
                  <a:gd name="T10" fmla="*/ 2147483647 w 372"/>
                  <a:gd name="T11" fmla="*/ 2147483647 h 170"/>
                  <a:gd name="T12" fmla="*/ 2147483647 w 372"/>
                  <a:gd name="T13" fmla="*/ 2147483647 h 170"/>
                  <a:gd name="T14" fmla="*/ 2147483647 w 372"/>
                  <a:gd name="T15" fmla="*/ 2147483647 h 170"/>
                  <a:gd name="T16" fmla="*/ 2147483647 w 372"/>
                  <a:gd name="T17" fmla="*/ 0 h 170"/>
                  <a:gd name="T18" fmla="*/ 2147483647 w 372"/>
                  <a:gd name="T19" fmla="*/ 2147483647 h 170"/>
                  <a:gd name="T20" fmla="*/ 2147483647 w 372"/>
                  <a:gd name="T21" fmla="*/ 2147483647 h 170"/>
                  <a:gd name="T22" fmla="*/ 2147483647 w 372"/>
                  <a:gd name="T23" fmla="*/ 2147483647 h 170"/>
                  <a:gd name="T24" fmla="*/ 2147483647 w 372"/>
                  <a:gd name="T25" fmla="*/ 2147483647 h 170"/>
                  <a:gd name="T26" fmla="*/ 2147483647 w 372"/>
                  <a:gd name="T27" fmla="*/ 2147483647 h 170"/>
                  <a:gd name="T28" fmla="*/ 2147483647 w 372"/>
                  <a:gd name="T29" fmla="*/ 2147483647 h 170"/>
                  <a:gd name="T30" fmla="*/ 2147483647 w 372"/>
                  <a:gd name="T31" fmla="*/ 2147483647 h 170"/>
                  <a:gd name="T32" fmla="*/ 2147483647 w 372"/>
                  <a:gd name="T33" fmla="*/ 2147483647 h 170"/>
                  <a:gd name="T34" fmla="*/ 2147483647 w 372"/>
                  <a:gd name="T35" fmla="*/ 2147483647 h 170"/>
                  <a:gd name="T36" fmla="*/ 2147483647 w 372"/>
                  <a:gd name="T37" fmla="*/ 2147483647 h 170"/>
                  <a:gd name="T38" fmla="*/ 2147483647 w 372"/>
                  <a:gd name="T39" fmla="*/ 2147483647 h 170"/>
                  <a:gd name="T40" fmla="*/ 2147483647 w 372"/>
                  <a:gd name="T41" fmla="*/ 2147483647 h 170"/>
                  <a:gd name="T42" fmla="*/ 2147483647 w 372"/>
                  <a:gd name="T43" fmla="*/ 2147483647 h 170"/>
                  <a:gd name="T44" fmla="*/ 2147483647 w 372"/>
                  <a:gd name="T45" fmla="*/ 2147483647 h 170"/>
                  <a:gd name="T46" fmla="*/ 2147483647 w 372"/>
                  <a:gd name="T47" fmla="*/ 2147483647 h 170"/>
                  <a:gd name="T48" fmla="*/ 2147483647 w 372"/>
                  <a:gd name="T49" fmla="*/ 2147483647 h 170"/>
                  <a:gd name="T50" fmla="*/ 2147483647 w 372"/>
                  <a:gd name="T51" fmla="*/ 2147483647 h 170"/>
                  <a:gd name="T52" fmla="*/ 2147483647 w 372"/>
                  <a:gd name="T53" fmla="*/ 2147483647 h 170"/>
                  <a:gd name="T54" fmla="*/ 2147483647 w 372"/>
                  <a:gd name="T55" fmla="*/ 2147483647 h 170"/>
                  <a:gd name="T56" fmla="*/ 2147483647 w 372"/>
                  <a:gd name="T57" fmla="*/ 2147483647 h 170"/>
                  <a:gd name="T58" fmla="*/ 2147483647 w 372"/>
                  <a:gd name="T59" fmla="*/ 2147483647 h 170"/>
                  <a:gd name="T60" fmla="*/ 2147483647 w 372"/>
                  <a:gd name="T61" fmla="*/ 2147483647 h 170"/>
                  <a:gd name="T62" fmla="*/ 2147483647 w 372"/>
                  <a:gd name="T63" fmla="*/ 2147483647 h 170"/>
                  <a:gd name="T64" fmla="*/ 2147483647 w 372"/>
                  <a:gd name="T65" fmla="*/ 2147483647 h 170"/>
                  <a:gd name="T66" fmla="*/ 2147483647 w 372"/>
                  <a:gd name="T67" fmla="*/ 2147483647 h 170"/>
                  <a:gd name="T68" fmla="*/ 2147483647 w 372"/>
                  <a:gd name="T69" fmla="*/ 2147483647 h 170"/>
                  <a:gd name="T70" fmla="*/ 2147483647 w 372"/>
                  <a:gd name="T71" fmla="*/ 2147483647 h 170"/>
                  <a:gd name="T72" fmla="*/ 2147483647 w 372"/>
                  <a:gd name="T73" fmla="*/ 2147483647 h 170"/>
                  <a:gd name="T74" fmla="*/ 2147483647 w 372"/>
                  <a:gd name="T75" fmla="*/ 2147483647 h 170"/>
                  <a:gd name="T76" fmla="*/ 2147483647 w 372"/>
                  <a:gd name="T77" fmla="*/ 2147483647 h 170"/>
                  <a:gd name="T78" fmla="*/ 2147483647 w 372"/>
                  <a:gd name="T79" fmla="*/ 2147483647 h 17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72"/>
                  <a:gd name="T121" fmla="*/ 0 h 170"/>
                  <a:gd name="T122" fmla="*/ 372 w 372"/>
                  <a:gd name="T123" fmla="*/ 170 h 17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72" h="170">
                    <a:moveTo>
                      <a:pt x="3" y="33"/>
                    </a:moveTo>
                    <a:lnTo>
                      <a:pt x="22" y="20"/>
                    </a:lnTo>
                    <a:lnTo>
                      <a:pt x="25" y="13"/>
                    </a:lnTo>
                    <a:lnTo>
                      <a:pt x="30" y="10"/>
                    </a:lnTo>
                    <a:lnTo>
                      <a:pt x="39" y="10"/>
                    </a:lnTo>
                    <a:lnTo>
                      <a:pt x="49" y="15"/>
                    </a:lnTo>
                    <a:lnTo>
                      <a:pt x="67" y="19"/>
                    </a:lnTo>
                    <a:lnTo>
                      <a:pt x="76" y="26"/>
                    </a:lnTo>
                    <a:lnTo>
                      <a:pt x="76" y="24"/>
                    </a:lnTo>
                    <a:lnTo>
                      <a:pt x="93" y="43"/>
                    </a:lnTo>
                    <a:lnTo>
                      <a:pt x="102" y="39"/>
                    </a:lnTo>
                    <a:lnTo>
                      <a:pt x="105" y="29"/>
                    </a:lnTo>
                    <a:lnTo>
                      <a:pt x="106" y="24"/>
                    </a:lnTo>
                    <a:lnTo>
                      <a:pt x="110" y="20"/>
                    </a:lnTo>
                    <a:lnTo>
                      <a:pt x="117" y="20"/>
                    </a:lnTo>
                    <a:lnTo>
                      <a:pt x="126" y="9"/>
                    </a:lnTo>
                    <a:lnTo>
                      <a:pt x="132" y="3"/>
                    </a:lnTo>
                    <a:lnTo>
                      <a:pt x="139" y="0"/>
                    </a:lnTo>
                    <a:lnTo>
                      <a:pt x="146" y="2"/>
                    </a:lnTo>
                    <a:lnTo>
                      <a:pt x="155" y="6"/>
                    </a:lnTo>
                    <a:lnTo>
                      <a:pt x="172" y="6"/>
                    </a:lnTo>
                    <a:lnTo>
                      <a:pt x="178" y="3"/>
                    </a:lnTo>
                    <a:lnTo>
                      <a:pt x="187" y="3"/>
                    </a:lnTo>
                    <a:lnTo>
                      <a:pt x="198" y="9"/>
                    </a:lnTo>
                    <a:lnTo>
                      <a:pt x="223" y="26"/>
                    </a:lnTo>
                    <a:lnTo>
                      <a:pt x="229" y="29"/>
                    </a:lnTo>
                    <a:lnTo>
                      <a:pt x="237" y="29"/>
                    </a:lnTo>
                    <a:lnTo>
                      <a:pt x="248" y="27"/>
                    </a:lnTo>
                    <a:lnTo>
                      <a:pt x="260" y="24"/>
                    </a:lnTo>
                    <a:lnTo>
                      <a:pt x="271" y="19"/>
                    </a:lnTo>
                    <a:lnTo>
                      <a:pt x="279" y="15"/>
                    </a:lnTo>
                    <a:lnTo>
                      <a:pt x="285" y="9"/>
                    </a:lnTo>
                    <a:lnTo>
                      <a:pt x="287" y="3"/>
                    </a:lnTo>
                    <a:lnTo>
                      <a:pt x="303" y="7"/>
                    </a:lnTo>
                    <a:lnTo>
                      <a:pt x="315" y="15"/>
                    </a:lnTo>
                    <a:lnTo>
                      <a:pt x="313" y="15"/>
                    </a:lnTo>
                    <a:lnTo>
                      <a:pt x="332" y="22"/>
                    </a:lnTo>
                    <a:lnTo>
                      <a:pt x="327" y="60"/>
                    </a:lnTo>
                    <a:lnTo>
                      <a:pt x="352" y="60"/>
                    </a:lnTo>
                    <a:lnTo>
                      <a:pt x="361" y="61"/>
                    </a:lnTo>
                    <a:lnTo>
                      <a:pt x="367" y="65"/>
                    </a:lnTo>
                    <a:lnTo>
                      <a:pt x="371" y="71"/>
                    </a:lnTo>
                    <a:lnTo>
                      <a:pt x="371" y="76"/>
                    </a:lnTo>
                    <a:lnTo>
                      <a:pt x="364" y="81"/>
                    </a:lnTo>
                    <a:lnTo>
                      <a:pt x="359" y="84"/>
                    </a:lnTo>
                    <a:lnTo>
                      <a:pt x="346" y="87"/>
                    </a:lnTo>
                    <a:lnTo>
                      <a:pt x="330" y="91"/>
                    </a:lnTo>
                    <a:lnTo>
                      <a:pt x="316" y="99"/>
                    </a:lnTo>
                    <a:lnTo>
                      <a:pt x="316" y="112"/>
                    </a:lnTo>
                    <a:lnTo>
                      <a:pt x="315" y="121"/>
                    </a:lnTo>
                    <a:lnTo>
                      <a:pt x="307" y="127"/>
                    </a:lnTo>
                    <a:lnTo>
                      <a:pt x="298" y="131"/>
                    </a:lnTo>
                    <a:lnTo>
                      <a:pt x="276" y="137"/>
                    </a:lnTo>
                    <a:lnTo>
                      <a:pt x="248" y="141"/>
                    </a:lnTo>
                    <a:lnTo>
                      <a:pt x="223" y="147"/>
                    </a:lnTo>
                    <a:lnTo>
                      <a:pt x="215" y="149"/>
                    </a:lnTo>
                    <a:lnTo>
                      <a:pt x="211" y="150"/>
                    </a:lnTo>
                    <a:lnTo>
                      <a:pt x="206" y="156"/>
                    </a:lnTo>
                    <a:lnTo>
                      <a:pt x="194" y="165"/>
                    </a:lnTo>
                    <a:lnTo>
                      <a:pt x="180" y="169"/>
                    </a:lnTo>
                    <a:lnTo>
                      <a:pt x="163" y="169"/>
                    </a:lnTo>
                    <a:lnTo>
                      <a:pt x="154" y="168"/>
                    </a:lnTo>
                    <a:lnTo>
                      <a:pt x="146" y="162"/>
                    </a:lnTo>
                    <a:lnTo>
                      <a:pt x="139" y="159"/>
                    </a:lnTo>
                    <a:lnTo>
                      <a:pt x="127" y="159"/>
                    </a:lnTo>
                    <a:lnTo>
                      <a:pt x="110" y="160"/>
                    </a:lnTo>
                    <a:lnTo>
                      <a:pt x="90" y="160"/>
                    </a:lnTo>
                    <a:lnTo>
                      <a:pt x="73" y="156"/>
                    </a:lnTo>
                    <a:lnTo>
                      <a:pt x="68" y="153"/>
                    </a:lnTo>
                    <a:lnTo>
                      <a:pt x="68" y="145"/>
                    </a:lnTo>
                    <a:lnTo>
                      <a:pt x="67" y="128"/>
                    </a:lnTo>
                    <a:lnTo>
                      <a:pt x="63" y="115"/>
                    </a:lnTo>
                    <a:lnTo>
                      <a:pt x="57" y="106"/>
                    </a:lnTo>
                    <a:lnTo>
                      <a:pt x="49" y="99"/>
                    </a:lnTo>
                    <a:lnTo>
                      <a:pt x="32" y="91"/>
                    </a:lnTo>
                    <a:lnTo>
                      <a:pt x="15" y="78"/>
                    </a:lnTo>
                    <a:lnTo>
                      <a:pt x="6" y="69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0" name="Freeform 47"/>
              <p:cNvSpPr>
                <a:spLocks/>
              </p:cNvSpPr>
              <p:nvPr/>
            </p:nvSpPr>
            <p:spPr bwMode="auto">
              <a:xfrm>
                <a:off x="6634183" y="3015745"/>
                <a:ext cx="1138488" cy="920072"/>
              </a:xfrm>
              <a:custGeom>
                <a:avLst/>
                <a:gdLst>
                  <a:gd name="T0" fmla="*/ 2147483647 w 702"/>
                  <a:gd name="T1" fmla="*/ 2147483647 h 562"/>
                  <a:gd name="T2" fmla="*/ 2147483647 w 702"/>
                  <a:gd name="T3" fmla="*/ 2147483647 h 562"/>
                  <a:gd name="T4" fmla="*/ 2147483647 w 702"/>
                  <a:gd name="T5" fmla="*/ 2147483647 h 562"/>
                  <a:gd name="T6" fmla="*/ 2147483647 w 702"/>
                  <a:gd name="T7" fmla="*/ 2147483647 h 562"/>
                  <a:gd name="T8" fmla="*/ 2147483647 w 702"/>
                  <a:gd name="T9" fmla="*/ 2147483647 h 562"/>
                  <a:gd name="T10" fmla="*/ 2147483647 w 702"/>
                  <a:gd name="T11" fmla="*/ 2147483647 h 562"/>
                  <a:gd name="T12" fmla="*/ 2147483647 w 702"/>
                  <a:gd name="T13" fmla="*/ 2147483647 h 562"/>
                  <a:gd name="T14" fmla="*/ 2147483647 w 702"/>
                  <a:gd name="T15" fmla="*/ 2147483647 h 562"/>
                  <a:gd name="T16" fmla="*/ 2147483647 w 702"/>
                  <a:gd name="T17" fmla="*/ 2147483647 h 562"/>
                  <a:gd name="T18" fmla="*/ 2147483647 w 702"/>
                  <a:gd name="T19" fmla="*/ 2147483647 h 562"/>
                  <a:gd name="T20" fmla="*/ 2147483647 w 702"/>
                  <a:gd name="T21" fmla="*/ 2147483647 h 562"/>
                  <a:gd name="T22" fmla="*/ 2147483647 w 702"/>
                  <a:gd name="T23" fmla="*/ 2147483647 h 562"/>
                  <a:gd name="T24" fmla="*/ 2147483647 w 702"/>
                  <a:gd name="T25" fmla="*/ 2147483647 h 562"/>
                  <a:gd name="T26" fmla="*/ 2147483647 w 702"/>
                  <a:gd name="T27" fmla="*/ 2147483647 h 562"/>
                  <a:gd name="T28" fmla="*/ 2147483647 w 702"/>
                  <a:gd name="T29" fmla="*/ 2147483647 h 562"/>
                  <a:gd name="T30" fmla="*/ 2147483647 w 702"/>
                  <a:gd name="T31" fmla="*/ 2147483647 h 562"/>
                  <a:gd name="T32" fmla="*/ 2147483647 w 702"/>
                  <a:gd name="T33" fmla="*/ 2147483647 h 562"/>
                  <a:gd name="T34" fmla="*/ 2147483647 w 702"/>
                  <a:gd name="T35" fmla="*/ 2147483647 h 562"/>
                  <a:gd name="T36" fmla="*/ 2147483647 w 702"/>
                  <a:gd name="T37" fmla="*/ 2147483647 h 562"/>
                  <a:gd name="T38" fmla="*/ 2147483647 w 702"/>
                  <a:gd name="T39" fmla="*/ 2147483647 h 562"/>
                  <a:gd name="T40" fmla="*/ 2147483647 w 702"/>
                  <a:gd name="T41" fmla="*/ 2147483647 h 562"/>
                  <a:gd name="T42" fmla="*/ 2147483647 w 702"/>
                  <a:gd name="T43" fmla="*/ 2147483647 h 562"/>
                  <a:gd name="T44" fmla="*/ 2147483647 w 702"/>
                  <a:gd name="T45" fmla="*/ 2147483647 h 562"/>
                  <a:gd name="T46" fmla="*/ 2147483647 w 702"/>
                  <a:gd name="T47" fmla="*/ 2147483647 h 562"/>
                  <a:gd name="T48" fmla="*/ 2147483647 w 702"/>
                  <a:gd name="T49" fmla="*/ 2147483647 h 562"/>
                  <a:gd name="T50" fmla="*/ 2147483647 w 702"/>
                  <a:gd name="T51" fmla="*/ 2147483647 h 562"/>
                  <a:gd name="T52" fmla="*/ 2147483647 w 702"/>
                  <a:gd name="T53" fmla="*/ 2147483647 h 562"/>
                  <a:gd name="T54" fmla="*/ 2147483647 w 702"/>
                  <a:gd name="T55" fmla="*/ 2147483647 h 562"/>
                  <a:gd name="T56" fmla="*/ 2147483647 w 702"/>
                  <a:gd name="T57" fmla="*/ 2147483647 h 562"/>
                  <a:gd name="T58" fmla="*/ 2147483647 w 702"/>
                  <a:gd name="T59" fmla="*/ 2147483647 h 562"/>
                  <a:gd name="T60" fmla="*/ 2147483647 w 702"/>
                  <a:gd name="T61" fmla="*/ 2147483647 h 562"/>
                  <a:gd name="T62" fmla="*/ 2147483647 w 702"/>
                  <a:gd name="T63" fmla="*/ 2147483647 h 562"/>
                  <a:gd name="T64" fmla="*/ 2147483647 w 702"/>
                  <a:gd name="T65" fmla="*/ 2147483647 h 562"/>
                  <a:gd name="T66" fmla="*/ 2147483647 w 702"/>
                  <a:gd name="T67" fmla="*/ 2147483647 h 562"/>
                  <a:gd name="T68" fmla="*/ 2147483647 w 702"/>
                  <a:gd name="T69" fmla="*/ 2147483647 h 562"/>
                  <a:gd name="T70" fmla="*/ 2147483647 w 702"/>
                  <a:gd name="T71" fmla="*/ 2147483647 h 562"/>
                  <a:gd name="T72" fmla="*/ 2147483647 w 702"/>
                  <a:gd name="T73" fmla="*/ 2147483647 h 562"/>
                  <a:gd name="T74" fmla="*/ 2147483647 w 702"/>
                  <a:gd name="T75" fmla="*/ 2147483647 h 562"/>
                  <a:gd name="T76" fmla="*/ 2147483647 w 702"/>
                  <a:gd name="T77" fmla="*/ 2147483647 h 562"/>
                  <a:gd name="T78" fmla="*/ 2147483647 w 702"/>
                  <a:gd name="T79" fmla="*/ 2147483647 h 562"/>
                  <a:gd name="T80" fmla="*/ 2147483647 w 702"/>
                  <a:gd name="T81" fmla="*/ 2147483647 h 562"/>
                  <a:gd name="T82" fmla="*/ 2147483647 w 702"/>
                  <a:gd name="T83" fmla="*/ 2147483647 h 562"/>
                  <a:gd name="T84" fmla="*/ 2147483647 w 702"/>
                  <a:gd name="T85" fmla="*/ 2147483647 h 562"/>
                  <a:gd name="T86" fmla="*/ 2147483647 w 702"/>
                  <a:gd name="T87" fmla="*/ 2147483647 h 562"/>
                  <a:gd name="T88" fmla="*/ 2147483647 w 702"/>
                  <a:gd name="T89" fmla="*/ 2147483647 h 562"/>
                  <a:gd name="T90" fmla="*/ 2147483647 w 702"/>
                  <a:gd name="T91" fmla="*/ 2147483647 h 562"/>
                  <a:gd name="T92" fmla="*/ 2147483647 w 702"/>
                  <a:gd name="T93" fmla="*/ 2147483647 h 562"/>
                  <a:gd name="T94" fmla="*/ 0 w 702"/>
                  <a:gd name="T95" fmla="*/ 2147483647 h 562"/>
                  <a:gd name="T96" fmla="*/ 2147483647 w 702"/>
                  <a:gd name="T97" fmla="*/ 2147483647 h 562"/>
                  <a:gd name="T98" fmla="*/ 2147483647 w 702"/>
                  <a:gd name="T99" fmla="*/ 2147483647 h 562"/>
                  <a:gd name="T100" fmla="*/ 2147483647 w 702"/>
                  <a:gd name="T101" fmla="*/ 2147483647 h 562"/>
                  <a:gd name="T102" fmla="*/ 2147483647 w 702"/>
                  <a:gd name="T103" fmla="*/ 2147483647 h 562"/>
                  <a:gd name="T104" fmla="*/ 2147483647 w 702"/>
                  <a:gd name="T105" fmla="*/ 2147483647 h 562"/>
                  <a:gd name="T106" fmla="*/ 2147483647 w 702"/>
                  <a:gd name="T107" fmla="*/ 2147483647 h 562"/>
                  <a:gd name="T108" fmla="*/ 2147483647 w 702"/>
                  <a:gd name="T109" fmla="*/ 2147483647 h 562"/>
                  <a:gd name="T110" fmla="*/ 2147483647 w 702"/>
                  <a:gd name="T111" fmla="*/ 2147483647 h 5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02"/>
                  <a:gd name="T169" fmla="*/ 0 h 562"/>
                  <a:gd name="T170" fmla="*/ 702 w 702"/>
                  <a:gd name="T171" fmla="*/ 562 h 56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02" h="562">
                    <a:moveTo>
                      <a:pt x="173" y="85"/>
                    </a:moveTo>
                    <a:lnTo>
                      <a:pt x="170" y="98"/>
                    </a:lnTo>
                    <a:lnTo>
                      <a:pt x="172" y="111"/>
                    </a:lnTo>
                    <a:lnTo>
                      <a:pt x="176" y="121"/>
                    </a:lnTo>
                    <a:lnTo>
                      <a:pt x="185" y="130"/>
                    </a:lnTo>
                    <a:lnTo>
                      <a:pt x="202" y="143"/>
                    </a:lnTo>
                    <a:lnTo>
                      <a:pt x="219" y="151"/>
                    </a:lnTo>
                    <a:lnTo>
                      <a:pt x="227" y="158"/>
                    </a:lnTo>
                    <a:lnTo>
                      <a:pt x="234" y="167"/>
                    </a:lnTo>
                    <a:lnTo>
                      <a:pt x="237" y="180"/>
                    </a:lnTo>
                    <a:lnTo>
                      <a:pt x="238" y="197"/>
                    </a:lnTo>
                    <a:lnTo>
                      <a:pt x="240" y="204"/>
                    </a:lnTo>
                    <a:lnTo>
                      <a:pt x="245" y="208"/>
                    </a:lnTo>
                    <a:lnTo>
                      <a:pt x="260" y="212"/>
                    </a:lnTo>
                    <a:lnTo>
                      <a:pt x="281" y="212"/>
                    </a:lnTo>
                    <a:lnTo>
                      <a:pt x="300" y="211"/>
                    </a:lnTo>
                    <a:lnTo>
                      <a:pt x="311" y="211"/>
                    </a:lnTo>
                    <a:lnTo>
                      <a:pt x="318" y="214"/>
                    </a:lnTo>
                    <a:lnTo>
                      <a:pt x="325" y="220"/>
                    </a:lnTo>
                    <a:lnTo>
                      <a:pt x="337" y="223"/>
                    </a:lnTo>
                    <a:lnTo>
                      <a:pt x="351" y="221"/>
                    </a:lnTo>
                    <a:lnTo>
                      <a:pt x="365" y="217"/>
                    </a:lnTo>
                    <a:lnTo>
                      <a:pt x="376" y="208"/>
                    </a:lnTo>
                    <a:lnTo>
                      <a:pt x="379" y="204"/>
                    </a:lnTo>
                    <a:lnTo>
                      <a:pt x="383" y="202"/>
                    </a:lnTo>
                    <a:lnTo>
                      <a:pt x="386" y="202"/>
                    </a:lnTo>
                    <a:lnTo>
                      <a:pt x="394" y="201"/>
                    </a:lnTo>
                    <a:lnTo>
                      <a:pt x="419" y="196"/>
                    </a:lnTo>
                    <a:lnTo>
                      <a:pt x="434" y="192"/>
                    </a:lnTo>
                    <a:lnTo>
                      <a:pt x="447" y="188"/>
                    </a:lnTo>
                    <a:lnTo>
                      <a:pt x="469" y="182"/>
                    </a:lnTo>
                    <a:lnTo>
                      <a:pt x="479" y="179"/>
                    </a:lnTo>
                    <a:lnTo>
                      <a:pt x="487" y="173"/>
                    </a:lnTo>
                    <a:lnTo>
                      <a:pt x="490" y="164"/>
                    </a:lnTo>
                    <a:lnTo>
                      <a:pt x="488" y="151"/>
                    </a:lnTo>
                    <a:lnTo>
                      <a:pt x="502" y="143"/>
                    </a:lnTo>
                    <a:lnTo>
                      <a:pt x="518" y="139"/>
                    </a:lnTo>
                    <a:lnTo>
                      <a:pt x="535" y="136"/>
                    </a:lnTo>
                    <a:lnTo>
                      <a:pt x="541" y="130"/>
                    </a:lnTo>
                    <a:lnTo>
                      <a:pt x="543" y="124"/>
                    </a:lnTo>
                    <a:lnTo>
                      <a:pt x="536" y="116"/>
                    </a:lnTo>
                    <a:lnTo>
                      <a:pt x="524" y="113"/>
                    </a:lnTo>
                    <a:lnTo>
                      <a:pt x="522" y="111"/>
                    </a:lnTo>
                    <a:lnTo>
                      <a:pt x="499" y="111"/>
                    </a:lnTo>
                    <a:lnTo>
                      <a:pt x="503" y="75"/>
                    </a:lnTo>
                    <a:lnTo>
                      <a:pt x="522" y="58"/>
                    </a:lnTo>
                    <a:lnTo>
                      <a:pt x="522" y="61"/>
                    </a:lnTo>
                    <a:lnTo>
                      <a:pt x="522" y="38"/>
                    </a:lnTo>
                    <a:lnTo>
                      <a:pt x="526" y="20"/>
                    </a:lnTo>
                    <a:lnTo>
                      <a:pt x="532" y="10"/>
                    </a:lnTo>
                    <a:lnTo>
                      <a:pt x="544" y="1"/>
                    </a:lnTo>
                    <a:lnTo>
                      <a:pt x="563" y="0"/>
                    </a:lnTo>
                    <a:lnTo>
                      <a:pt x="575" y="1"/>
                    </a:lnTo>
                    <a:lnTo>
                      <a:pt x="584" y="10"/>
                    </a:lnTo>
                    <a:lnTo>
                      <a:pt x="589" y="20"/>
                    </a:lnTo>
                    <a:lnTo>
                      <a:pt x="594" y="36"/>
                    </a:lnTo>
                    <a:lnTo>
                      <a:pt x="598" y="51"/>
                    </a:lnTo>
                    <a:lnTo>
                      <a:pt x="611" y="62"/>
                    </a:lnTo>
                    <a:lnTo>
                      <a:pt x="618" y="71"/>
                    </a:lnTo>
                    <a:lnTo>
                      <a:pt x="623" y="80"/>
                    </a:lnTo>
                    <a:lnTo>
                      <a:pt x="623" y="90"/>
                    </a:lnTo>
                    <a:lnTo>
                      <a:pt x="631" y="87"/>
                    </a:lnTo>
                    <a:lnTo>
                      <a:pt x="640" y="89"/>
                    </a:lnTo>
                    <a:lnTo>
                      <a:pt x="645" y="95"/>
                    </a:lnTo>
                    <a:lnTo>
                      <a:pt x="649" y="104"/>
                    </a:lnTo>
                    <a:lnTo>
                      <a:pt x="653" y="111"/>
                    </a:lnTo>
                    <a:lnTo>
                      <a:pt x="657" y="115"/>
                    </a:lnTo>
                    <a:lnTo>
                      <a:pt x="663" y="113"/>
                    </a:lnTo>
                    <a:lnTo>
                      <a:pt x="672" y="107"/>
                    </a:lnTo>
                    <a:lnTo>
                      <a:pt x="680" y="95"/>
                    </a:lnTo>
                    <a:lnTo>
                      <a:pt x="686" y="87"/>
                    </a:lnTo>
                    <a:lnTo>
                      <a:pt x="700" y="77"/>
                    </a:lnTo>
                    <a:lnTo>
                      <a:pt x="701" y="79"/>
                    </a:lnTo>
                    <a:lnTo>
                      <a:pt x="701" y="85"/>
                    </a:lnTo>
                    <a:lnTo>
                      <a:pt x="700" y="92"/>
                    </a:lnTo>
                    <a:lnTo>
                      <a:pt x="696" y="104"/>
                    </a:lnTo>
                    <a:lnTo>
                      <a:pt x="686" y="126"/>
                    </a:lnTo>
                    <a:lnTo>
                      <a:pt x="676" y="142"/>
                    </a:lnTo>
                    <a:lnTo>
                      <a:pt x="667" y="151"/>
                    </a:lnTo>
                    <a:lnTo>
                      <a:pt x="660" y="160"/>
                    </a:lnTo>
                    <a:lnTo>
                      <a:pt x="655" y="170"/>
                    </a:lnTo>
                    <a:lnTo>
                      <a:pt x="638" y="186"/>
                    </a:lnTo>
                    <a:lnTo>
                      <a:pt x="619" y="202"/>
                    </a:lnTo>
                    <a:lnTo>
                      <a:pt x="611" y="212"/>
                    </a:lnTo>
                    <a:lnTo>
                      <a:pt x="604" y="214"/>
                    </a:lnTo>
                    <a:lnTo>
                      <a:pt x="595" y="212"/>
                    </a:lnTo>
                    <a:lnTo>
                      <a:pt x="578" y="212"/>
                    </a:lnTo>
                    <a:lnTo>
                      <a:pt x="573" y="214"/>
                    </a:lnTo>
                    <a:lnTo>
                      <a:pt x="572" y="217"/>
                    </a:lnTo>
                    <a:lnTo>
                      <a:pt x="573" y="230"/>
                    </a:lnTo>
                    <a:lnTo>
                      <a:pt x="573" y="235"/>
                    </a:lnTo>
                    <a:lnTo>
                      <a:pt x="572" y="236"/>
                    </a:lnTo>
                    <a:lnTo>
                      <a:pt x="566" y="236"/>
                    </a:lnTo>
                    <a:lnTo>
                      <a:pt x="558" y="235"/>
                    </a:lnTo>
                    <a:lnTo>
                      <a:pt x="556" y="235"/>
                    </a:lnTo>
                    <a:lnTo>
                      <a:pt x="556" y="257"/>
                    </a:lnTo>
                    <a:lnTo>
                      <a:pt x="558" y="257"/>
                    </a:lnTo>
                    <a:lnTo>
                      <a:pt x="547" y="265"/>
                    </a:lnTo>
                    <a:lnTo>
                      <a:pt x="538" y="271"/>
                    </a:lnTo>
                    <a:lnTo>
                      <a:pt x="530" y="268"/>
                    </a:lnTo>
                    <a:lnTo>
                      <a:pt x="532" y="263"/>
                    </a:lnTo>
                    <a:lnTo>
                      <a:pt x="538" y="254"/>
                    </a:lnTo>
                    <a:lnTo>
                      <a:pt x="539" y="250"/>
                    </a:lnTo>
                    <a:lnTo>
                      <a:pt x="536" y="248"/>
                    </a:lnTo>
                    <a:lnTo>
                      <a:pt x="530" y="248"/>
                    </a:lnTo>
                    <a:lnTo>
                      <a:pt x="526" y="251"/>
                    </a:lnTo>
                    <a:lnTo>
                      <a:pt x="510" y="261"/>
                    </a:lnTo>
                    <a:lnTo>
                      <a:pt x="499" y="263"/>
                    </a:lnTo>
                    <a:lnTo>
                      <a:pt x="492" y="258"/>
                    </a:lnTo>
                    <a:lnTo>
                      <a:pt x="487" y="265"/>
                    </a:lnTo>
                    <a:lnTo>
                      <a:pt x="488" y="268"/>
                    </a:lnTo>
                    <a:lnTo>
                      <a:pt x="492" y="272"/>
                    </a:lnTo>
                    <a:lnTo>
                      <a:pt x="502" y="282"/>
                    </a:lnTo>
                    <a:lnTo>
                      <a:pt x="513" y="292"/>
                    </a:lnTo>
                    <a:lnTo>
                      <a:pt x="521" y="286"/>
                    </a:lnTo>
                    <a:lnTo>
                      <a:pt x="527" y="285"/>
                    </a:lnTo>
                    <a:lnTo>
                      <a:pt x="541" y="285"/>
                    </a:lnTo>
                    <a:lnTo>
                      <a:pt x="547" y="286"/>
                    </a:lnTo>
                    <a:lnTo>
                      <a:pt x="552" y="292"/>
                    </a:lnTo>
                    <a:lnTo>
                      <a:pt x="551" y="295"/>
                    </a:lnTo>
                    <a:lnTo>
                      <a:pt x="547" y="296"/>
                    </a:lnTo>
                    <a:lnTo>
                      <a:pt x="541" y="301"/>
                    </a:lnTo>
                    <a:lnTo>
                      <a:pt x="524" y="310"/>
                    </a:lnTo>
                    <a:lnTo>
                      <a:pt x="518" y="313"/>
                    </a:lnTo>
                    <a:lnTo>
                      <a:pt x="513" y="319"/>
                    </a:lnTo>
                    <a:lnTo>
                      <a:pt x="513" y="323"/>
                    </a:lnTo>
                    <a:lnTo>
                      <a:pt x="518" y="328"/>
                    </a:lnTo>
                    <a:lnTo>
                      <a:pt x="526" y="343"/>
                    </a:lnTo>
                    <a:lnTo>
                      <a:pt x="532" y="358"/>
                    </a:lnTo>
                    <a:lnTo>
                      <a:pt x="532" y="357"/>
                    </a:lnTo>
                    <a:lnTo>
                      <a:pt x="539" y="381"/>
                    </a:lnTo>
                    <a:lnTo>
                      <a:pt x="547" y="396"/>
                    </a:lnTo>
                    <a:lnTo>
                      <a:pt x="544" y="408"/>
                    </a:lnTo>
                    <a:lnTo>
                      <a:pt x="536" y="428"/>
                    </a:lnTo>
                    <a:lnTo>
                      <a:pt x="526" y="446"/>
                    </a:lnTo>
                    <a:lnTo>
                      <a:pt x="518" y="471"/>
                    </a:lnTo>
                    <a:lnTo>
                      <a:pt x="496" y="492"/>
                    </a:lnTo>
                    <a:lnTo>
                      <a:pt x="484" y="501"/>
                    </a:lnTo>
                    <a:lnTo>
                      <a:pt x="479" y="509"/>
                    </a:lnTo>
                    <a:lnTo>
                      <a:pt x="459" y="512"/>
                    </a:lnTo>
                    <a:lnTo>
                      <a:pt x="444" y="509"/>
                    </a:lnTo>
                    <a:lnTo>
                      <a:pt x="437" y="520"/>
                    </a:lnTo>
                    <a:lnTo>
                      <a:pt x="427" y="521"/>
                    </a:lnTo>
                    <a:lnTo>
                      <a:pt x="428" y="521"/>
                    </a:lnTo>
                    <a:lnTo>
                      <a:pt x="422" y="521"/>
                    </a:lnTo>
                    <a:lnTo>
                      <a:pt x="416" y="526"/>
                    </a:lnTo>
                    <a:lnTo>
                      <a:pt x="413" y="530"/>
                    </a:lnTo>
                    <a:lnTo>
                      <a:pt x="416" y="536"/>
                    </a:lnTo>
                    <a:lnTo>
                      <a:pt x="419" y="546"/>
                    </a:lnTo>
                    <a:lnTo>
                      <a:pt x="416" y="559"/>
                    </a:lnTo>
                    <a:lnTo>
                      <a:pt x="403" y="561"/>
                    </a:lnTo>
                    <a:lnTo>
                      <a:pt x="400" y="557"/>
                    </a:lnTo>
                    <a:lnTo>
                      <a:pt x="398" y="554"/>
                    </a:lnTo>
                    <a:lnTo>
                      <a:pt x="402" y="548"/>
                    </a:lnTo>
                    <a:lnTo>
                      <a:pt x="407" y="542"/>
                    </a:lnTo>
                    <a:lnTo>
                      <a:pt x="408" y="536"/>
                    </a:lnTo>
                    <a:lnTo>
                      <a:pt x="407" y="527"/>
                    </a:lnTo>
                    <a:lnTo>
                      <a:pt x="402" y="526"/>
                    </a:lnTo>
                    <a:lnTo>
                      <a:pt x="397" y="524"/>
                    </a:lnTo>
                    <a:lnTo>
                      <a:pt x="391" y="520"/>
                    </a:lnTo>
                    <a:lnTo>
                      <a:pt x="388" y="521"/>
                    </a:lnTo>
                    <a:lnTo>
                      <a:pt x="383" y="526"/>
                    </a:lnTo>
                    <a:lnTo>
                      <a:pt x="382" y="516"/>
                    </a:lnTo>
                    <a:lnTo>
                      <a:pt x="371" y="503"/>
                    </a:lnTo>
                    <a:lnTo>
                      <a:pt x="365" y="503"/>
                    </a:lnTo>
                    <a:lnTo>
                      <a:pt x="356" y="508"/>
                    </a:lnTo>
                    <a:lnTo>
                      <a:pt x="340" y="503"/>
                    </a:lnTo>
                    <a:lnTo>
                      <a:pt x="326" y="503"/>
                    </a:lnTo>
                    <a:lnTo>
                      <a:pt x="322" y="508"/>
                    </a:lnTo>
                    <a:lnTo>
                      <a:pt x="322" y="511"/>
                    </a:lnTo>
                    <a:lnTo>
                      <a:pt x="315" y="512"/>
                    </a:lnTo>
                    <a:lnTo>
                      <a:pt x="316" y="516"/>
                    </a:lnTo>
                    <a:lnTo>
                      <a:pt x="316" y="531"/>
                    </a:lnTo>
                    <a:lnTo>
                      <a:pt x="313" y="531"/>
                    </a:lnTo>
                    <a:lnTo>
                      <a:pt x="300" y="536"/>
                    </a:lnTo>
                    <a:lnTo>
                      <a:pt x="294" y="536"/>
                    </a:lnTo>
                    <a:lnTo>
                      <a:pt x="292" y="536"/>
                    </a:lnTo>
                    <a:lnTo>
                      <a:pt x="294" y="530"/>
                    </a:lnTo>
                    <a:lnTo>
                      <a:pt x="296" y="521"/>
                    </a:lnTo>
                    <a:lnTo>
                      <a:pt x="289" y="516"/>
                    </a:lnTo>
                    <a:lnTo>
                      <a:pt x="281" y="518"/>
                    </a:lnTo>
                    <a:lnTo>
                      <a:pt x="275" y="518"/>
                    </a:lnTo>
                    <a:lnTo>
                      <a:pt x="274" y="515"/>
                    </a:lnTo>
                    <a:lnTo>
                      <a:pt x="272" y="508"/>
                    </a:lnTo>
                    <a:lnTo>
                      <a:pt x="275" y="492"/>
                    </a:lnTo>
                    <a:lnTo>
                      <a:pt x="277" y="483"/>
                    </a:lnTo>
                    <a:lnTo>
                      <a:pt x="281" y="474"/>
                    </a:lnTo>
                    <a:lnTo>
                      <a:pt x="283" y="473"/>
                    </a:lnTo>
                    <a:lnTo>
                      <a:pt x="279" y="455"/>
                    </a:lnTo>
                    <a:lnTo>
                      <a:pt x="267" y="441"/>
                    </a:lnTo>
                    <a:lnTo>
                      <a:pt x="267" y="440"/>
                    </a:lnTo>
                    <a:lnTo>
                      <a:pt x="266" y="437"/>
                    </a:lnTo>
                    <a:lnTo>
                      <a:pt x="263" y="437"/>
                    </a:lnTo>
                    <a:lnTo>
                      <a:pt x="234" y="441"/>
                    </a:lnTo>
                    <a:lnTo>
                      <a:pt x="223" y="440"/>
                    </a:lnTo>
                    <a:lnTo>
                      <a:pt x="219" y="435"/>
                    </a:lnTo>
                    <a:lnTo>
                      <a:pt x="221" y="435"/>
                    </a:lnTo>
                    <a:lnTo>
                      <a:pt x="218" y="434"/>
                    </a:lnTo>
                    <a:lnTo>
                      <a:pt x="212" y="432"/>
                    </a:lnTo>
                    <a:lnTo>
                      <a:pt x="204" y="432"/>
                    </a:lnTo>
                    <a:lnTo>
                      <a:pt x="192" y="430"/>
                    </a:lnTo>
                    <a:lnTo>
                      <a:pt x="181" y="434"/>
                    </a:lnTo>
                    <a:lnTo>
                      <a:pt x="173" y="437"/>
                    </a:lnTo>
                    <a:lnTo>
                      <a:pt x="168" y="441"/>
                    </a:lnTo>
                    <a:lnTo>
                      <a:pt x="165" y="445"/>
                    </a:lnTo>
                    <a:lnTo>
                      <a:pt x="165" y="443"/>
                    </a:lnTo>
                    <a:lnTo>
                      <a:pt x="161" y="440"/>
                    </a:lnTo>
                    <a:lnTo>
                      <a:pt x="158" y="441"/>
                    </a:lnTo>
                    <a:lnTo>
                      <a:pt x="156" y="441"/>
                    </a:lnTo>
                    <a:lnTo>
                      <a:pt x="99" y="428"/>
                    </a:lnTo>
                    <a:lnTo>
                      <a:pt x="76" y="408"/>
                    </a:lnTo>
                    <a:lnTo>
                      <a:pt x="79" y="408"/>
                    </a:lnTo>
                    <a:lnTo>
                      <a:pt x="73" y="395"/>
                    </a:lnTo>
                    <a:lnTo>
                      <a:pt x="71" y="386"/>
                    </a:lnTo>
                    <a:lnTo>
                      <a:pt x="74" y="376"/>
                    </a:lnTo>
                    <a:lnTo>
                      <a:pt x="83" y="371"/>
                    </a:lnTo>
                    <a:lnTo>
                      <a:pt x="83" y="370"/>
                    </a:lnTo>
                    <a:lnTo>
                      <a:pt x="79" y="358"/>
                    </a:lnTo>
                    <a:lnTo>
                      <a:pt x="83" y="352"/>
                    </a:lnTo>
                    <a:lnTo>
                      <a:pt x="85" y="352"/>
                    </a:lnTo>
                    <a:lnTo>
                      <a:pt x="82" y="349"/>
                    </a:lnTo>
                    <a:lnTo>
                      <a:pt x="79" y="338"/>
                    </a:lnTo>
                    <a:lnTo>
                      <a:pt x="79" y="332"/>
                    </a:lnTo>
                    <a:lnTo>
                      <a:pt x="79" y="333"/>
                    </a:lnTo>
                    <a:lnTo>
                      <a:pt x="70" y="330"/>
                    </a:lnTo>
                    <a:lnTo>
                      <a:pt x="59" y="326"/>
                    </a:lnTo>
                    <a:lnTo>
                      <a:pt x="56" y="324"/>
                    </a:lnTo>
                    <a:lnTo>
                      <a:pt x="50" y="323"/>
                    </a:lnTo>
                    <a:lnTo>
                      <a:pt x="50" y="321"/>
                    </a:lnTo>
                    <a:lnTo>
                      <a:pt x="44" y="323"/>
                    </a:lnTo>
                    <a:lnTo>
                      <a:pt x="25" y="323"/>
                    </a:lnTo>
                    <a:lnTo>
                      <a:pt x="23" y="305"/>
                    </a:lnTo>
                    <a:lnTo>
                      <a:pt x="15" y="296"/>
                    </a:lnTo>
                    <a:lnTo>
                      <a:pt x="15" y="285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3" y="274"/>
                    </a:lnTo>
                    <a:lnTo>
                      <a:pt x="2" y="272"/>
                    </a:lnTo>
                    <a:lnTo>
                      <a:pt x="0" y="267"/>
                    </a:lnTo>
                    <a:lnTo>
                      <a:pt x="0" y="257"/>
                    </a:lnTo>
                    <a:lnTo>
                      <a:pt x="3" y="250"/>
                    </a:lnTo>
                    <a:lnTo>
                      <a:pt x="8" y="248"/>
                    </a:lnTo>
                    <a:lnTo>
                      <a:pt x="25" y="248"/>
                    </a:lnTo>
                    <a:lnTo>
                      <a:pt x="34" y="240"/>
                    </a:lnTo>
                    <a:lnTo>
                      <a:pt x="47" y="235"/>
                    </a:lnTo>
                    <a:lnTo>
                      <a:pt x="56" y="235"/>
                    </a:lnTo>
                    <a:lnTo>
                      <a:pt x="62" y="230"/>
                    </a:lnTo>
                    <a:lnTo>
                      <a:pt x="68" y="226"/>
                    </a:lnTo>
                    <a:lnTo>
                      <a:pt x="71" y="217"/>
                    </a:lnTo>
                    <a:lnTo>
                      <a:pt x="74" y="208"/>
                    </a:lnTo>
                    <a:lnTo>
                      <a:pt x="76" y="204"/>
                    </a:lnTo>
                    <a:lnTo>
                      <a:pt x="74" y="199"/>
                    </a:lnTo>
                    <a:lnTo>
                      <a:pt x="68" y="192"/>
                    </a:lnTo>
                    <a:lnTo>
                      <a:pt x="65" y="188"/>
                    </a:lnTo>
                    <a:lnTo>
                      <a:pt x="65" y="182"/>
                    </a:lnTo>
                    <a:lnTo>
                      <a:pt x="71" y="179"/>
                    </a:lnTo>
                    <a:lnTo>
                      <a:pt x="79" y="179"/>
                    </a:lnTo>
                    <a:lnTo>
                      <a:pt x="82" y="174"/>
                    </a:lnTo>
                    <a:lnTo>
                      <a:pt x="79" y="170"/>
                    </a:lnTo>
                    <a:lnTo>
                      <a:pt x="82" y="170"/>
                    </a:lnTo>
                    <a:lnTo>
                      <a:pt x="90" y="165"/>
                    </a:lnTo>
                    <a:lnTo>
                      <a:pt x="93" y="164"/>
                    </a:lnTo>
                    <a:lnTo>
                      <a:pt x="98" y="158"/>
                    </a:lnTo>
                    <a:lnTo>
                      <a:pt x="102" y="145"/>
                    </a:lnTo>
                    <a:lnTo>
                      <a:pt x="104" y="137"/>
                    </a:lnTo>
                    <a:lnTo>
                      <a:pt x="107" y="133"/>
                    </a:lnTo>
                    <a:lnTo>
                      <a:pt x="119" y="127"/>
                    </a:lnTo>
                    <a:lnTo>
                      <a:pt x="128" y="126"/>
                    </a:lnTo>
                    <a:lnTo>
                      <a:pt x="131" y="116"/>
                    </a:lnTo>
                    <a:lnTo>
                      <a:pt x="139" y="105"/>
                    </a:lnTo>
                    <a:lnTo>
                      <a:pt x="144" y="99"/>
                    </a:lnTo>
                    <a:lnTo>
                      <a:pt x="151" y="98"/>
                    </a:lnTo>
                    <a:lnTo>
                      <a:pt x="156" y="98"/>
                    </a:lnTo>
                    <a:lnTo>
                      <a:pt x="159" y="95"/>
                    </a:lnTo>
                    <a:lnTo>
                      <a:pt x="159" y="89"/>
                    </a:lnTo>
                    <a:lnTo>
                      <a:pt x="163" y="80"/>
                    </a:lnTo>
                    <a:lnTo>
                      <a:pt x="166" y="75"/>
                    </a:lnTo>
                    <a:lnTo>
                      <a:pt x="173" y="74"/>
                    </a:lnTo>
                    <a:lnTo>
                      <a:pt x="172" y="74"/>
                    </a:lnTo>
                    <a:lnTo>
                      <a:pt x="190" y="71"/>
                    </a:lnTo>
                    <a:lnTo>
                      <a:pt x="172" y="85"/>
                    </a:lnTo>
                    <a:lnTo>
                      <a:pt x="173" y="8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1" name="Freeform 50"/>
              <p:cNvSpPr>
                <a:spLocks/>
              </p:cNvSpPr>
              <p:nvPr/>
            </p:nvSpPr>
            <p:spPr bwMode="auto">
              <a:xfrm>
                <a:off x="7677148" y="3386112"/>
                <a:ext cx="204693" cy="191032"/>
              </a:xfrm>
              <a:custGeom>
                <a:avLst/>
                <a:gdLst>
                  <a:gd name="T0" fmla="*/ 2147483647 w 126"/>
                  <a:gd name="T1" fmla="*/ 2147483647 h 116"/>
                  <a:gd name="T2" fmla="*/ 0 w 126"/>
                  <a:gd name="T3" fmla="*/ 2147483647 h 116"/>
                  <a:gd name="T4" fmla="*/ 2147483647 w 126"/>
                  <a:gd name="T5" fmla="*/ 2147483647 h 116"/>
                  <a:gd name="T6" fmla="*/ 2147483647 w 126"/>
                  <a:gd name="T7" fmla="*/ 2147483647 h 116"/>
                  <a:gd name="T8" fmla="*/ 2147483647 w 126"/>
                  <a:gd name="T9" fmla="*/ 2147483647 h 116"/>
                  <a:gd name="T10" fmla="*/ 2147483647 w 126"/>
                  <a:gd name="T11" fmla="*/ 2147483647 h 116"/>
                  <a:gd name="T12" fmla="*/ 2147483647 w 126"/>
                  <a:gd name="T13" fmla="*/ 2147483647 h 116"/>
                  <a:gd name="T14" fmla="*/ 2147483647 w 126"/>
                  <a:gd name="T15" fmla="*/ 2147483647 h 116"/>
                  <a:gd name="T16" fmla="*/ 2147483647 w 126"/>
                  <a:gd name="T17" fmla="*/ 2147483647 h 116"/>
                  <a:gd name="T18" fmla="*/ 2147483647 w 126"/>
                  <a:gd name="T19" fmla="*/ 2147483647 h 116"/>
                  <a:gd name="T20" fmla="*/ 2147483647 w 126"/>
                  <a:gd name="T21" fmla="*/ 2147483647 h 116"/>
                  <a:gd name="T22" fmla="*/ 2147483647 w 126"/>
                  <a:gd name="T23" fmla="*/ 2147483647 h 116"/>
                  <a:gd name="T24" fmla="*/ 2147483647 w 126"/>
                  <a:gd name="T25" fmla="*/ 2147483647 h 116"/>
                  <a:gd name="T26" fmla="*/ 2147483647 w 126"/>
                  <a:gd name="T27" fmla="*/ 2147483647 h 116"/>
                  <a:gd name="T28" fmla="*/ 2147483647 w 126"/>
                  <a:gd name="T29" fmla="*/ 2147483647 h 116"/>
                  <a:gd name="T30" fmla="*/ 2147483647 w 126"/>
                  <a:gd name="T31" fmla="*/ 2147483647 h 116"/>
                  <a:gd name="T32" fmla="*/ 2147483647 w 126"/>
                  <a:gd name="T33" fmla="*/ 2147483647 h 116"/>
                  <a:gd name="T34" fmla="*/ 2147483647 w 126"/>
                  <a:gd name="T35" fmla="*/ 2147483647 h 116"/>
                  <a:gd name="T36" fmla="*/ 2147483647 w 126"/>
                  <a:gd name="T37" fmla="*/ 2147483647 h 116"/>
                  <a:gd name="T38" fmla="*/ 2147483647 w 126"/>
                  <a:gd name="T39" fmla="*/ 2147483647 h 116"/>
                  <a:gd name="T40" fmla="*/ 2147483647 w 126"/>
                  <a:gd name="T41" fmla="*/ 2147483647 h 116"/>
                  <a:gd name="T42" fmla="*/ 2147483647 w 126"/>
                  <a:gd name="T43" fmla="*/ 2147483647 h 116"/>
                  <a:gd name="T44" fmla="*/ 2147483647 w 126"/>
                  <a:gd name="T45" fmla="*/ 2147483647 h 116"/>
                  <a:gd name="T46" fmla="*/ 2147483647 w 126"/>
                  <a:gd name="T47" fmla="*/ 2147483647 h 116"/>
                  <a:gd name="T48" fmla="*/ 2147483647 w 126"/>
                  <a:gd name="T49" fmla="*/ 0 h 116"/>
                  <a:gd name="T50" fmla="*/ 2147483647 w 126"/>
                  <a:gd name="T51" fmla="*/ 2147483647 h 116"/>
                  <a:gd name="T52" fmla="*/ 2147483647 w 126"/>
                  <a:gd name="T53" fmla="*/ 2147483647 h 116"/>
                  <a:gd name="T54" fmla="*/ 2147483647 w 126"/>
                  <a:gd name="T55" fmla="*/ 2147483647 h 116"/>
                  <a:gd name="T56" fmla="*/ 2147483647 w 126"/>
                  <a:gd name="T57" fmla="*/ 2147483647 h 116"/>
                  <a:gd name="T58" fmla="*/ 2147483647 w 126"/>
                  <a:gd name="T59" fmla="*/ 2147483647 h 116"/>
                  <a:gd name="T60" fmla="*/ 2147483647 w 126"/>
                  <a:gd name="T61" fmla="*/ 2147483647 h 116"/>
                  <a:gd name="T62" fmla="*/ 2147483647 w 126"/>
                  <a:gd name="T63" fmla="*/ 2147483647 h 116"/>
                  <a:gd name="T64" fmla="*/ 2147483647 w 126"/>
                  <a:gd name="T65" fmla="*/ 2147483647 h 116"/>
                  <a:gd name="T66" fmla="*/ 2147483647 w 126"/>
                  <a:gd name="T67" fmla="*/ 2147483647 h 116"/>
                  <a:gd name="T68" fmla="*/ 2147483647 w 126"/>
                  <a:gd name="T69" fmla="*/ 2147483647 h 116"/>
                  <a:gd name="T70" fmla="*/ 2147483647 w 126"/>
                  <a:gd name="T71" fmla="*/ 2147483647 h 116"/>
                  <a:gd name="T72" fmla="*/ 2147483647 w 126"/>
                  <a:gd name="T73" fmla="*/ 2147483647 h 116"/>
                  <a:gd name="T74" fmla="*/ 2147483647 w 126"/>
                  <a:gd name="T75" fmla="*/ 2147483647 h 1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26"/>
                  <a:gd name="T115" fmla="*/ 0 h 116"/>
                  <a:gd name="T116" fmla="*/ 126 w 126"/>
                  <a:gd name="T117" fmla="*/ 116 h 11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26" h="116">
                    <a:moveTo>
                      <a:pt x="5" y="103"/>
                    </a:moveTo>
                    <a:lnTo>
                      <a:pt x="0" y="109"/>
                    </a:lnTo>
                    <a:lnTo>
                      <a:pt x="12" y="113"/>
                    </a:lnTo>
                    <a:lnTo>
                      <a:pt x="21" y="109"/>
                    </a:lnTo>
                    <a:lnTo>
                      <a:pt x="34" y="103"/>
                    </a:lnTo>
                    <a:lnTo>
                      <a:pt x="50" y="103"/>
                    </a:lnTo>
                    <a:lnTo>
                      <a:pt x="54" y="112"/>
                    </a:lnTo>
                    <a:lnTo>
                      <a:pt x="59" y="115"/>
                    </a:lnTo>
                    <a:lnTo>
                      <a:pt x="64" y="113"/>
                    </a:lnTo>
                    <a:lnTo>
                      <a:pt x="71" y="110"/>
                    </a:lnTo>
                    <a:lnTo>
                      <a:pt x="76" y="104"/>
                    </a:lnTo>
                    <a:lnTo>
                      <a:pt x="74" y="104"/>
                    </a:lnTo>
                    <a:lnTo>
                      <a:pt x="88" y="100"/>
                    </a:lnTo>
                    <a:lnTo>
                      <a:pt x="97" y="94"/>
                    </a:lnTo>
                    <a:lnTo>
                      <a:pt x="106" y="88"/>
                    </a:lnTo>
                    <a:lnTo>
                      <a:pt x="111" y="82"/>
                    </a:lnTo>
                    <a:lnTo>
                      <a:pt x="113" y="78"/>
                    </a:lnTo>
                    <a:lnTo>
                      <a:pt x="117" y="69"/>
                    </a:lnTo>
                    <a:lnTo>
                      <a:pt x="121" y="58"/>
                    </a:lnTo>
                    <a:lnTo>
                      <a:pt x="121" y="52"/>
                    </a:lnTo>
                    <a:lnTo>
                      <a:pt x="119" y="40"/>
                    </a:lnTo>
                    <a:lnTo>
                      <a:pt x="125" y="35"/>
                    </a:lnTo>
                    <a:lnTo>
                      <a:pt x="125" y="30"/>
                    </a:lnTo>
                    <a:lnTo>
                      <a:pt x="125" y="18"/>
                    </a:lnTo>
                    <a:lnTo>
                      <a:pt x="122" y="0"/>
                    </a:lnTo>
                    <a:lnTo>
                      <a:pt x="114" y="3"/>
                    </a:lnTo>
                    <a:lnTo>
                      <a:pt x="107" y="6"/>
                    </a:lnTo>
                    <a:lnTo>
                      <a:pt x="101" y="17"/>
                    </a:lnTo>
                    <a:lnTo>
                      <a:pt x="100" y="35"/>
                    </a:lnTo>
                    <a:lnTo>
                      <a:pt x="97" y="44"/>
                    </a:lnTo>
                    <a:lnTo>
                      <a:pt x="94" y="47"/>
                    </a:lnTo>
                    <a:lnTo>
                      <a:pt x="91" y="54"/>
                    </a:lnTo>
                    <a:lnTo>
                      <a:pt x="78" y="69"/>
                    </a:lnTo>
                    <a:lnTo>
                      <a:pt x="67" y="76"/>
                    </a:lnTo>
                    <a:lnTo>
                      <a:pt x="56" y="85"/>
                    </a:lnTo>
                    <a:lnTo>
                      <a:pt x="36" y="85"/>
                    </a:lnTo>
                    <a:lnTo>
                      <a:pt x="19" y="90"/>
                    </a:lnTo>
                    <a:lnTo>
                      <a:pt x="5" y="10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7846751" y="3269154"/>
                <a:ext cx="115019" cy="91617"/>
              </a:xfrm>
              <a:custGeom>
                <a:avLst/>
                <a:gdLst>
                  <a:gd name="T0" fmla="*/ 2147483647 w 70"/>
                  <a:gd name="T1" fmla="*/ 2147483647 h 56"/>
                  <a:gd name="T2" fmla="*/ 2147483647 w 70"/>
                  <a:gd name="T3" fmla="*/ 2147483647 h 56"/>
                  <a:gd name="T4" fmla="*/ 2147483647 w 70"/>
                  <a:gd name="T5" fmla="*/ 0 h 56"/>
                  <a:gd name="T6" fmla="*/ 2147483647 w 70"/>
                  <a:gd name="T7" fmla="*/ 2147483647 h 56"/>
                  <a:gd name="T8" fmla="*/ 2147483647 w 70"/>
                  <a:gd name="T9" fmla="*/ 2147483647 h 56"/>
                  <a:gd name="T10" fmla="*/ 2147483647 w 70"/>
                  <a:gd name="T11" fmla="*/ 2147483647 h 56"/>
                  <a:gd name="T12" fmla="*/ 2147483647 w 70"/>
                  <a:gd name="T13" fmla="*/ 2147483647 h 56"/>
                  <a:gd name="T14" fmla="*/ 0 w 70"/>
                  <a:gd name="T15" fmla="*/ 2147483647 h 56"/>
                  <a:gd name="T16" fmla="*/ 2147483647 w 70"/>
                  <a:gd name="T17" fmla="*/ 2147483647 h 56"/>
                  <a:gd name="T18" fmla="*/ 2147483647 w 70"/>
                  <a:gd name="T19" fmla="*/ 2147483647 h 56"/>
                  <a:gd name="T20" fmla="*/ 2147483647 w 70"/>
                  <a:gd name="T21" fmla="*/ 2147483647 h 56"/>
                  <a:gd name="T22" fmla="*/ 2147483647 w 70"/>
                  <a:gd name="T23" fmla="*/ 2147483647 h 56"/>
                  <a:gd name="T24" fmla="*/ 2147483647 w 70"/>
                  <a:gd name="T25" fmla="*/ 2147483647 h 56"/>
                  <a:gd name="T26" fmla="*/ 2147483647 w 70"/>
                  <a:gd name="T27" fmla="*/ 2147483647 h 56"/>
                  <a:gd name="T28" fmla="*/ 2147483647 w 70"/>
                  <a:gd name="T29" fmla="*/ 2147483647 h 56"/>
                  <a:gd name="T30" fmla="*/ 2147483647 w 70"/>
                  <a:gd name="T31" fmla="*/ 2147483647 h 56"/>
                  <a:gd name="T32" fmla="*/ 2147483647 w 70"/>
                  <a:gd name="T33" fmla="*/ 2147483647 h 56"/>
                  <a:gd name="T34" fmla="*/ 2147483647 w 70"/>
                  <a:gd name="T35" fmla="*/ 2147483647 h 56"/>
                  <a:gd name="T36" fmla="*/ 2147483647 w 70"/>
                  <a:gd name="T37" fmla="*/ 2147483647 h 56"/>
                  <a:gd name="T38" fmla="*/ 2147483647 w 70"/>
                  <a:gd name="T39" fmla="*/ 2147483647 h 56"/>
                  <a:gd name="T40" fmla="*/ 2147483647 w 70"/>
                  <a:gd name="T41" fmla="*/ 2147483647 h 56"/>
                  <a:gd name="T42" fmla="*/ 2147483647 w 70"/>
                  <a:gd name="T43" fmla="*/ 2147483647 h 56"/>
                  <a:gd name="T44" fmla="*/ 2147483647 w 70"/>
                  <a:gd name="T45" fmla="*/ 2147483647 h 56"/>
                  <a:gd name="T46" fmla="*/ 2147483647 w 70"/>
                  <a:gd name="T47" fmla="*/ 2147483647 h 56"/>
                  <a:gd name="T48" fmla="*/ 2147483647 w 70"/>
                  <a:gd name="T49" fmla="*/ 2147483647 h 56"/>
                  <a:gd name="T50" fmla="*/ 2147483647 w 70"/>
                  <a:gd name="T51" fmla="*/ 2147483647 h 56"/>
                  <a:gd name="T52" fmla="*/ 2147483647 w 70"/>
                  <a:gd name="T53" fmla="*/ 2147483647 h 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0"/>
                  <a:gd name="T82" fmla="*/ 0 h 56"/>
                  <a:gd name="T83" fmla="*/ 70 w 70"/>
                  <a:gd name="T84" fmla="*/ 56 h 5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0" h="56">
                    <a:moveTo>
                      <a:pt x="31" y="7"/>
                    </a:moveTo>
                    <a:lnTo>
                      <a:pt x="30" y="2"/>
                    </a:lnTo>
                    <a:lnTo>
                      <a:pt x="27" y="0"/>
                    </a:lnTo>
                    <a:lnTo>
                      <a:pt x="22" y="6"/>
                    </a:lnTo>
                    <a:lnTo>
                      <a:pt x="19" y="18"/>
                    </a:lnTo>
                    <a:lnTo>
                      <a:pt x="19" y="25"/>
                    </a:lnTo>
                    <a:lnTo>
                      <a:pt x="4" y="48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5" y="53"/>
                    </a:lnTo>
                    <a:lnTo>
                      <a:pt x="13" y="55"/>
                    </a:lnTo>
                    <a:lnTo>
                      <a:pt x="28" y="53"/>
                    </a:lnTo>
                    <a:lnTo>
                      <a:pt x="33" y="55"/>
                    </a:lnTo>
                    <a:lnTo>
                      <a:pt x="43" y="55"/>
                    </a:lnTo>
                    <a:lnTo>
                      <a:pt x="46" y="48"/>
                    </a:lnTo>
                    <a:lnTo>
                      <a:pt x="52" y="41"/>
                    </a:lnTo>
                    <a:lnTo>
                      <a:pt x="58" y="39"/>
                    </a:lnTo>
                    <a:lnTo>
                      <a:pt x="63" y="37"/>
                    </a:lnTo>
                    <a:lnTo>
                      <a:pt x="68" y="33"/>
                    </a:lnTo>
                    <a:lnTo>
                      <a:pt x="69" y="24"/>
                    </a:lnTo>
                    <a:lnTo>
                      <a:pt x="66" y="19"/>
                    </a:lnTo>
                    <a:lnTo>
                      <a:pt x="60" y="24"/>
                    </a:lnTo>
                    <a:lnTo>
                      <a:pt x="55" y="27"/>
                    </a:lnTo>
                    <a:lnTo>
                      <a:pt x="51" y="25"/>
                    </a:lnTo>
                    <a:lnTo>
                      <a:pt x="43" y="21"/>
                    </a:lnTo>
                    <a:lnTo>
                      <a:pt x="35" y="16"/>
                    </a:lnTo>
                    <a:lnTo>
                      <a:pt x="31" y="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6634183" y="3544006"/>
                <a:ext cx="116968" cy="46783"/>
              </a:xfrm>
              <a:custGeom>
                <a:avLst/>
                <a:gdLst>
                  <a:gd name="T0" fmla="*/ 2147483647 w 72"/>
                  <a:gd name="T1" fmla="*/ 0 h 27"/>
                  <a:gd name="T2" fmla="*/ 2147483647 w 72"/>
                  <a:gd name="T3" fmla="*/ 0 h 27"/>
                  <a:gd name="T4" fmla="*/ 2147483647 w 72"/>
                  <a:gd name="T5" fmla="*/ 2147483647 h 27"/>
                  <a:gd name="T6" fmla="*/ 0 w 72"/>
                  <a:gd name="T7" fmla="*/ 2147483647 h 27"/>
                  <a:gd name="T8" fmla="*/ 2147483647 w 72"/>
                  <a:gd name="T9" fmla="*/ 2147483647 h 27"/>
                  <a:gd name="T10" fmla="*/ 2147483647 w 72"/>
                  <a:gd name="T11" fmla="*/ 2147483647 h 27"/>
                  <a:gd name="T12" fmla="*/ 2147483647 w 72"/>
                  <a:gd name="T13" fmla="*/ 2147483647 h 27"/>
                  <a:gd name="T14" fmla="*/ 2147483647 w 72"/>
                  <a:gd name="T15" fmla="*/ 2147483647 h 27"/>
                  <a:gd name="T16" fmla="*/ 2147483647 w 72"/>
                  <a:gd name="T17" fmla="*/ 2147483647 h 27"/>
                  <a:gd name="T18" fmla="*/ 2147483647 w 72"/>
                  <a:gd name="T19" fmla="*/ 2147483647 h 27"/>
                  <a:gd name="T20" fmla="*/ 2147483647 w 72"/>
                  <a:gd name="T21" fmla="*/ 2147483647 h 27"/>
                  <a:gd name="T22" fmla="*/ 2147483647 w 72"/>
                  <a:gd name="T23" fmla="*/ 2147483647 h 27"/>
                  <a:gd name="T24" fmla="*/ 2147483647 w 72"/>
                  <a:gd name="T25" fmla="*/ 2147483647 h 27"/>
                  <a:gd name="T26" fmla="*/ 2147483647 w 72"/>
                  <a:gd name="T27" fmla="*/ 2147483647 h 27"/>
                  <a:gd name="T28" fmla="*/ 2147483647 w 72"/>
                  <a:gd name="T29" fmla="*/ 2147483647 h 27"/>
                  <a:gd name="T30" fmla="*/ 2147483647 w 72"/>
                  <a:gd name="T31" fmla="*/ 2147483647 h 27"/>
                  <a:gd name="T32" fmla="*/ 2147483647 w 72"/>
                  <a:gd name="T33" fmla="*/ 2147483647 h 27"/>
                  <a:gd name="T34" fmla="*/ 2147483647 w 72"/>
                  <a:gd name="T35" fmla="*/ 2147483647 h 27"/>
                  <a:gd name="T36" fmla="*/ 2147483647 w 72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"/>
                  <a:gd name="T58" fmla="*/ 0 h 27"/>
                  <a:gd name="T59" fmla="*/ 72 w 72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" h="27">
                    <a:moveTo>
                      <a:pt x="51" y="0"/>
                    </a:moveTo>
                    <a:lnTo>
                      <a:pt x="14" y="0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3" y="22"/>
                    </a:lnTo>
                    <a:lnTo>
                      <a:pt x="6" y="25"/>
                    </a:lnTo>
                    <a:lnTo>
                      <a:pt x="14" y="22"/>
                    </a:lnTo>
                    <a:lnTo>
                      <a:pt x="22" y="26"/>
                    </a:lnTo>
                    <a:lnTo>
                      <a:pt x="27" y="23"/>
                    </a:lnTo>
                    <a:lnTo>
                      <a:pt x="33" y="20"/>
                    </a:lnTo>
                    <a:lnTo>
                      <a:pt x="39" y="18"/>
                    </a:lnTo>
                    <a:lnTo>
                      <a:pt x="51" y="18"/>
                    </a:lnTo>
                    <a:lnTo>
                      <a:pt x="51" y="14"/>
                    </a:lnTo>
                    <a:lnTo>
                      <a:pt x="54" y="9"/>
                    </a:lnTo>
                    <a:lnTo>
                      <a:pt x="60" y="6"/>
                    </a:lnTo>
                    <a:lnTo>
                      <a:pt x="71" y="6"/>
                    </a:lnTo>
                    <a:lnTo>
                      <a:pt x="57" y="3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6634183" y="3544006"/>
                <a:ext cx="116968" cy="46783"/>
              </a:xfrm>
              <a:custGeom>
                <a:avLst/>
                <a:gdLst>
                  <a:gd name="T0" fmla="*/ 2147483647 w 72"/>
                  <a:gd name="T1" fmla="*/ 0 h 27"/>
                  <a:gd name="T2" fmla="*/ 2147483647 w 72"/>
                  <a:gd name="T3" fmla="*/ 0 h 27"/>
                  <a:gd name="T4" fmla="*/ 2147483647 w 72"/>
                  <a:gd name="T5" fmla="*/ 2147483647 h 27"/>
                  <a:gd name="T6" fmla="*/ 0 w 72"/>
                  <a:gd name="T7" fmla="*/ 2147483647 h 27"/>
                  <a:gd name="T8" fmla="*/ 2147483647 w 72"/>
                  <a:gd name="T9" fmla="*/ 2147483647 h 27"/>
                  <a:gd name="T10" fmla="*/ 2147483647 w 72"/>
                  <a:gd name="T11" fmla="*/ 2147483647 h 27"/>
                  <a:gd name="T12" fmla="*/ 2147483647 w 72"/>
                  <a:gd name="T13" fmla="*/ 2147483647 h 27"/>
                  <a:gd name="T14" fmla="*/ 2147483647 w 72"/>
                  <a:gd name="T15" fmla="*/ 2147483647 h 27"/>
                  <a:gd name="T16" fmla="*/ 2147483647 w 72"/>
                  <a:gd name="T17" fmla="*/ 2147483647 h 27"/>
                  <a:gd name="T18" fmla="*/ 2147483647 w 72"/>
                  <a:gd name="T19" fmla="*/ 2147483647 h 27"/>
                  <a:gd name="T20" fmla="*/ 2147483647 w 72"/>
                  <a:gd name="T21" fmla="*/ 2147483647 h 27"/>
                  <a:gd name="T22" fmla="*/ 2147483647 w 72"/>
                  <a:gd name="T23" fmla="*/ 2147483647 h 27"/>
                  <a:gd name="T24" fmla="*/ 2147483647 w 72"/>
                  <a:gd name="T25" fmla="*/ 2147483647 h 27"/>
                  <a:gd name="T26" fmla="*/ 2147483647 w 72"/>
                  <a:gd name="T27" fmla="*/ 2147483647 h 27"/>
                  <a:gd name="T28" fmla="*/ 2147483647 w 72"/>
                  <a:gd name="T29" fmla="*/ 2147483647 h 27"/>
                  <a:gd name="T30" fmla="*/ 2147483647 w 72"/>
                  <a:gd name="T31" fmla="*/ 2147483647 h 27"/>
                  <a:gd name="T32" fmla="*/ 2147483647 w 72"/>
                  <a:gd name="T33" fmla="*/ 2147483647 h 27"/>
                  <a:gd name="T34" fmla="*/ 2147483647 w 72"/>
                  <a:gd name="T35" fmla="*/ 2147483647 h 27"/>
                  <a:gd name="T36" fmla="*/ 2147483647 w 72"/>
                  <a:gd name="T37" fmla="*/ 2147483647 h 27"/>
                  <a:gd name="T38" fmla="*/ 2147483647 w 72"/>
                  <a:gd name="T39" fmla="*/ 0 h 2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2"/>
                  <a:gd name="T61" fmla="*/ 0 h 27"/>
                  <a:gd name="T62" fmla="*/ 72 w 72"/>
                  <a:gd name="T63" fmla="*/ 27 h 2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2" h="27">
                    <a:moveTo>
                      <a:pt x="49" y="0"/>
                    </a:moveTo>
                    <a:lnTo>
                      <a:pt x="14" y="0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3" y="22"/>
                    </a:lnTo>
                    <a:lnTo>
                      <a:pt x="6" y="25"/>
                    </a:lnTo>
                    <a:lnTo>
                      <a:pt x="14" y="22"/>
                    </a:lnTo>
                    <a:lnTo>
                      <a:pt x="22" y="26"/>
                    </a:lnTo>
                    <a:lnTo>
                      <a:pt x="27" y="23"/>
                    </a:lnTo>
                    <a:lnTo>
                      <a:pt x="33" y="20"/>
                    </a:lnTo>
                    <a:lnTo>
                      <a:pt x="39" y="18"/>
                    </a:lnTo>
                    <a:lnTo>
                      <a:pt x="51" y="18"/>
                    </a:lnTo>
                    <a:lnTo>
                      <a:pt x="51" y="14"/>
                    </a:lnTo>
                    <a:lnTo>
                      <a:pt x="54" y="9"/>
                    </a:lnTo>
                    <a:lnTo>
                      <a:pt x="60" y="6"/>
                    </a:lnTo>
                    <a:lnTo>
                      <a:pt x="71" y="6"/>
                    </a:lnTo>
                    <a:lnTo>
                      <a:pt x="63" y="5"/>
                    </a:lnTo>
                    <a:lnTo>
                      <a:pt x="56" y="3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5406020" y="2185341"/>
                <a:ext cx="483468" cy="656915"/>
              </a:xfrm>
              <a:custGeom>
                <a:avLst/>
                <a:gdLst>
                  <a:gd name="T0" fmla="*/ 2147483647 w 299"/>
                  <a:gd name="T1" fmla="*/ 2147483647 h 401"/>
                  <a:gd name="T2" fmla="*/ 2147483647 w 299"/>
                  <a:gd name="T3" fmla="*/ 2147483647 h 401"/>
                  <a:gd name="T4" fmla="*/ 2147483647 w 299"/>
                  <a:gd name="T5" fmla="*/ 2147483647 h 401"/>
                  <a:gd name="T6" fmla="*/ 2147483647 w 299"/>
                  <a:gd name="T7" fmla="*/ 2147483647 h 401"/>
                  <a:gd name="T8" fmla="*/ 2147483647 w 299"/>
                  <a:gd name="T9" fmla="*/ 2147483647 h 401"/>
                  <a:gd name="T10" fmla="*/ 2147483647 w 299"/>
                  <a:gd name="T11" fmla="*/ 2147483647 h 401"/>
                  <a:gd name="T12" fmla="*/ 2147483647 w 299"/>
                  <a:gd name="T13" fmla="*/ 2147483647 h 401"/>
                  <a:gd name="T14" fmla="*/ 2147483647 w 299"/>
                  <a:gd name="T15" fmla="*/ 2147483647 h 401"/>
                  <a:gd name="T16" fmla="*/ 2147483647 w 299"/>
                  <a:gd name="T17" fmla="*/ 0 h 401"/>
                  <a:gd name="T18" fmla="*/ 2147483647 w 299"/>
                  <a:gd name="T19" fmla="*/ 2147483647 h 401"/>
                  <a:gd name="T20" fmla="*/ 2147483647 w 299"/>
                  <a:gd name="T21" fmla="*/ 2147483647 h 401"/>
                  <a:gd name="T22" fmla="*/ 2147483647 w 299"/>
                  <a:gd name="T23" fmla="*/ 2147483647 h 401"/>
                  <a:gd name="T24" fmla="*/ 2147483647 w 299"/>
                  <a:gd name="T25" fmla="*/ 2147483647 h 401"/>
                  <a:gd name="T26" fmla="*/ 2147483647 w 299"/>
                  <a:gd name="T27" fmla="*/ 2147483647 h 401"/>
                  <a:gd name="T28" fmla="*/ 2147483647 w 299"/>
                  <a:gd name="T29" fmla="*/ 2147483647 h 401"/>
                  <a:gd name="T30" fmla="*/ 2147483647 w 299"/>
                  <a:gd name="T31" fmla="*/ 2147483647 h 401"/>
                  <a:gd name="T32" fmla="*/ 2147483647 w 299"/>
                  <a:gd name="T33" fmla="*/ 2147483647 h 401"/>
                  <a:gd name="T34" fmla="*/ 2147483647 w 299"/>
                  <a:gd name="T35" fmla="*/ 2147483647 h 401"/>
                  <a:gd name="T36" fmla="*/ 2147483647 w 299"/>
                  <a:gd name="T37" fmla="*/ 2147483647 h 401"/>
                  <a:gd name="T38" fmla="*/ 2147483647 w 299"/>
                  <a:gd name="T39" fmla="*/ 2147483647 h 401"/>
                  <a:gd name="T40" fmla="*/ 2147483647 w 299"/>
                  <a:gd name="T41" fmla="*/ 2147483647 h 401"/>
                  <a:gd name="T42" fmla="*/ 2147483647 w 299"/>
                  <a:gd name="T43" fmla="*/ 2147483647 h 401"/>
                  <a:gd name="T44" fmla="*/ 2147483647 w 299"/>
                  <a:gd name="T45" fmla="*/ 2147483647 h 401"/>
                  <a:gd name="T46" fmla="*/ 2147483647 w 299"/>
                  <a:gd name="T47" fmla="*/ 2147483647 h 401"/>
                  <a:gd name="T48" fmla="*/ 2147483647 w 299"/>
                  <a:gd name="T49" fmla="*/ 2147483647 h 401"/>
                  <a:gd name="T50" fmla="*/ 2147483647 w 299"/>
                  <a:gd name="T51" fmla="*/ 2147483647 h 401"/>
                  <a:gd name="T52" fmla="*/ 2147483647 w 299"/>
                  <a:gd name="T53" fmla="*/ 2147483647 h 401"/>
                  <a:gd name="T54" fmla="*/ 2147483647 w 299"/>
                  <a:gd name="T55" fmla="*/ 2147483647 h 401"/>
                  <a:gd name="T56" fmla="*/ 2147483647 w 299"/>
                  <a:gd name="T57" fmla="*/ 2147483647 h 401"/>
                  <a:gd name="T58" fmla="*/ 2147483647 w 299"/>
                  <a:gd name="T59" fmla="*/ 2147483647 h 401"/>
                  <a:gd name="T60" fmla="*/ 2147483647 w 299"/>
                  <a:gd name="T61" fmla="*/ 2147483647 h 401"/>
                  <a:gd name="T62" fmla="*/ 2147483647 w 299"/>
                  <a:gd name="T63" fmla="*/ 2147483647 h 401"/>
                  <a:gd name="T64" fmla="*/ 2147483647 w 299"/>
                  <a:gd name="T65" fmla="*/ 2147483647 h 401"/>
                  <a:gd name="T66" fmla="*/ 2147483647 w 299"/>
                  <a:gd name="T67" fmla="*/ 2147483647 h 401"/>
                  <a:gd name="T68" fmla="*/ 2147483647 w 299"/>
                  <a:gd name="T69" fmla="*/ 2147483647 h 401"/>
                  <a:gd name="T70" fmla="*/ 2147483647 w 299"/>
                  <a:gd name="T71" fmla="*/ 2147483647 h 401"/>
                  <a:gd name="T72" fmla="*/ 2147483647 w 299"/>
                  <a:gd name="T73" fmla="*/ 2147483647 h 401"/>
                  <a:gd name="T74" fmla="*/ 2147483647 w 299"/>
                  <a:gd name="T75" fmla="*/ 2147483647 h 401"/>
                  <a:gd name="T76" fmla="*/ 2147483647 w 299"/>
                  <a:gd name="T77" fmla="*/ 2147483647 h 401"/>
                  <a:gd name="T78" fmla="*/ 2147483647 w 299"/>
                  <a:gd name="T79" fmla="*/ 2147483647 h 401"/>
                  <a:gd name="T80" fmla="*/ 2147483647 w 299"/>
                  <a:gd name="T81" fmla="*/ 2147483647 h 401"/>
                  <a:gd name="T82" fmla="*/ 2147483647 w 299"/>
                  <a:gd name="T83" fmla="*/ 2147483647 h 401"/>
                  <a:gd name="T84" fmla="*/ 2147483647 w 299"/>
                  <a:gd name="T85" fmla="*/ 2147483647 h 401"/>
                  <a:gd name="T86" fmla="*/ 2147483647 w 299"/>
                  <a:gd name="T87" fmla="*/ 2147483647 h 401"/>
                  <a:gd name="T88" fmla="*/ 2147483647 w 299"/>
                  <a:gd name="T89" fmla="*/ 2147483647 h 401"/>
                  <a:gd name="T90" fmla="*/ 2147483647 w 299"/>
                  <a:gd name="T91" fmla="*/ 2147483647 h 401"/>
                  <a:gd name="T92" fmla="*/ 2147483647 w 299"/>
                  <a:gd name="T93" fmla="*/ 2147483647 h 401"/>
                  <a:gd name="T94" fmla="*/ 2147483647 w 299"/>
                  <a:gd name="T95" fmla="*/ 2147483647 h 401"/>
                  <a:gd name="T96" fmla="*/ 2147483647 w 299"/>
                  <a:gd name="T97" fmla="*/ 2147483647 h 401"/>
                  <a:gd name="T98" fmla="*/ 2147483647 w 299"/>
                  <a:gd name="T99" fmla="*/ 2147483647 h 401"/>
                  <a:gd name="T100" fmla="*/ 2147483647 w 299"/>
                  <a:gd name="T101" fmla="*/ 2147483647 h 401"/>
                  <a:gd name="T102" fmla="*/ 2147483647 w 299"/>
                  <a:gd name="T103" fmla="*/ 2147483647 h 401"/>
                  <a:gd name="T104" fmla="*/ 2147483647 w 299"/>
                  <a:gd name="T105" fmla="*/ 2147483647 h 401"/>
                  <a:gd name="T106" fmla="*/ 2147483647 w 299"/>
                  <a:gd name="T107" fmla="*/ 2147483647 h 401"/>
                  <a:gd name="T108" fmla="*/ 2147483647 w 299"/>
                  <a:gd name="T109" fmla="*/ 2147483647 h 401"/>
                  <a:gd name="T110" fmla="*/ 2147483647 w 299"/>
                  <a:gd name="T111" fmla="*/ 2147483647 h 401"/>
                  <a:gd name="T112" fmla="*/ 2147483647 w 299"/>
                  <a:gd name="T113" fmla="*/ 2147483647 h 401"/>
                  <a:gd name="T114" fmla="*/ 2147483647 w 299"/>
                  <a:gd name="T115" fmla="*/ 2147483647 h 401"/>
                  <a:gd name="T116" fmla="*/ 2147483647 w 299"/>
                  <a:gd name="T117" fmla="*/ 2147483647 h 40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99"/>
                  <a:gd name="T178" fmla="*/ 0 h 401"/>
                  <a:gd name="T179" fmla="*/ 299 w 299"/>
                  <a:gd name="T180" fmla="*/ 401 h 40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99" h="401">
                    <a:moveTo>
                      <a:pt x="289" y="48"/>
                    </a:moveTo>
                    <a:lnTo>
                      <a:pt x="280" y="47"/>
                    </a:lnTo>
                    <a:lnTo>
                      <a:pt x="281" y="47"/>
                    </a:lnTo>
                    <a:lnTo>
                      <a:pt x="271" y="42"/>
                    </a:lnTo>
                    <a:lnTo>
                      <a:pt x="266" y="41"/>
                    </a:lnTo>
                    <a:lnTo>
                      <a:pt x="264" y="41"/>
                    </a:lnTo>
                    <a:lnTo>
                      <a:pt x="280" y="39"/>
                    </a:lnTo>
                    <a:lnTo>
                      <a:pt x="281" y="39"/>
                    </a:lnTo>
                    <a:lnTo>
                      <a:pt x="278" y="41"/>
                    </a:lnTo>
                    <a:lnTo>
                      <a:pt x="283" y="39"/>
                    </a:lnTo>
                    <a:lnTo>
                      <a:pt x="291" y="33"/>
                    </a:lnTo>
                    <a:lnTo>
                      <a:pt x="293" y="20"/>
                    </a:lnTo>
                    <a:lnTo>
                      <a:pt x="293" y="18"/>
                    </a:lnTo>
                    <a:lnTo>
                      <a:pt x="280" y="18"/>
                    </a:lnTo>
                    <a:lnTo>
                      <a:pt x="275" y="9"/>
                    </a:lnTo>
                    <a:lnTo>
                      <a:pt x="267" y="1"/>
                    </a:lnTo>
                    <a:lnTo>
                      <a:pt x="250" y="3"/>
                    </a:lnTo>
                    <a:lnTo>
                      <a:pt x="230" y="0"/>
                    </a:lnTo>
                    <a:lnTo>
                      <a:pt x="222" y="9"/>
                    </a:lnTo>
                    <a:lnTo>
                      <a:pt x="215" y="10"/>
                    </a:lnTo>
                    <a:lnTo>
                      <a:pt x="204" y="13"/>
                    </a:lnTo>
                    <a:lnTo>
                      <a:pt x="198" y="14"/>
                    </a:lnTo>
                    <a:lnTo>
                      <a:pt x="193" y="20"/>
                    </a:lnTo>
                    <a:lnTo>
                      <a:pt x="189" y="29"/>
                    </a:lnTo>
                    <a:lnTo>
                      <a:pt x="182" y="33"/>
                    </a:lnTo>
                    <a:lnTo>
                      <a:pt x="176" y="33"/>
                    </a:lnTo>
                    <a:lnTo>
                      <a:pt x="173" y="29"/>
                    </a:lnTo>
                    <a:lnTo>
                      <a:pt x="169" y="29"/>
                    </a:lnTo>
                    <a:lnTo>
                      <a:pt x="161" y="39"/>
                    </a:lnTo>
                    <a:lnTo>
                      <a:pt x="156" y="47"/>
                    </a:lnTo>
                    <a:lnTo>
                      <a:pt x="155" y="47"/>
                    </a:lnTo>
                    <a:lnTo>
                      <a:pt x="150" y="51"/>
                    </a:lnTo>
                    <a:lnTo>
                      <a:pt x="142" y="51"/>
                    </a:lnTo>
                    <a:lnTo>
                      <a:pt x="137" y="57"/>
                    </a:lnTo>
                    <a:lnTo>
                      <a:pt x="134" y="67"/>
                    </a:lnTo>
                    <a:lnTo>
                      <a:pt x="131" y="79"/>
                    </a:lnTo>
                    <a:lnTo>
                      <a:pt x="131" y="78"/>
                    </a:lnTo>
                    <a:lnTo>
                      <a:pt x="122" y="108"/>
                    </a:lnTo>
                    <a:lnTo>
                      <a:pt x="103" y="144"/>
                    </a:lnTo>
                    <a:lnTo>
                      <a:pt x="105" y="145"/>
                    </a:lnTo>
                    <a:lnTo>
                      <a:pt x="97" y="159"/>
                    </a:lnTo>
                    <a:lnTo>
                      <a:pt x="94" y="168"/>
                    </a:lnTo>
                    <a:lnTo>
                      <a:pt x="93" y="172"/>
                    </a:lnTo>
                    <a:lnTo>
                      <a:pt x="91" y="176"/>
                    </a:lnTo>
                    <a:lnTo>
                      <a:pt x="89" y="179"/>
                    </a:lnTo>
                    <a:lnTo>
                      <a:pt x="88" y="183"/>
                    </a:lnTo>
                    <a:lnTo>
                      <a:pt x="86" y="191"/>
                    </a:lnTo>
                    <a:lnTo>
                      <a:pt x="80" y="201"/>
                    </a:lnTo>
                    <a:lnTo>
                      <a:pt x="73" y="217"/>
                    </a:lnTo>
                    <a:lnTo>
                      <a:pt x="63" y="225"/>
                    </a:lnTo>
                    <a:lnTo>
                      <a:pt x="48" y="245"/>
                    </a:lnTo>
                    <a:lnTo>
                      <a:pt x="28" y="260"/>
                    </a:lnTo>
                    <a:lnTo>
                      <a:pt x="28" y="263"/>
                    </a:lnTo>
                    <a:lnTo>
                      <a:pt x="24" y="272"/>
                    </a:lnTo>
                    <a:lnTo>
                      <a:pt x="14" y="278"/>
                    </a:lnTo>
                    <a:lnTo>
                      <a:pt x="12" y="287"/>
                    </a:lnTo>
                    <a:lnTo>
                      <a:pt x="8" y="292"/>
                    </a:lnTo>
                    <a:lnTo>
                      <a:pt x="2" y="304"/>
                    </a:lnTo>
                    <a:lnTo>
                      <a:pt x="2" y="315"/>
                    </a:lnTo>
                    <a:lnTo>
                      <a:pt x="3" y="325"/>
                    </a:lnTo>
                    <a:lnTo>
                      <a:pt x="8" y="328"/>
                    </a:lnTo>
                    <a:lnTo>
                      <a:pt x="11" y="329"/>
                    </a:lnTo>
                    <a:lnTo>
                      <a:pt x="9" y="333"/>
                    </a:lnTo>
                    <a:lnTo>
                      <a:pt x="5" y="338"/>
                    </a:lnTo>
                    <a:lnTo>
                      <a:pt x="5" y="348"/>
                    </a:lnTo>
                    <a:lnTo>
                      <a:pt x="2" y="356"/>
                    </a:lnTo>
                    <a:lnTo>
                      <a:pt x="0" y="362"/>
                    </a:lnTo>
                    <a:lnTo>
                      <a:pt x="2" y="369"/>
                    </a:lnTo>
                    <a:lnTo>
                      <a:pt x="5" y="376"/>
                    </a:lnTo>
                    <a:lnTo>
                      <a:pt x="11" y="391"/>
                    </a:lnTo>
                    <a:lnTo>
                      <a:pt x="17" y="397"/>
                    </a:lnTo>
                    <a:lnTo>
                      <a:pt x="25" y="400"/>
                    </a:lnTo>
                    <a:lnTo>
                      <a:pt x="39" y="395"/>
                    </a:lnTo>
                    <a:lnTo>
                      <a:pt x="45" y="390"/>
                    </a:lnTo>
                    <a:lnTo>
                      <a:pt x="48" y="380"/>
                    </a:lnTo>
                    <a:lnTo>
                      <a:pt x="48" y="371"/>
                    </a:lnTo>
                    <a:lnTo>
                      <a:pt x="51" y="365"/>
                    </a:lnTo>
                    <a:lnTo>
                      <a:pt x="58" y="363"/>
                    </a:lnTo>
                    <a:lnTo>
                      <a:pt x="63" y="356"/>
                    </a:lnTo>
                    <a:lnTo>
                      <a:pt x="68" y="348"/>
                    </a:lnTo>
                    <a:lnTo>
                      <a:pt x="71" y="341"/>
                    </a:lnTo>
                    <a:lnTo>
                      <a:pt x="73" y="335"/>
                    </a:lnTo>
                    <a:lnTo>
                      <a:pt x="71" y="331"/>
                    </a:lnTo>
                    <a:lnTo>
                      <a:pt x="71" y="329"/>
                    </a:lnTo>
                    <a:lnTo>
                      <a:pt x="77" y="347"/>
                    </a:lnTo>
                    <a:lnTo>
                      <a:pt x="85" y="344"/>
                    </a:lnTo>
                    <a:lnTo>
                      <a:pt x="89" y="338"/>
                    </a:lnTo>
                    <a:lnTo>
                      <a:pt x="91" y="329"/>
                    </a:lnTo>
                    <a:lnTo>
                      <a:pt x="91" y="253"/>
                    </a:lnTo>
                    <a:lnTo>
                      <a:pt x="88" y="245"/>
                    </a:lnTo>
                    <a:lnTo>
                      <a:pt x="108" y="234"/>
                    </a:lnTo>
                    <a:lnTo>
                      <a:pt x="108" y="207"/>
                    </a:lnTo>
                    <a:lnTo>
                      <a:pt x="116" y="193"/>
                    </a:lnTo>
                    <a:lnTo>
                      <a:pt x="120" y="176"/>
                    </a:lnTo>
                    <a:lnTo>
                      <a:pt x="123" y="176"/>
                    </a:lnTo>
                    <a:lnTo>
                      <a:pt x="135" y="160"/>
                    </a:lnTo>
                    <a:lnTo>
                      <a:pt x="137" y="155"/>
                    </a:lnTo>
                    <a:lnTo>
                      <a:pt x="140" y="150"/>
                    </a:lnTo>
                    <a:lnTo>
                      <a:pt x="142" y="131"/>
                    </a:lnTo>
                    <a:lnTo>
                      <a:pt x="145" y="129"/>
                    </a:lnTo>
                    <a:lnTo>
                      <a:pt x="149" y="119"/>
                    </a:lnTo>
                    <a:lnTo>
                      <a:pt x="152" y="104"/>
                    </a:lnTo>
                    <a:lnTo>
                      <a:pt x="162" y="89"/>
                    </a:lnTo>
                    <a:lnTo>
                      <a:pt x="178" y="76"/>
                    </a:lnTo>
                    <a:lnTo>
                      <a:pt x="199" y="61"/>
                    </a:lnTo>
                    <a:lnTo>
                      <a:pt x="207" y="60"/>
                    </a:lnTo>
                    <a:lnTo>
                      <a:pt x="215" y="67"/>
                    </a:lnTo>
                    <a:lnTo>
                      <a:pt x="238" y="67"/>
                    </a:lnTo>
                    <a:lnTo>
                      <a:pt x="241" y="65"/>
                    </a:lnTo>
                    <a:lnTo>
                      <a:pt x="245" y="57"/>
                    </a:lnTo>
                    <a:lnTo>
                      <a:pt x="250" y="48"/>
                    </a:lnTo>
                    <a:lnTo>
                      <a:pt x="254" y="47"/>
                    </a:lnTo>
                    <a:lnTo>
                      <a:pt x="260" y="47"/>
                    </a:lnTo>
                    <a:lnTo>
                      <a:pt x="289" y="63"/>
                    </a:lnTo>
                    <a:lnTo>
                      <a:pt x="293" y="61"/>
                    </a:lnTo>
                    <a:lnTo>
                      <a:pt x="293" y="54"/>
                    </a:lnTo>
                    <a:lnTo>
                      <a:pt x="291" y="54"/>
                    </a:lnTo>
                    <a:lnTo>
                      <a:pt x="298" y="51"/>
                    </a:lnTo>
                    <a:lnTo>
                      <a:pt x="289" y="4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5140892" y="3308140"/>
                <a:ext cx="222239" cy="204676"/>
              </a:xfrm>
              <a:custGeom>
                <a:avLst/>
                <a:gdLst>
                  <a:gd name="T0" fmla="*/ 2147483647 w 136"/>
                  <a:gd name="T1" fmla="*/ 2147483647 h 126"/>
                  <a:gd name="T2" fmla="*/ 2147483647 w 136"/>
                  <a:gd name="T3" fmla="*/ 2147483647 h 126"/>
                  <a:gd name="T4" fmla="*/ 2147483647 w 136"/>
                  <a:gd name="T5" fmla="*/ 2147483647 h 126"/>
                  <a:gd name="T6" fmla="*/ 2147483647 w 136"/>
                  <a:gd name="T7" fmla="*/ 2147483647 h 126"/>
                  <a:gd name="T8" fmla="*/ 2147483647 w 136"/>
                  <a:gd name="T9" fmla="*/ 2147483647 h 126"/>
                  <a:gd name="T10" fmla="*/ 2147483647 w 136"/>
                  <a:gd name="T11" fmla="*/ 2147483647 h 126"/>
                  <a:gd name="T12" fmla="*/ 2147483647 w 136"/>
                  <a:gd name="T13" fmla="*/ 2147483647 h 126"/>
                  <a:gd name="T14" fmla="*/ 2147483647 w 136"/>
                  <a:gd name="T15" fmla="*/ 2147483647 h 126"/>
                  <a:gd name="T16" fmla="*/ 2147483647 w 136"/>
                  <a:gd name="T17" fmla="*/ 2147483647 h 126"/>
                  <a:gd name="T18" fmla="*/ 2147483647 w 136"/>
                  <a:gd name="T19" fmla="*/ 2147483647 h 126"/>
                  <a:gd name="T20" fmla="*/ 2147483647 w 136"/>
                  <a:gd name="T21" fmla="*/ 2147483647 h 126"/>
                  <a:gd name="T22" fmla="*/ 2147483647 w 136"/>
                  <a:gd name="T23" fmla="*/ 2147483647 h 126"/>
                  <a:gd name="T24" fmla="*/ 2147483647 w 136"/>
                  <a:gd name="T25" fmla="*/ 2147483647 h 126"/>
                  <a:gd name="T26" fmla="*/ 2147483647 w 136"/>
                  <a:gd name="T27" fmla="*/ 2147483647 h 126"/>
                  <a:gd name="T28" fmla="*/ 2147483647 w 136"/>
                  <a:gd name="T29" fmla="*/ 2147483647 h 126"/>
                  <a:gd name="T30" fmla="*/ 2147483647 w 136"/>
                  <a:gd name="T31" fmla="*/ 2147483647 h 126"/>
                  <a:gd name="T32" fmla="*/ 2147483647 w 136"/>
                  <a:gd name="T33" fmla="*/ 2147483647 h 126"/>
                  <a:gd name="T34" fmla="*/ 2147483647 w 136"/>
                  <a:gd name="T35" fmla="*/ 2147483647 h 126"/>
                  <a:gd name="T36" fmla="*/ 2147483647 w 136"/>
                  <a:gd name="T37" fmla="*/ 2147483647 h 126"/>
                  <a:gd name="T38" fmla="*/ 2147483647 w 136"/>
                  <a:gd name="T39" fmla="*/ 2147483647 h 126"/>
                  <a:gd name="T40" fmla="*/ 2147483647 w 136"/>
                  <a:gd name="T41" fmla="*/ 2147483647 h 126"/>
                  <a:gd name="T42" fmla="*/ 2147483647 w 136"/>
                  <a:gd name="T43" fmla="*/ 2147483647 h 126"/>
                  <a:gd name="T44" fmla="*/ 0 w 136"/>
                  <a:gd name="T45" fmla="*/ 2147483647 h 126"/>
                  <a:gd name="T46" fmla="*/ 2147483647 w 136"/>
                  <a:gd name="T47" fmla="*/ 2147483647 h 126"/>
                  <a:gd name="T48" fmla="*/ 2147483647 w 136"/>
                  <a:gd name="T49" fmla="*/ 0 h 126"/>
                  <a:gd name="T50" fmla="*/ 2147483647 w 136"/>
                  <a:gd name="T51" fmla="*/ 2147483647 h 126"/>
                  <a:gd name="T52" fmla="*/ 2147483647 w 136"/>
                  <a:gd name="T53" fmla="*/ 2147483647 h 126"/>
                  <a:gd name="T54" fmla="*/ 2147483647 w 136"/>
                  <a:gd name="T55" fmla="*/ 2147483647 h 126"/>
                  <a:gd name="T56" fmla="*/ 2147483647 w 136"/>
                  <a:gd name="T57" fmla="*/ 2147483647 h 126"/>
                  <a:gd name="T58" fmla="*/ 2147483647 w 136"/>
                  <a:gd name="T59" fmla="*/ 2147483647 h 126"/>
                  <a:gd name="T60" fmla="*/ 2147483647 w 136"/>
                  <a:gd name="T61" fmla="*/ 2147483647 h 126"/>
                  <a:gd name="T62" fmla="*/ 2147483647 w 136"/>
                  <a:gd name="T63" fmla="*/ 2147483647 h 126"/>
                  <a:gd name="T64" fmla="*/ 2147483647 w 136"/>
                  <a:gd name="T65" fmla="*/ 2147483647 h 126"/>
                  <a:gd name="T66" fmla="*/ 2147483647 w 136"/>
                  <a:gd name="T67" fmla="*/ 2147483647 h 126"/>
                  <a:gd name="T68" fmla="*/ 2147483647 w 136"/>
                  <a:gd name="T69" fmla="*/ 2147483647 h 126"/>
                  <a:gd name="T70" fmla="*/ 2147483647 w 136"/>
                  <a:gd name="T71" fmla="*/ 2147483647 h 1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36"/>
                  <a:gd name="T109" fmla="*/ 0 h 126"/>
                  <a:gd name="T110" fmla="*/ 136 w 136"/>
                  <a:gd name="T111" fmla="*/ 126 h 1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36" h="126">
                    <a:moveTo>
                      <a:pt x="134" y="44"/>
                    </a:moveTo>
                    <a:lnTo>
                      <a:pt x="123" y="41"/>
                    </a:lnTo>
                    <a:lnTo>
                      <a:pt x="112" y="50"/>
                    </a:lnTo>
                    <a:lnTo>
                      <a:pt x="102" y="62"/>
                    </a:lnTo>
                    <a:lnTo>
                      <a:pt x="102" y="68"/>
                    </a:lnTo>
                    <a:lnTo>
                      <a:pt x="105" y="74"/>
                    </a:lnTo>
                    <a:lnTo>
                      <a:pt x="92" y="92"/>
                    </a:lnTo>
                    <a:lnTo>
                      <a:pt x="81" y="111"/>
                    </a:lnTo>
                    <a:lnTo>
                      <a:pt x="81" y="112"/>
                    </a:lnTo>
                    <a:lnTo>
                      <a:pt x="71" y="115"/>
                    </a:lnTo>
                    <a:lnTo>
                      <a:pt x="60" y="111"/>
                    </a:lnTo>
                    <a:lnTo>
                      <a:pt x="51" y="112"/>
                    </a:lnTo>
                    <a:lnTo>
                      <a:pt x="43" y="116"/>
                    </a:lnTo>
                    <a:lnTo>
                      <a:pt x="34" y="115"/>
                    </a:lnTo>
                    <a:lnTo>
                      <a:pt x="29" y="115"/>
                    </a:lnTo>
                    <a:lnTo>
                      <a:pt x="27" y="118"/>
                    </a:lnTo>
                    <a:lnTo>
                      <a:pt x="25" y="124"/>
                    </a:lnTo>
                    <a:lnTo>
                      <a:pt x="23" y="125"/>
                    </a:lnTo>
                    <a:lnTo>
                      <a:pt x="17" y="124"/>
                    </a:lnTo>
                    <a:lnTo>
                      <a:pt x="13" y="118"/>
                    </a:lnTo>
                    <a:lnTo>
                      <a:pt x="13" y="109"/>
                    </a:lnTo>
                    <a:lnTo>
                      <a:pt x="15" y="103"/>
                    </a:lnTo>
                    <a:lnTo>
                      <a:pt x="18" y="100"/>
                    </a:lnTo>
                    <a:lnTo>
                      <a:pt x="21" y="97"/>
                    </a:lnTo>
                    <a:lnTo>
                      <a:pt x="23" y="94"/>
                    </a:lnTo>
                    <a:lnTo>
                      <a:pt x="20" y="88"/>
                    </a:lnTo>
                    <a:lnTo>
                      <a:pt x="23" y="85"/>
                    </a:lnTo>
                    <a:lnTo>
                      <a:pt x="25" y="75"/>
                    </a:lnTo>
                    <a:lnTo>
                      <a:pt x="25" y="68"/>
                    </a:lnTo>
                    <a:lnTo>
                      <a:pt x="21" y="57"/>
                    </a:lnTo>
                    <a:lnTo>
                      <a:pt x="23" y="46"/>
                    </a:lnTo>
                    <a:lnTo>
                      <a:pt x="27" y="40"/>
                    </a:lnTo>
                    <a:lnTo>
                      <a:pt x="29" y="37"/>
                    </a:lnTo>
                    <a:lnTo>
                      <a:pt x="31" y="33"/>
                    </a:lnTo>
                    <a:lnTo>
                      <a:pt x="33" y="31"/>
                    </a:lnTo>
                    <a:lnTo>
                      <a:pt x="29" y="31"/>
                    </a:lnTo>
                    <a:lnTo>
                      <a:pt x="29" y="28"/>
                    </a:lnTo>
                    <a:lnTo>
                      <a:pt x="23" y="25"/>
                    </a:lnTo>
                    <a:lnTo>
                      <a:pt x="23" y="27"/>
                    </a:lnTo>
                    <a:lnTo>
                      <a:pt x="21" y="25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6" y="27"/>
                    </a:lnTo>
                    <a:lnTo>
                      <a:pt x="1" y="27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4" y="9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3"/>
                    </a:lnTo>
                    <a:lnTo>
                      <a:pt x="21" y="1"/>
                    </a:lnTo>
                    <a:lnTo>
                      <a:pt x="45" y="4"/>
                    </a:lnTo>
                    <a:lnTo>
                      <a:pt x="71" y="4"/>
                    </a:lnTo>
                    <a:lnTo>
                      <a:pt x="84" y="3"/>
                    </a:lnTo>
                    <a:lnTo>
                      <a:pt x="88" y="7"/>
                    </a:lnTo>
                    <a:lnTo>
                      <a:pt x="88" y="10"/>
                    </a:lnTo>
                    <a:lnTo>
                      <a:pt x="95" y="14"/>
                    </a:lnTo>
                    <a:lnTo>
                      <a:pt x="96" y="18"/>
                    </a:lnTo>
                    <a:lnTo>
                      <a:pt x="102" y="20"/>
                    </a:lnTo>
                    <a:lnTo>
                      <a:pt x="105" y="22"/>
                    </a:lnTo>
                    <a:lnTo>
                      <a:pt x="107" y="25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30" y="40"/>
                    </a:lnTo>
                    <a:lnTo>
                      <a:pt x="135" y="40"/>
                    </a:lnTo>
                    <a:lnTo>
                      <a:pt x="134" y="41"/>
                    </a:lnTo>
                    <a:lnTo>
                      <a:pt x="134" y="44"/>
                    </a:lnTo>
                    <a:lnTo>
                      <a:pt x="13" y="112"/>
                    </a:lnTo>
                    <a:lnTo>
                      <a:pt x="12" y="111"/>
                    </a:lnTo>
                    <a:lnTo>
                      <a:pt x="13" y="112"/>
                    </a:lnTo>
                    <a:lnTo>
                      <a:pt x="134" y="4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5357283" y="3425099"/>
                <a:ext cx="23394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0 h 17"/>
                  <a:gd name="T4" fmla="*/ 2147483647 w 17"/>
                  <a:gd name="T5" fmla="*/ 2147483647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2147483647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3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6"/>
                    </a:lnTo>
                    <a:lnTo>
                      <a:pt x="5" y="16"/>
                    </a:lnTo>
                    <a:lnTo>
                      <a:pt x="16" y="13"/>
                    </a:lnTo>
                    <a:lnTo>
                      <a:pt x="13" y="1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8" name="Freeform 257"/>
              <p:cNvSpPr>
                <a:spLocks/>
              </p:cNvSpPr>
              <p:nvPr/>
            </p:nvSpPr>
            <p:spPr bwMode="auto">
              <a:xfrm>
                <a:off x="5425514" y="3243813"/>
                <a:ext cx="226137" cy="233917"/>
              </a:xfrm>
              <a:custGeom>
                <a:avLst/>
                <a:gdLst>
                  <a:gd name="T0" fmla="*/ 2147483647 w 140"/>
                  <a:gd name="T1" fmla="*/ 2147483647 h 145"/>
                  <a:gd name="T2" fmla="*/ 2147483647 w 140"/>
                  <a:gd name="T3" fmla="*/ 2147483647 h 145"/>
                  <a:gd name="T4" fmla="*/ 2147483647 w 140"/>
                  <a:gd name="T5" fmla="*/ 2147483647 h 145"/>
                  <a:gd name="T6" fmla="*/ 2147483647 w 140"/>
                  <a:gd name="T7" fmla="*/ 2147483647 h 145"/>
                  <a:gd name="T8" fmla="*/ 2147483647 w 140"/>
                  <a:gd name="T9" fmla="*/ 2147483647 h 145"/>
                  <a:gd name="T10" fmla="*/ 2147483647 w 140"/>
                  <a:gd name="T11" fmla="*/ 2147483647 h 145"/>
                  <a:gd name="T12" fmla="*/ 2147483647 w 140"/>
                  <a:gd name="T13" fmla="*/ 2147483647 h 145"/>
                  <a:gd name="T14" fmla="*/ 2147483647 w 140"/>
                  <a:gd name="T15" fmla="*/ 2147483647 h 145"/>
                  <a:gd name="T16" fmla="*/ 2147483647 w 140"/>
                  <a:gd name="T17" fmla="*/ 2147483647 h 145"/>
                  <a:gd name="T18" fmla="*/ 2147483647 w 140"/>
                  <a:gd name="T19" fmla="*/ 2147483647 h 145"/>
                  <a:gd name="T20" fmla="*/ 2147483647 w 140"/>
                  <a:gd name="T21" fmla="*/ 2147483647 h 145"/>
                  <a:gd name="T22" fmla="*/ 2147483647 w 140"/>
                  <a:gd name="T23" fmla="*/ 2147483647 h 145"/>
                  <a:gd name="T24" fmla="*/ 2147483647 w 140"/>
                  <a:gd name="T25" fmla="*/ 2147483647 h 145"/>
                  <a:gd name="T26" fmla="*/ 2147483647 w 140"/>
                  <a:gd name="T27" fmla="*/ 2147483647 h 145"/>
                  <a:gd name="T28" fmla="*/ 2147483647 w 140"/>
                  <a:gd name="T29" fmla="*/ 2147483647 h 145"/>
                  <a:gd name="T30" fmla="*/ 2147483647 w 140"/>
                  <a:gd name="T31" fmla="*/ 2147483647 h 145"/>
                  <a:gd name="T32" fmla="*/ 2147483647 w 140"/>
                  <a:gd name="T33" fmla="*/ 2147483647 h 145"/>
                  <a:gd name="T34" fmla="*/ 2147483647 w 140"/>
                  <a:gd name="T35" fmla="*/ 2147483647 h 145"/>
                  <a:gd name="T36" fmla="*/ 2147483647 w 140"/>
                  <a:gd name="T37" fmla="*/ 2147483647 h 145"/>
                  <a:gd name="T38" fmla="*/ 2147483647 w 140"/>
                  <a:gd name="T39" fmla="*/ 2147483647 h 145"/>
                  <a:gd name="T40" fmla="*/ 2147483647 w 140"/>
                  <a:gd name="T41" fmla="*/ 2147483647 h 145"/>
                  <a:gd name="T42" fmla="*/ 2147483647 w 140"/>
                  <a:gd name="T43" fmla="*/ 2147483647 h 145"/>
                  <a:gd name="T44" fmla="*/ 2147483647 w 140"/>
                  <a:gd name="T45" fmla="*/ 2147483647 h 145"/>
                  <a:gd name="T46" fmla="*/ 2147483647 w 140"/>
                  <a:gd name="T47" fmla="*/ 2147483647 h 145"/>
                  <a:gd name="T48" fmla="*/ 2147483647 w 140"/>
                  <a:gd name="T49" fmla="*/ 2147483647 h 145"/>
                  <a:gd name="T50" fmla="*/ 2147483647 w 140"/>
                  <a:gd name="T51" fmla="*/ 2147483647 h 145"/>
                  <a:gd name="T52" fmla="*/ 2147483647 w 140"/>
                  <a:gd name="T53" fmla="*/ 2147483647 h 145"/>
                  <a:gd name="T54" fmla="*/ 2147483647 w 140"/>
                  <a:gd name="T55" fmla="*/ 2147483647 h 145"/>
                  <a:gd name="T56" fmla="*/ 2147483647 w 140"/>
                  <a:gd name="T57" fmla="*/ 2147483647 h 145"/>
                  <a:gd name="T58" fmla="*/ 2147483647 w 140"/>
                  <a:gd name="T59" fmla="*/ 2147483647 h 145"/>
                  <a:gd name="T60" fmla="*/ 2147483647 w 140"/>
                  <a:gd name="T61" fmla="*/ 2147483647 h 145"/>
                  <a:gd name="T62" fmla="*/ 2147483647 w 140"/>
                  <a:gd name="T63" fmla="*/ 2147483647 h 145"/>
                  <a:gd name="T64" fmla="*/ 2147483647 w 140"/>
                  <a:gd name="T65" fmla="*/ 2147483647 h 145"/>
                  <a:gd name="T66" fmla="*/ 2147483647 w 140"/>
                  <a:gd name="T67" fmla="*/ 2147483647 h 145"/>
                  <a:gd name="T68" fmla="*/ 2147483647 w 140"/>
                  <a:gd name="T69" fmla="*/ 0 h 145"/>
                  <a:gd name="T70" fmla="*/ 2147483647 w 140"/>
                  <a:gd name="T71" fmla="*/ 2147483647 h 14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40"/>
                  <a:gd name="T109" fmla="*/ 0 h 145"/>
                  <a:gd name="T110" fmla="*/ 140 w 140"/>
                  <a:gd name="T111" fmla="*/ 145 h 14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40" h="145">
                    <a:moveTo>
                      <a:pt x="84" y="15"/>
                    </a:moveTo>
                    <a:lnTo>
                      <a:pt x="81" y="19"/>
                    </a:lnTo>
                    <a:lnTo>
                      <a:pt x="84" y="19"/>
                    </a:lnTo>
                    <a:lnTo>
                      <a:pt x="84" y="22"/>
                    </a:lnTo>
                    <a:lnTo>
                      <a:pt x="76" y="24"/>
                    </a:lnTo>
                    <a:lnTo>
                      <a:pt x="68" y="28"/>
                    </a:lnTo>
                    <a:lnTo>
                      <a:pt x="68" y="30"/>
                    </a:lnTo>
                    <a:lnTo>
                      <a:pt x="75" y="40"/>
                    </a:lnTo>
                    <a:lnTo>
                      <a:pt x="81" y="46"/>
                    </a:lnTo>
                    <a:lnTo>
                      <a:pt x="93" y="52"/>
                    </a:lnTo>
                    <a:lnTo>
                      <a:pt x="92" y="59"/>
                    </a:lnTo>
                    <a:lnTo>
                      <a:pt x="95" y="64"/>
                    </a:lnTo>
                    <a:lnTo>
                      <a:pt x="95" y="62"/>
                    </a:lnTo>
                    <a:lnTo>
                      <a:pt x="123" y="89"/>
                    </a:lnTo>
                    <a:lnTo>
                      <a:pt x="131" y="99"/>
                    </a:lnTo>
                    <a:lnTo>
                      <a:pt x="139" y="116"/>
                    </a:lnTo>
                    <a:lnTo>
                      <a:pt x="134" y="122"/>
                    </a:lnTo>
                    <a:lnTo>
                      <a:pt x="127" y="114"/>
                    </a:lnTo>
                    <a:lnTo>
                      <a:pt x="122" y="114"/>
                    </a:lnTo>
                    <a:lnTo>
                      <a:pt x="118" y="120"/>
                    </a:lnTo>
                    <a:lnTo>
                      <a:pt x="122" y="127"/>
                    </a:lnTo>
                    <a:lnTo>
                      <a:pt x="115" y="131"/>
                    </a:lnTo>
                    <a:lnTo>
                      <a:pt x="115" y="136"/>
                    </a:lnTo>
                    <a:lnTo>
                      <a:pt x="109" y="144"/>
                    </a:lnTo>
                    <a:lnTo>
                      <a:pt x="105" y="139"/>
                    </a:lnTo>
                    <a:lnTo>
                      <a:pt x="106" y="131"/>
                    </a:lnTo>
                    <a:lnTo>
                      <a:pt x="103" y="127"/>
                    </a:lnTo>
                    <a:lnTo>
                      <a:pt x="103" y="126"/>
                    </a:lnTo>
                    <a:lnTo>
                      <a:pt x="109" y="126"/>
                    </a:lnTo>
                    <a:lnTo>
                      <a:pt x="108" y="109"/>
                    </a:lnTo>
                    <a:lnTo>
                      <a:pt x="101" y="107"/>
                    </a:lnTo>
                    <a:lnTo>
                      <a:pt x="99" y="103"/>
                    </a:lnTo>
                    <a:lnTo>
                      <a:pt x="78" y="90"/>
                    </a:lnTo>
                    <a:lnTo>
                      <a:pt x="73" y="81"/>
                    </a:lnTo>
                    <a:lnTo>
                      <a:pt x="66" y="74"/>
                    </a:lnTo>
                    <a:lnTo>
                      <a:pt x="44" y="52"/>
                    </a:lnTo>
                    <a:lnTo>
                      <a:pt x="46" y="53"/>
                    </a:lnTo>
                    <a:lnTo>
                      <a:pt x="46" y="46"/>
                    </a:lnTo>
                    <a:lnTo>
                      <a:pt x="44" y="43"/>
                    </a:lnTo>
                    <a:lnTo>
                      <a:pt x="36" y="40"/>
                    </a:lnTo>
                    <a:lnTo>
                      <a:pt x="16" y="49"/>
                    </a:lnTo>
                    <a:lnTo>
                      <a:pt x="10" y="49"/>
                    </a:lnTo>
                    <a:lnTo>
                      <a:pt x="12" y="43"/>
                    </a:lnTo>
                    <a:lnTo>
                      <a:pt x="5" y="35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10" y="24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5" y="16"/>
                    </a:lnTo>
                    <a:lnTo>
                      <a:pt x="22" y="13"/>
                    </a:lnTo>
                    <a:lnTo>
                      <a:pt x="27" y="12"/>
                    </a:lnTo>
                    <a:lnTo>
                      <a:pt x="27" y="15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39" y="12"/>
                    </a:lnTo>
                    <a:lnTo>
                      <a:pt x="37" y="12"/>
                    </a:lnTo>
                    <a:lnTo>
                      <a:pt x="40" y="7"/>
                    </a:lnTo>
                    <a:lnTo>
                      <a:pt x="40" y="9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47" y="6"/>
                    </a:lnTo>
                    <a:lnTo>
                      <a:pt x="47" y="3"/>
                    </a:lnTo>
                    <a:lnTo>
                      <a:pt x="55" y="3"/>
                    </a:lnTo>
                    <a:lnTo>
                      <a:pt x="63" y="0"/>
                    </a:lnTo>
                    <a:lnTo>
                      <a:pt x="66" y="6"/>
                    </a:lnTo>
                    <a:lnTo>
                      <a:pt x="76" y="13"/>
                    </a:lnTo>
                    <a:lnTo>
                      <a:pt x="84" y="1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5534684" y="3464085"/>
                <a:ext cx="56535" cy="33138"/>
              </a:xfrm>
              <a:custGeom>
                <a:avLst/>
                <a:gdLst>
                  <a:gd name="T0" fmla="*/ 2147483647 w 35"/>
                  <a:gd name="T1" fmla="*/ 2147483647 h 20"/>
                  <a:gd name="T2" fmla="*/ 0 w 35"/>
                  <a:gd name="T3" fmla="*/ 2147483647 h 20"/>
                  <a:gd name="T4" fmla="*/ 2147483647 w 35"/>
                  <a:gd name="T5" fmla="*/ 2147483647 h 20"/>
                  <a:gd name="T6" fmla="*/ 0 w 35"/>
                  <a:gd name="T7" fmla="*/ 2147483647 h 20"/>
                  <a:gd name="T8" fmla="*/ 2147483647 w 35"/>
                  <a:gd name="T9" fmla="*/ 2147483647 h 20"/>
                  <a:gd name="T10" fmla="*/ 2147483647 w 35"/>
                  <a:gd name="T11" fmla="*/ 2147483647 h 20"/>
                  <a:gd name="T12" fmla="*/ 2147483647 w 35"/>
                  <a:gd name="T13" fmla="*/ 2147483647 h 20"/>
                  <a:gd name="T14" fmla="*/ 2147483647 w 35"/>
                  <a:gd name="T15" fmla="*/ 2147483647 h 20"/>
                  <a:gd name="T16" fmla="*/ 2147483647 w 35"/>
                  <a:gd name="T17" fmla="*/ 2147483647 h 20"/>
                  <a:gd name="T18" fmla="*/ 2147483647 w 35"/>
                  <a:gd name="T19" fmla="*/ 2147483647 h 20"/>
                  <a:gd name="T20" fmla="*/ 2147483647 w 35"/>
                  <a:gd name="T21" fmla="*/ 2147483647 h 20"/>
                  <a:gd name="T22" fmla="*/ 2147483647 w 35"/>
                  <a:gd name="T23" fmla="*/ 2147483647 h 20"/>
                  <a:gd name="T24" fmla="*/ 2147483647 w 35"/>
                  <a:gd name="T25" fmla="*/ 2147483647 h 20"/>
                  <a:gd name="T26" fmla="*/ 2147483647 w 35"/>
                  <a:gd name="T27" fmla="*/ 0 h 20"/>
                  <a:gd name="T28" fmla="*/ 2147483647 w 35"/>
                  <a:gd name="T29" fmla="*/ 2147483647 h 20"/>
                  <a:gd name="T30" fmla="*/ 2147483647 w 35"/>
                  <a:gd name="T31" fmla="*/ 2147483647 h 20"/>
                  <a:gd name="T32" fmla="*/ 2147483647 w 35"/>
                  <a:gd name="T33" fmla="*/ 2147483647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20"/>
                  <a:gd name="T53" fmla="*/ 35 w 35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20">
                    <a:moveTo>
                      <a:pt x="6" y="3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17" y="13"/>
                    </a:lnTo>
                    <a:lnTo>
                      <a:pt x="19" y="16"/>
                    </a:lnTo>
                    <a:lnTo>
                      <a:pt x="22" y="19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0" y="10"/>
                    </a:lnTo>
                    <a:lnTo>
                      <a:pt x="32" y="3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6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5458655" y="3382214"/>
                <a:ext cx="38989" cy="62378"/>
              </a:xfrm>
              <a:custGeom>
                <a:avLst/>
                <a:gdLst>
                  <a:gd name="T0" fmla="*/ 2147483647 w 22"/>
                  <a:gd name="T1" fmla="*/ 0 h 39"/>
                  <a:gd name="T2" fmla="*/ 2147483647 w 22"/>
                  <a:gd name="T3" fmla="*/ 2147483647 h 39"/>
                  <a:gd name="T4" fmla="*/ 2147483647 w 22"/>
                  <a:gd name="T5" fmla="*/ 2147483647 h 39"/>
                  <a:gd name="T6" fmla="*/ 0 w 22"/>
                  <a:gd name="T7" fmla="*/ 2147483647 h 39"/>
                  <a:gd name="T8" fmla="*/ 2147483647 w 22"/>
                  <a:gd name="T9" fmla="*/ 2147483647 h 39"/>
                  <a:gd name="T10" fmla="*/ 2147483647 w 22"/>
                  <a:gd name="T11" fmla="*/ 2147483647 h 39"/>
                  <a:gd name="T12" fmla="*/ 0 w 22"/>
                  <a:gd name="T13" fmla="*/ 2147483647 h 39"/>
                  <a:gd name="T14" fmla="*/ 0 w 22"/>
                  <a:gd name="T15" fmla="*/ 2147483647 h 39"/>
                  <a:gd name="T16" fmla="*/ 2147483647 w 22"/>
                  <a:gd name="T17" fmla="*/ 2147483647 h 39"/>
                  <a:gd name="T18" fmla="*/ 2147483647 w 22"/>
                  <a:gd name="T19" fmla="*/ 2147483647 h 39"/>
                  <a:gd name="T20" fmla="*/ 2147483647 w 22"/>
                  <a:gd name="T21" fmla="*/ 2147483647 h 39"/>
                  <a:gd name="T22" fmla="*/ 2147483647 w 22"/>
                  <a:gd name="T23" fmla="*/ 2147483647 h 39"/>
                  <a:gd name="T24" fmla="*/ 2147483647 w 22"/>
                  <a:gd name="T25" fmla="*/ 2147483647 h 39"/>
                  <a:gd name="T26" fmla="*/ 2147483647 w 22"/>
                  <a:gd name="T27" fmla="*/ 2147483647 h 39"/>
                  <a:gd name="T28" fmla="*/ 2147483647 w 22"/>
                  <a:gd name="T29" fmla="*/ 2147483647 h 39"/>
                  <a:gd name="T30" fmla="*/ 2147483647 w 22"/>
                  <a:gd name="T31" fmla="*/ 2147483647 h 39"/>
                  <a:gd name="T32" fmla="*/ 2147483647 w 22"/>
                  <a:gd name="T33" fmla="*/ 2147483647 h 39"/>
                  <a:gd name="T34" fmla="*/ 2147483647 w 22"/>
                  <a:gd name="T35" fmla="*/ 2147483647 h 39"/>
                  <a:gd name="T36" fmla="*/ 2147483647 w 22"/>
                  <a:gd name="T37" fmla="*/ 0 h 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39"/>
                  <a:gd name="T59" fmla="*/ 22 w 22"/>
                  <a:gd name="T60" fmla="*/ 39 h 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39">
                    <a:moveTo>
                      <a:pt x="16" y="0"/>
                    </a:moveTo>
                    <a:lnTo>
                      <a:pt x="10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35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14" y="33"/>
                    </a:lnTo>
                    <a:lnTo>
                      <a:pt x="16" y="30"/>
                    </a:lnTo>
                    <a:lnTo>
                      <a:pt x="20" y="32"/>
                    </a:lnTo>
                    <a:lnTo>
                      <a:pt x="20" y="20"/>
                    </a:lnTo>
                    <a:lnTo>
                      <a:pt x="17" y="16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21" y="7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5462555" y="3327633"/>
                <a:ext cx="35090" cy="56529"/>
              </a:xfrm>
              <a:custGeom>
                <a:avLst/>
                <a:gdLst>
                  <a:gd name="T0" fmla="*/ 2147483647 w 21"/>
                  <a:gd name="T1" fmla="*/ 2147483647 h 34"/>
                  <a:gd name="T2" fmla="*/ 2147483647 w 21"/>
                  <a:gd name="T3" fmla="*/ 2147483647 h 34"/>
                  <a:gd name="T4" fmla="*/ 0 w 21"/>
                  <a:gd name="T5" fmla="*/ 2147483647 h 34"/>
                  <a:gd name="T6" fmla="*/ 2147483647 w 21"/>
                  <a:gd name="T7" fmla="*/ 2147483647 h 34"/>
                  <a:gd name="T8" fmla="*/ 2147483647 w 21"/>
                  <a:gd name="T9" fmla="*/ 2147483647 h 34"/>
                  <a:gd name="T10" fmla="*/ 2147483647 w 21"/>
                  <a:gd name="T11" fmla="*/ 2147483647 h 34"/>
                  <a:gd name="T12" fmla="*/ 2147483647 w 21"/>
                  <a:gd name="T13" fmla="*/ 2147483647 h 34"/>
                  <a:gd name="T14" fmla="*/ 2147483647 w 21"/>
                  <a:gd name="T15" fmla="*/ 2147483647 h 34"/>
                  <a:gd name="T16" fmla="*/ 2147483647 w 21"/>
                  <a:gd name="T17" fmla="*/ 2147483647 h 34"/>
                  <a:gd name="T18" fmla="*/ 2147483647 w 21"/>
                  <a:gd name="T19" fmla="*/ 2147483647 h 34"/>
                  <a:gd name="T20" fmla="*/ 2147483647 w 21"/>
                  <a:gd name="T21" fmla="*/ 2147483647 h 34"/>
                  <a:gd name="T22" fmla="*/ 2147483647 w 21"/>
                  <a:gd name="T23" fmla="*/ 2147483647 h 34"/>
                  <a:gd name="T24" fmla="*/ 2147483647 w 21"/>
                  <a:gd name="T25" fmla="*/ 0 h 34"/>
                  <a:gd name="T26" fmla="*/ 2147483647 w 21"/>
                  <a:gd name="T27" fmla="*/ 2147483647 h 34"/>
                  <a:gd name="T28" fmla="*/ 2147483647 w 21"/>
                  <a:gd name="T29" fmla="*/ 2147483647 h 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"/>
                  <a:gd name="T46" fmla="*/ 0 h 34"/>
                  <a:gd name="T47" fmla="*/ 21 w 21"/>
                  <a:gd name="T48" fmla="*/ 34 h 3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" h="34">
                    <a:moveTo>
                      <a:pt x="6" y="5"/>
                    </a:moveTo>
                    <a:lnTo>
                      <a:pt x="3" y="5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11" y="33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1" y="0"/>
                    </a:lnTo>
                    <a:lnTo>
                      <a:pt x="6" y="1"/>
                    </a:lnTo>
                    <a:lnTo>
                      <a:pt x="6" y="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5482050" y="3154145"/>
                <a:ext cx="144261" cy="93567"/>
              </a:xfrm>
              <a:custGeom>
                <a:avLst/>
                <a:gdLst>
                  <a:gd name="T0" fmla="*/ 2147483647 w 91"/>
                  <a:gd name="T1" fmla="*/ 2147483647 h 58"/>
                  <a:gd name="T2" fmla="*/ 2147483647 w 91"/>
                  <a:gd name="T3" fmla="*/ 2147483647 h 58"/>
                  <a:gd name="T4" fmla="*/ 2147483647 w 91"/>
                  <a:gd name="T5" fmla="*/ 2147483647 h 58"/>
                  <a:gd name="T6" fmla="*/ 2147483647 w 91"/>
                  <a:gd name="T7" fmla="*/ 2147483647 h 58"/>
                  <a:gd name="T8" fmla="*/ 2147483647 w 91"/>
                  <a:gd name="T9" fmla="*/ 2147483647 h 58"/>
                  <a:gd name="T10" fmla="*/ 2147483647 w 91"/>
                  <a:gd name="T11" fmla="*/ 2147483647 h 58"/>
                  <a:gd name="T12" fmla="*/ 2147483647 w 91"/>
                  <a:gd name="T13" fmla="*/ 2147483647 h 58"/>
                  <a:gd name="T14" fmla="*/ 2147483647 w 91"/>
                  <a:gd name="T15" fmla="*/ 2147483647 h 58"/>
                  <a:gd name="T16" fmla="*/ 0 w 91"/>
                  <a:gd name="T17" fmla="*/ 2147483647 h 58"/>
                  <a:gd name="T18" fmla="*/ 2147483647 w 91"/>
                  <a:gd name="T19" fmla="*/ 2147483647 h 58"/>
                  <a:gd name="T20" fmla="*/ 2147483647 w 91"/>
                  <a:gd name="T21" fmla="*/ 2147483647 h 58"/>
                  <a:gd name="T22" fmla="*/ 2147483647 w 91"/>
                  <a:gd name="T23" fmla="*/ 2147483647 h 58"/>
                  <a:gd name="T24" fmla="*/ 2147483647 w 91"/>
                  <a:gd name="T25" fmla="*/ 2147483647 h 58"/>
                  <a:gd name="T26" fmla="*/ 2147483647 w 91"/>
                  <a:gd name="T27" fmla="*/ 2147483647 h 58"/>
                  <a:gd name="T28" fmla="*/ 2147483647 w 91"/>
                  <a:gd name="T29" fmla="*/ 2147483647 h 58"/>
                  <a:gd name="T30" fmla="*/ 2147483647 w 91"/>
                  <a:gd name="T31" fmla="*/ 2147483647 h 58"/>
                  <a:gd name="T32" fmla="*/ 2147483647 w 91"/>
                  <a:gd name="T33" fmla="*/ 2147483647 h 58"/>
                  <a:gd name="T34" fmla="*/ 2147483647 w 91"/>
                  <a:gd name="T35" fmla="*/ 2147483647 h 58"/>
                  <a:gd name="T36" fmla="*/ 2147483647 w 91"/>
                  <a:gd name="T37" fmla="*/ 0 h 58"/>
                  <a:gd name="T38" fmla="*/ 2147483647 w 91"/>
                  <a:gd name="T39" fmla="*/ 2147483647 h 58"/>
                  <a:gd name="T40" fmla="*/ 2147483647 w 91"/>
                  <a:gd name="T41" fmla="*/ 2147483647 h 58"/>
                  <a:gd name="T42" fmla="*/ 2147483647 w 91"/>
                  <a:gd name="T43" fmla="*/ 2147483647 h 58"/>
                  <a:gd name="T44" fmla="*/ 2147483647 w 91"/>
                  <a:gd name="T45" fmla="*/ 2147483647 h 58"/>
                  <a:gd name="T46" fmla="*/ 2147483647 w 91"/>
                  <a:gd name="T47" fmla="*/ 2147483647 h 58"/>
                  <a:gd name="T48" fmla="*/ 2147483647 w 91"/>
                  <a:gd name="T49" fmla="*/ 2147483647 h 58"/>
                  <a:gd name="T50" fmla="*/ 2147483647 w 91"/>
                  <a:gd name="T51" fmla="*/ 2147483647 h 58"/>
                  <a:gd name="T52" fmla="*/ 2147483647 w 91"/>
                  <a:gd name="T53" fmla="*/ 2147483647 h 58"/>
                  <a:gd name="T54" fmla="*/ 2147483647 w 91"/>
                  <a:gd name="T55" fmla="*/ 2147483647 h 58"/>
                  <a:gd name="T56" fmla="*/ 2147483647 w 91"/>
                  <a:gd name="T57" fmla="*/ 2147483647 h 58"/>
                  <a:gd name="T58" fmla="*/ 2147483647 w 91"/>
                  <a:gd name="T59" fmla="*/ 2147483647 h 58"/>
                  <a:gd name="T60" fmla="*/ 2147483647 w 91"/>
                  <a:gd name="T61" fmla="*/ 2147483647 h 58"/>
                  <a:gd name="T62" fmla="*/ 2147483647 w 91"/>
                  <a:gd name="T63" fmla="*/ 2147483647 h 58"/>
                  <a:gd name="T64" fmla="*/ 2147483647 w 91"/>
                  <a:gd name="T65" fmla="*/ 2147483647 h 58"/>
                  <a:gd name="T66" fmla="*/ 2147483647 w 91"/>
                  <a:gd name="T67" fmla="*/ 2147483647 h 58"/>
                  <a:gd name="T68" fmla="*/ 2147483647 w 91"/>
                  <a:gd name="T69" fmla="*/ 2147483647 h 58"/>
                  <a:gd name="T70" fmla="*/ 2147483647 w 91"/>
                  <a:gd name="T71" fmla="*/ 2147483647 h 58"/>
                  <a:gd name="T72" fmla="*/ 2147483647 w 91"/>
                  <a:gd name="T73" fmla="*/ 2147483647 h 58"/>
                  <a:gd name="T74" fmla="*/ 2147483647 w 91"/>
                  <a:gd name="T75" fmla="*/ 2147483647 h 58"/>
                  <a:gd name="T76" fmla="*/ 2147483647 w 91"/>
                  <a:gd name="T77" fmla="*/ 2147483647 h 58"/>
                  <a:gd name="T78" fmla="*/ 2147483647 w 91"/>
                  <a:gd name="T79" fmla="*/ 2147483647 h 5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91"/>
                  <a:gd name="T121" fmla="*/ 0 h 58"/>
                  <a:gd name="T122" fmla="*/ 91 w 91"/>
                  <a:gd name="T123" fmla="*/ 58 h 5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91" h="58">
                    <a:moveTo>
                      <a:pt x="32" y="57"/>
                    </a:moveTo>
                    <a:lnTo>
                      <a:pt x="29" y="54"/>
                    </a:lnTo>
                    <a:lnTo>
                      <a:pt x="14" y="54"/>
                    </a:lnTo>
                    <a:lnTo>
                      <a:pt x="14" y="57"/>
                    </a:lnTo>
                    <a:lnTo>
                      <a:pt x="11" y="57"/>
                    </a:lnTo>
                    <a:lnTo>
                      <a:pt x="11" y="54"/>
                    </a:lnTo>
                    <a:lnTo>
                      <a:pt x="5" y="54"/>
                    </a:lnTo>
                    <a:lnTo>
                      <a:pt x="7" y="49"/>
                    </a:lnTo>
                    <a:lnTo>
                      <a:pt x="0" y="37"/>
                    </a:lnTo>
                    <a:lnTo>
                      <a:pt x="8" y="36"/>
                    </a:lnTo>
                    <a:lnTo>
                      <a:pt x="18" y="30"/>
                    </a:lnTo>
                    <a:lnTo>
                      <a:pt x="25" y="31"/>
                    </a:lnTo>
                    <a:lnTo>
                      <a:pt x="27" y="28"/>
                    </a:lnTo>
                    <a:lnTo>
                      <a:pt x="25" y="25"/>
                    </a:lnTo>
                    <a:lnTo>
                      <a:pt x="25" y="16"/>
                    </a:lnTo>
                    <a:lnTo>
                      <a:pt x="27" y="16"/>
                    </a:lnTo>
                    <a:lnTo>
                      <a:pt x="35" y="13"/>
                    </a:lnTo>
                    <a:lnTo>
                      <a:pt x="42" y="9"/>
                    </a:lnTo>
                    <a:lnTo>
                      <a:pt x="47" y="0"/>
                    </a:lnTo>
                    <a:lnTo>
                      <a:pt x="50" y="2"/>
                    </a:lnTo>
                    <a:lnTo>
                      <a:pt x="50" y="5"/>
                    </a:lnTo>
                    <a:lnTo>
                      <a:pt x="60" y="7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71" y="2"/>
                    </a:lnTo>
                    <a:lnTo>
                      <a:pt x="71" y="4"/>
                    </a:lnTo>
                    <a:lnTo>
                      <a:pt x="68" y="5"/>
                    </a:lnTo>
                    <a:lnTo>
                      <a:pt x="72" y="9"/>
                    </a:lnTo>
                    <a:lnTo>
                      <a:pt x="85" y="9"/>
                    </a:lnTo>
                    <a:lnTo>
                      <a:pt x="88" y="18"/>
                    </a:lnTo>
                    <a:lnTo>
                      <a:pt x="90" y="18"/>
                    </a:lnTo>
                    <a:lnTo>
                      <a:pt x="83" y="22"/>
                    </a:lnTo>
                    <a:lnTo>
                      <a:pt x="85" y="31"/>
                    </a:lnTo>
                    <a:lnTo>
                      <a:pt x="80" y="37"/>
                    </a:lnTo>
                    <a:lnTo>
                      <a:pt x="80" y="42"/>
                    </a:lnTo>
                    <a:lnTo>
                      <a:pt x="80" y="40"/>
                    </a:lnTo>
                    <a:lnTo>
                      <a:pt x="60" y="45"/>
                    </a:lnTo>
                    <a:lnTo>
                      <a:pt x="39" y="54"/>
                    </a:lnTo>
                    <a:lnTo>
                      <a:pt x="35" y="55"/>
                    </a:lnTo>
                    <a:lnTo>
                      <a:pt x="32" y="5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3" name="Freeform 63"/>
              <p:cNvSpPr>
                <a:spLocks/>
              </p:cNvSpPr>
              <p:nvPr/>
            </p:nvSpPr>
            <p:spPr bwMode="auto">
              <a:xfrm>
                <a:off x="5419667" y="3218472"/>
                <a:ext cx="76028" cy="62378"/>
              </a:xfrm>
              <a:custGeom>
                <a:avLst/>
                <a:gdLst>
                  <a:gd name="T0" fmla="*/ 2147483647 w 46"/>
                  <a:gd name="T1" fmla="*/ 2147483647 h 39"/>
                  <a:gd name="T2" fmla="*/ 2147483647 w 46"/>
                  <a:gd name="T3" fmla="*/ 2147483647 h 39"/>
                  <a:gd name="T4" fmla="*/ 2147483647 w 46"/>
                  <a:gd name="T5" fmla="*/ 2147483647 h 39"/>
                  <a:gd name="T6" fmla="*/ 0 w 46"/>
                  <a:gd name="T7" fmla="*/ 2147483647 h 39"/>
                  <a:gd name="T8" fmla="*/ 2147483647 w 46"/>
                  <a:gd name="T9" fmla="*/ 2147483647 h 39"/>
                  <a:gd name="T10" fmla="*/ 2147483647 w 46"/>
                  <a:gd name="T11" fmla="*/ 2147483647 h 39"/>
                  <a:gd name="T12" fmla="*/ 2147483647 w 46"/>
                  <a:gd name="T13" fmla="*/ 2147483647 h 39"/>
                  <a:gd name="T14" fmla="*/ 2147483647 w 46"/>
                  <a:gd name="T15" fmla="*/ 2147483647 h 39"/>
                  <a:gd name="T16" fmla="*/ 2147483647 w 46"/>
                  <a:gd name="T17" fmla="*/ 2147483647 h 39"/>
                  <a:gd name="T18" fmla="*/ 2147483647 w 46"/>
                  <a:gd name="T19" fmla="*/ 2147483647 h 39"/>
                  <a:gd name="T20" fmla="*/ 2147483647 w 46"/>
                  <a:gd name="T21" fmla="*/ 2147483647 h 39"/>
                  <a:gd name="T22" fmla="*/ 2147483647 w 46"/>
                  <a:gd name="T23" fmla="*/ 2147483647 h 39"/>
                  <a:gd name="T24" fmla="*/ 2147483647 w 46"/>
                  <a:gd name="T25" fmla="*/ 2147483647 h 39"/>
                  <a:gd name="T26" fmla="*/ 2147483647 w 46"/>
                  <a:gd name="T27" fmla="*/ 2147483647 h 39"/>
                  <a:gd name="T28" fmla="*/ 2147483647 w 46"/>
                  <a:gd name="T29" fmla="*/ 2147483647 h 39"/>
                  <a:gd name="T30" fmla="*/ 2147483647 w 46"/>
                  <a:gd name="T31" fmla="*/ 2147483647 h 39"/>
                  <a:gd name="T32" fmla="*/ 2147483647 w 46"/>
                  <a:gd name="T33" fmla="*/ 2147483647 h 39"/>
                  <a:gd name="T34" fmla="*/ 2147483647 w 46"/>
                  <a:gd name="T35" fmla="*/ 2147483647 h 39"/>
                  <a:gd name="T36" fmla="*/ 2147483647 w 46"/>
                  <a:gd name="T37" fmla="*/ 2147483647 h 39"/>
                  <a:gd name="T38" fmla="*/ 2147483647 w 46"/>
                  <a:gd name="T39" fmla="*/ 2147483647 h 39"/>
                  <a:gd name="T40" fmla="*/ 2147483647 w 46"/>
                  <a:gd name="T41" fmla="*/ 2147483647 h 39"/>
                  <a:gd name="T42" fmla="*/ 2147483647 w 46"/>
                  <a:gd name="T43" fmla="*/ 2147483647 h 39"/>
                  <a:gd name="T44" fmla="*/ 2147483647 w 46"/>
                  <a:gd name="T45" fmla="*/ 2147483647 h 39"/>
                  <a:gd name="T46" fmla="*/ 2147483647 w 46"/>
                  <a:gd name="T47" fmla="*/ 2147483647 h 39"/>
                  <a:gd name="T48" fmla="*/ 2147483647 w 46"/>
                  <a:gd name="T49" fmla="*/ 2147483647 h 39"/>
                  <a:gd name="T50" fmla="*/ 2147483647 w 46"/>
                  <a:gd name="T51" fmla="*/ 2147483647 h 39"/>
                  <a:gd name="T52" fmla="*/ 2147483647 w 46"/>
                  <a:gd name="T53" fmla="*/ 2147483647 h 39"/>
                  <a:gd name="T54" fmla="*/ 2147483647 w 46"/>
                  <a:gd name="T55" fmla="*/ 2147483647 h 39"/>
                  <a:gd name="T56" fmla="*/ 2147483647 w 46"/>
                  <a:gd name="T57" fmla="*/ 2147483647 h 39"/>
                  <a:gd name="T58" fmla="*/ 2147483647 w 46"/>
                  <a:gd name="T59" fmla="*/ 2147483647 h 39"/>
                  <a:gd name="T60" fmla="*/ 2147483647 w 46"/>
                  <a:gd name="T61" fmla="*/ 0 h 39"/>
                  <a:gd name="T62" fmla="*/ 2147483647 w 46"/>
                  <a:gd name="T63" fmla="*/ 2147483647 h 39"/>
                  <a:gd name="T64" fmla="*/ 2147483647 w 46"/>
                  <a:gd name="T65" fmla="*/ 2147483647 h 3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39"/>
                  <a:gd name="T101" fmla="*/ 46 w 46"/>
                  <a:gd name="T102" fmla="*/ 39 h 3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39">
                    <a:moveTo>
                      <a:pt x="23" y="5"/>
                    </a:moveTo>
                    <a:lnTo>
                      <a:pt x="15" y="8"/>
                    </a:lnTo>
                    <a:lnTo>
                      <a:pt x="5" y="14"/>
                    </a:lnTo>
                    <a:lnTo>
                      <a:pt x="0" y="26"/>
                    </a:lnTo>
                    <a:lnTo>
                      <a:pt x="5" y="25"/>
                    </a:lnTo>
                    <a:lnTo>
                      <a:pt x="5" y="29"/>
                    </a:lnTo>
                    <a:lnTo>
                      <a:pt x="3" y="37"/>
                    </a:lnTo>
                    <a:lnTo>
                      <a:pt x="15" y="37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27" y="29"/>
                    </a:lnTo>
                    <a:lnTo>
                      <a:pt x="23" y="26"/>
                    </a:lnTo>
                    <a:lnTo>
                      <a:pt x="29" y="25"/>
                    </a:lnTo>
                    <a:lnTo>
                      <a:pt x="29" y="28"/>
                    </a:lnTo>
                    <a:lnTo>
                      <a:pt x="32" y="29"/>
                    </a:lnTo>
                    <a:lnTo>
                      <a:pt x="38" y="28"/>
                    </a:lnTo>
                    <a:lnTo>
                      <a:pt x="40" y="25"/>
                    </a:lnTo>
                    <a:lnTo>
                      <a:pt x="38" y="25"/>
                    </a:lnTo>
                    <a:lnTo>
                      <a:pt x="41" y="21"/>
                    </a:lnTo>
                    <a:lnTo>
                      <a:pt x="41" y="23"/>
                    </a:lnTo>
                    <a:lnTo>
                      <a:pt x="40" y="26"/>
                    </a:lnTo>
                    <a:lnTo>
                      <a:pt x="43" y="26"/>
                    </a:lnTo>
                    <a:lnTo>
                      <a:pt x="45" y="25"/>
                    </a:lnTo>
                    <a:lnTo>
                      <a:pt x="43" y="21"/>
                    </a:lnTo>
                    <a:lnTo>
                      <a:pt x="45" y="20"/>
                    </a:lnTo>
                    <a:lnTo>
                      <a:pt x="45" y="16"/>
                    </a:lnTo>
                    <a:lnTo>
                      <a:pt x="41" y="16"/>
                    </a:lnTo>
                    <a:lnTo>
                      <a:pt x="40" y="17"/>
                    </a:lnTo>
                    <a:lnTo>
                      <a:pt x="43" y="12"/>
                    </a:lnTo>
                    <a:lnTo>
                      <a:pt x="41" y="12"/>
                    </a:lnTo>
                    <a:lnTo>
                      <a:pt x="35" y="0"/>
                    </a:lnTo>
                    <a:lnTo>
                      <a:pt x="29" y="2"/>
                    </a:lnTo>
                    <a:lnTo>
                      <a:pt x="23" y="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4" name="Freeform 64"/>
              <p:cNvSpPr>
                <a:spLocks/>
              </p:cNvSpPr>
              <p:nvPr/>
            </p:nvSpPr>
            <p:spPr bwMode="auto">
              <a:xfrm>
                <a:off x="5226669" y="3085920"/>
                <a:ext cx="274875" cy="286547"/>
              </a:xfrm>
              <a:custGeom>
                <a:avLst/>
                <a:gdLst>
                  <a:gd name="T0" fmla="*/ 2147483647 w 170"/>
                  <a:gd name="T1" fmla="*/ 2147483647 h 176"/>
                  <a:gd name="T2" fmla="*/ 2147483647 w 170"/>
                  <a:gd name="T3" fmla="*/ 2147483647 h 176"/>
                  <a:gd name="T4" fmla="*/ 2147483647 w 170"/>
                  <a:gd name="T5" fmla="*/ 2147483647 h 176"/>
                  <a:gd name="T6" fmla="*/ 2147483647 w 170"/>
                  <a:gd name="T7" fmla="*/ 2147483647 h 176"/>
                  <a:gd name="T8" fmla="*/ 2147483647 w 170"/>
                  <a:gd name="T9" fmla="*/ 2147483647 h 176"/>
                  <a:gd name="T10" fmla="*/ 2147483647 w 170"/>
                  <a:gd name="T11" fmla="*/ 2147483647 h 176"/>
                  <a:gd name="T12" fmla="*/ 2147483647 w 170"/>
                  <a:gd name="T13" fmla="*/ 2147483647 h 176"/>
                  <a:gd name="T14" fmla="*/ 2147483647 w 170"/>
                  <a:gd name="T15" fmla="*/ 2147483647 h 176"/>
                  <a:gd name="T16" fmla="*/ 2147483647 w 170"/>
                  <a:gd name="T17" fmla="*/ 2147483647 h 176"/>
                  <a:gd name="T18" fmla="*/ 2147483647 w 170"/>
                  <a:gd name="T19" fmla="*/ 2147483647 h 176"/>
                  <a:gd name="T20" fmla="*/ 2147483647 w 170"/>
                  <a:gd name="T21" fmla="*/ 2147483647 h 176"/>
                  <a:gd name="T22" fmla="*/ 2147483647 w 170"/>
                  <a:gd name="T23" fmla="*/ 2147483647 h 176"/>
                  <a:gd name="T24" fmla="*/ 2147483647 w 170"/>
                  <a:gd name="T25" fmla="*/ 2147483647 h 176"/>
                  <a:gd name="T26" fmla="*/ 2147483647 w 170"/>
                  <a:gd name="T27" fmla="*/ 2147483647 h 176"/>
                  <a:gd name="T28" fmla="*/ 2147483647 w 170"/>
                  <a:gd name="T29" fmla="*/ 2147483647 h 176"/>
                  <a:gd name="T30" fmla="*/ 2147483647 w 170"/>
                  <a:gd name="T31" fmla="*/ 2147483647 h 176"/>
                  <a:gd name="T32" fmla="*/ 2147483647 w 170"/>
                  <a:gd name="T33" fmla="*/ 2147483647 h 176"/>
                  <a:gd name="T34" fmla="*/ 2147483647 w 170"/>
                  <a:gd name="T35" fmla="*/ 2147483647 h 176"/>
                  <a:gd name="T36" fmla="*/ 2147483647 w 170"/>
                  <a:gd name="T37" fmla="*/ 2147483647 h 176"/>
                  <a:gd name="T38" fmla="*/ 2147483647 w 170"/>
                  <a:gd name="T39" fmla="*/ 2147483647 h 176"/>
                  <a:gd name="T40" fmla="*/ 2147483647 w 170"/>
                  <a:gd name="T41" fmla="*/ 2147483647 h 176"/>
                  <a:gd name="T42" fmla="*/ 2147483647 w 170"/>
                  <a:gd name="T43" fmla="*/ 2147483647 h 176"/>
                  <a:gd name="T44" fmla="*/ 2147483647 w 170"/>
                  <a:gd name="T45" fmla="*/ 2147483647 h 176"/>
                  <a:gd name="T46" fmla="*/ 2147483647 w 170"/>
                  <a:gd name="T47" fmla="*/ 2147483647 h 176"/>
                  <a:gd name="T48" fmla="*/ 2147483647 w 170"/>
                  <a:gd name="T49" fmla="*/ 2147483647 h 176"/>
                  <a:gd name="T50" fmla="*/ 2147483647 w 170"/>
                  <a:gd name="T51" fmla="*/ 2147483647 h 176"/>
                  <a:gd name="T52" fmla="*/ 2147483647 w 170"/>
                  <a:gd name="T53" fmla="*/ 2147483647 h 176"/>
                  <a:gd name="T54" fmla="*/ 2147483647 w 170"/>
                  <a:gd name="T55" fmla="*/ 2147483647 h 176"/>
                  <a:gd name="T56" fmla="*/ 2147483647 w 170"/>
                  <a:gd name="T57" fmla="*/ 2147483647 h 176"/>
                  <a:gd name="T58" fmla="*/ 2147483647 w 170"/>
                  <a:gd name="T59" fmla="*/ 2147483647 h 176"/>
                  <a:gd name="T60" fmla="*/ 2147483647 w 170"/>
                  <a:gd name="T61" fmla="*/ 2147483647 h 176"/>
                  <a:gd name="T62" fmla="*/ 2147483647 w 170"/>
                  <a:gd name="T63" fmla="*/ 2147483647 h 176"/>
                  <a:gd name="T64" fmla="*/ 2147483647 w 170"/>
                  <a:gd name="T65" fmla="*/ 2147483647 h 176"/>
                  <a:gd name="T66" fmla="*/ 2147483647 w 170"/>
                  <a:gd name="T67" fmla="*/ 2147483647 h 176"/>
                  <a:gd name="T68" fmla="*/ 2147483647 w 170"/>
                  <a:gd name="T69" fmla="*/ 2147483647 h 1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0"/>
                  <a:gd name="T106" fmla="*/ 0 h 176"/>
                  <a:gd name="T107" fmla="*/ 170 w 170"/>
                  <a:gd name="T108" fmla="*/ 176 h 1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0" h="176">
                    <a:moveTo>
                      <a:pt x="149" y="111"/>
                    </a:moveTo>
                    <a:lnTo>
                      <a:pt x="149" y="130"/>
                    </a:lnTo>
                    <a:lnTo>
                      <a:pt x="153" y="130"/>
                    </a:lnTo>
                    <a:lnTo>
                      <a:pt x="162" y="138"/>
                    </a:lnTo>
                    <a:lnTo>
                      <a:pt x="159" y="144"/>
                    </a:lnTo>
                    <a:lnTo>
                      <a:pt x="149" y="148"/>
                    </a:lnTo>
                    <a:lnTo>
                      <a:pt x="149" y="151"/>
                    </a:lnTo>
                    <a:lnTo>
                      <a:pt x="131" y="151"/>
                    </a:lnTo>
                    <a:lnTo>
                      <a:pt x="119" y="148"/>
                    </a:lnTo>
                    <a:lnTo>
                      <a:pt x="109" y="153"/>
                    </a:lnTo>
                    <a:lnTo>
                      <a:pt x="109" y="167"/>
                    </a:lnTo>
                    <a:lnTo>
                      <a:pt x="102" y="175"/>
                    </a:lnTo>
                    <a:lnTo>
                      <a:pt x="96" y="175"/>
                    </a:lnTo>
                    <a:lnTo>
                      <a:pt x="77" y="169"/>
                    </a:lnTo>
                    <a:lnTo>
                      <a:pt x="77" y="167"/>
                    </a:lnTo>
                    <a:lnTo>
                      <a:pt x="70" y="158"/>
                    </a:lnTo>
                    <a:lnTo>
                      <a:pt x="67" y="160"/>
                    </a:lnTo>
                    <a:lnTo>
                      <a:pt x="65" y="156"/>
                    </a:lnTo>
                    <a:lnTo>
                      <a:pt x="61" y="154"/>
                    </a:lnTo>
                    <a:lnTo>
                      <a:pt x="55" y="153"/>
                    </a:lnTo>
                    <a:lnTo>
                      <a:pt x="54" y="151"/>
                    </a:lnTo>
                    <a:lnTo>
                      <a:pt x="45" y="147"/>
                    </a:lnTo>
                    <a:lnTo>
                      <a:pt x="45" y="144"/>
                    </a:lnTo>
                    <a:lnTo>
                      <a:pt x="40" y="139"/>
                    </a:lnTo>
                    <a:lnTo>
                      <a:pt x="40" y="138"/>
                    </a:lnTo>
                    <a:lnTo>
                      <a:pt x="44" y="136"/>
                    </a:lnTo>
                    <a:lnTo>
                      <a:pt x="45" y="92"/>
                    </a:lnTo>
                    <a:lnTo>
                      <a:pt x="40" y="82"/>
                    </a:lnTo>
                    <a:lnTo>
                      <a:pt x="34" y="77"/>
                    </a:lnTo>
                    <a:lnTo>
                      <a:pt x="34" y="74"/>
                    </a:lnTo>
                    <a:lnTo>
                      <a:pt x="24" y="69"/>
                    </a:lnTo>
                    <a:lnTo>
                      <a:pt x="24" y="65"/>
                    </a:lnTo>
                    <a:lnTo>
                      <a:pt x="4" y="56"/>
                    </a:lnTo>
                    <a:lnTo>
                      <a:pt x="4" y="58"/>
                    </a:lnTo>
                    <a:lnTo>
                      <a:pt x="0" y="52"/>
                    </a:lnTo>
                    <a:lnTo>
                      <a:pt x="6" y="47"/>
                    </a:lnTo>
                    <a:lnTo>
                      <a:pt x="6" y="45"/>
                    </a:lnTo>
                    <a:lnTo>
                      <a:pt x="17" y="49"/>
                    </a:lnTo>
                    <a:lnTo>
                      <a:pt x="15" y="37"/>
                    </a:lnTo>
                    <a:lnTo>
                      <a:pt x="24" y="35"/>
                    </a:lnTo>
                    <a:lnTo>
                      <a:pt x="37" y="35"/>
                    </a:lnTo>
                    <a:lnTo>
                      <a:pt x="48" y="32"/>
                    </a:lnTo>
                    <a:lnTo>
                      <a:pt x="60" y="25"/>
                    </a:lnTo>
                    <a:lnTo>
                      <a:pt x="70" y="27"/>
                    </a:lnTo>
                    <a:lnTo>
                      <a:pt x="67" y="27"/>
                    </a:lnTo>
                    <a:lnTo>
                      <a:pt x="75" y="17"/>
                    </a:lnTo>
                    <a:lnTo>
                      <a:pt x="85" y="14"/>
                    </a:lnTo>
                    <a:lnTo>
                      <a:pt x="94" y="8"/>
                    </a:lnTo>
                    <a:lnTo>
                      <a:pt x="102" y="0"/>
                    </a:lnTo>
                    <a:lnTo>
                      <a:pt x="109" y="8"/>
                    </a:lnTo>
                    <a:lnTo>
                      <a:pt x="119" y="17"/>
                    </a:lnTo>
                    <a:lnTo>
                      <a:pt x="116" y="27"/>
                    </a:lnTo>
                    <a:lnTo>
                      <a:pt x="121" y="32"/>
                    </a:lnTo>
                    <a:lnTo>
                      <a:pt x="129" y="34"/>
                    </a:lnTo>
                    <a:lnTo>
                      <a:pt x="131" y="35"/>
                    </a:lnTo>
                    <a:lnTo>
                      <a:pt x="132" y="40"/>
                    </a:lnTo>
                    <a:lnTo>
                      <a:pt x="132" y="43"/>
                    </a:lnTo>
                    <a:lnTo>
                      <a:pt x="138" y="49"/>
                    </a:lnTo>
                    <a:lnTo>
                      <a:pt x="145" y="51"/>
                    </a:lnTo>
                    <a:lnTo>
                      <a:pt x="162" y="58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5" y="77"/>
                    </a:lnTo>
                    <a:lnTo>
                      <a:pt x="162" y="88"/>
                    </a:lnTo>
                    <a:lnTo>
                      <a:pt x="163" y="88"/>
                    </a:lnTo>
                    <a:lnTo>
                      <a:pt x="149" y="98"/>
                    </a:lnTo>
                    <a:lnTo>
                      <a:pt x="143" y="108"/>
                    </a:lnTo>
                    <a:lnTo>
                      <a:pt x="143" y="110"/>
                    </a:lnTo>
                    <a:lnTo>
                      <a:pt x="146" y="107"/>
                    </a:lnTo>
                    <a:lnTo>
                      <a:pt x="149" y="107"/>
                    </a:lnTo>
                    <a:lnTo>
                      <a:pt x="149" y="11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5" name="Freeform 65"/>
              <p:cNvSpPr>
                <a:spLocks/>
              </p:cNvSpPr>
              <p:nvPr/>
            </p:nvSpPr>
            <p:spPr bwMode="auto">
              <a:xfrm>
                <a:off x="5133095" y="3352974"/>
                <a:ext cx="62383" cy="140350"/>
              </a:xfrm>
              <a:custGeom>
                <a:avLst/>
                <a:gdLst>
                  <a:gd name="T0" fmla="*/ 2147483647 w 36"/>
                  <a:gd name="T1" fmla="*/ 2147483647 h 86"/>
                  <a:gd name="T2" fmla="*/ 2147483647 w 36"/>
                  <a:gd name="T3" fmla="*/ 2147483647 h 86"/>
                  <a:gd name="T4" fmla="*/ 2147483647 w 36"/>
                  <a:gd name="T5" fmla="*/ 2147483647 h 86"/>
                  <a:gd name="T6" fmla="*/ 0 w 36"/>
                  <a:gd name="T7" fmla="*/ 2147483647 h 86"/>
                  <a:gd name="T8" fmla="*/ 2147483647 w 36"/>
                  <a:gd name="T9" fmla="*/ 2147483647 h 86"/>
                  <a:gd name="T10" fmla="*/ 2147483647 w 36"/>
                  <a:gd name="T11" fmla="*/ 2147483647 h 86"/>
                  <a:gd name="T12" fmla="*/ 2147483647 w 36"/>
                  <a:gd name="T13" fmla="*/ 2147483647 h 86"/>
                  <a:gd name="T14" fmla="*/ 2147483647 w 36"/>
                  <a:gd name="T15" fmla="*/ 2147483647 h 86"/>
                  <a:gd name="T16" fmla="*/ 2147483647 w 36"/>
                  <a:gd name="T17" fmla="*/ 2147483647 h 86"/>
                  <a:gd name="T18" fmla="*/ 2147483647 w 36"/>
                  <a:gd name="T19" fmla="*/ 2147483647 h 86"/>
                  <a:gd name="T20" fmla="*/ 2147483647 w 36"/>
                  <a:gd name="T21" fmla="*/ 2147483647 h 86"/>
                  <a:gd name="T22" fmla="*/ 2147483647 w 36"/>
                  <a:gd name="T23" fmla="*/ 2147483647 h 86"/>
                  <a:gd name="T24" fmla="*/ 2147483647 w 36"/>
                  <a:gd name="T25" fmla="*/ 2147483647 h 86"/>
                  <a:gd name="T26" fmla="*/ 2147483647 w 36"/>
                  <a:gd name="T27" fmla="*/ 2147483647 h 86"/>
                  <a:gd name="T28" fmla="*/ 2147483647 w 36"/>
                  <a:gd name="T29" fmla="*/ 2147483647 h 86"/>
                  <a:gd name="T30" fmla="*/ 2147483647 w 36"/>
                  <a:gd name="T31" fmla="*/ 2147483647 h 86"/>
                  <a:gd name="T32" fmla="*/ 2147483647 w 36"/>
                  <a:gd name="T33" fmla="*/ 2147483647 h 86"/>
                  <a:gd name="T34" fmla="*/ 2147483647 w 36"/>
                  <a:gd name="T35" fmla="*/ 2147483647 h 86"/>
                  <a:gd name="T36" fmla="*/ 2147483647 w 36"/>
                  <a:gd name="T37" fmla="*/ 2147483647 h 86"/>
                  <a:gd name="T38" fmla="*/ 2147483647 w 36"/>
                  <a:gd name="T39" fmla="*/ 2147483647 h 86"/>
                  <a:gd name="T40" fmla="*/ 2147483647 w 36"/>
                  <a:gd name="T41" fmla="*/ 2147483647 h 86"/>
                  <a:gd name="T42" fmla="*/ 2147483647 w 36"/>
                  <a:gd name="T43" fmla="*/ 2147483647 h 86"/>
                  <a:gd name="T44" fmla="*/ 2147483647 w 36"/>
                  <a:gd name="T45" fmla="*/ 2147483647 h 86"/>
                  <a:gd name="T46" fmla="*/ 2147483647 w 36"/>
                  <a:gd name="T47" fmla="*/ 2147483647 h 86"/>
                  <a:gd name="T48" fmla="*/ 2147483647 w 36"/>
                  <a:gd name="T49" fmla="*/ 2147483647 h 86"/>
                  <a:gd name="T50" fmla="*/ 2147483647 w 36"/>
                  <a:gd name="T51" fmla="*/ 2147483647 h 86"/>
                  <a:gd name="T52" fmla="*/ 2147483647 w 36"/>
                  <a:gd name="T53" fmla="*/ 0 h 86"/>
                  <a:gd name="T54" fmla="*/ 2147483647 w 36"/>
                  <a:gd name="T55" fmla="*/ 2147483647 h 86"/>
                  <a:gd name="T56" fmla="*/ 2147483647 w 36"/>
                  <a:gd name="T57" fmla="*/ 2147483647 h 8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6"/>
                  <a:gd name="T88" fmla="*/ 0 h 86"/>
                  <a:gd name="T89" fmla="*/ 36 w 36"/>
                  <a:gd name="T90" fmla="*/ 86 h 8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6" h="86">
                    <a:moveTo>
                      <a:pt x="5" y="2"/>
                    </a:moveTo>
                    <a:lnTo>
                      <a:pt x="5" y="33"/>
                    </a:lnTo>
                    <a:lnTo>
                      <a:pt x="4" y="44"/>
                    </a:lnTo>
                    <a:lnTo>
                      <a:pt x="0" y="52"/>
                    </a:lnTo>
                    <a:lnTo>
                      <a:pt x="2" y="60"/>
                    </a:lnTo>
                    <a:lnTo>
                      <a:pt x="5" y="66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10" y="84"/>
                    </a:lnTo>
                    <a:lnTo>
                      <a:pt x="12" y="84"/>
                    </a:lnTo>
                    <a:lnTo>
                      <a:pt x="16" y="82"/>
                    </a:lnTo>
                    <a:lnTo>
                      <a:pt x="16" y="85"/>
                    </a:lnTo>
                    <a:lnTo>
                      <a:pt x="20" y="75"/>
                    </a:lnTo>
                    <a:lnTo>
                      <a:pt x="23" y="71"/>
                    </a:lnTo>
                    <a:lnTo>
                      <a:pt x="25" y="67"/>
                    </a:lnTo>
                    <a:lnTo>
                      <a:pt x="23" y="61"/>
                    </a:lnTo>
                    <a:lnTo>
                      <a:pt x="25" y="58"/>
                    </a:lnTo>
                    <a:lnTo>
                      <a:pt x="27" y="49"/>
                    </a:lnTo>
                    <a:lnTo>
                      <a:pt x="27" y="42"/>
                    </a:lnTo>
                    <a:lnTo>
                      <a:pt x="23" y="31"/>
                    </a:lnTo>
                    <a:lnTo>
                      <a:pt x="25" y="21"/>
                    </a:lnTo>
                    <a:lnTo>
                      <a:pt x="29" y="15"/>
                    </a:lnTo>
                    <a:lnTo>
                      <a:pt x="35" y="9"/>
                    </a:lnTo>
                    <a:lnTo>
                      <a:pt x="33" y="6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0" y="2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6" name="Freeform 66"/>
              <p:cNvSpPr>
                <a:spLocks/>
              </p:cNvSpPr>
              <p:nvPr/>
            </p:nvSpPr>
            <p:spPr bwMode="auto">
              <a:xfrm>
                <a:off x="5407970" y="2943619"/>
                <a:ext cx="148160" cy="282650"/>
              </a:xfrm>
              <a:custGeom>
                <a:avLst/>
                <a:gdLst>
                  <a:gd name="T0" fmla="*/ 2147483647 w 90"/>
                  <a:gd name="T1" fmla="*/ 2147483647 h 174"/>
                  <a:gd name="T2" fmla="*/ 2147483647 w 90"/>
                  <a:gd name="T3" fmla="*/ 2147483647 h 174"/>
                  <a:gd name="T4" fmla="*/ 2147483647 w 90"/>
                  <a:gd name="T5" fmla="*/ 2147483647 h 174"/>
                  <a:gd name="T6" fmla="*/ 2147483647 w 90"/>
                  <a:gd name="T7" fmla="*/ 2147483647 h 174"/>
                  <a:gd name="T8" fmla="*/ 0 w 90"/>
                  <a:gd name="T9" fmla="*/ 2147483647 h 174"/>
                  <a:gd name="T10" fmla="*/ 2147483647 w 90"/>
                  <a:gd name="T11" fmla="*/ 2147483647 h 174"/>
                  <a:gd name="T12" fmla="*/ 2147483647 w 90"/>
                  <a:gd name="T13" fmla="*/ 2147483647 h 174"/>
                  <a:gd name="T14" fmla="*/ 2147483647 w 90"/>
                  <a:gd name="T15" fmla="*/ 2147483647 h 174"/>
                  <a:gd name="T16" fmla="*/ 2147483647 w 90"/>
                  <a:gd name="T17" fmla="*/ 2147483647 h 174"/>
                  <a:gd name="T18" fmla="*/ 2147483647 w 90"/>
                  <a:gd name="T19" fmla="*/ 2147483647 h 174"/>
                  <a:gd name="T20" fmla="*/ 2147483647 w 90"/>
                  <a:gd name="T21" fmla="*/ 2147483647 h 174"/>
                  <a:gd name="T22" fmla="*/ 2147483647 w 90"/>
                  <a:gd name="T23" fmla="*/ 2147483647 h 174"/>
                  <a:gd name="T24" fmla="*/ 2147483647 w 90"/>
                  <a:gd name="T25" fmla="*/ 2147483647 h 174"/>
                  <a:gd name="T26" fmla="*/ 2147483647 w 90"/>
                  <a:gd name="T27" fmla="*/ 2147483647 h 174"/>
                  <a:gd name="T28" fmla="*/ 2147483647 w 90"/>
                  <a:gd name="T29" fmla="*/ 2147483647 h 174"/>
                  <a:gd name="T30" fmla="*/ 2147483647 w 90"/>
                  <a:gd name="T31" fmla="*/ 0 h 174"/>
                  <a:gd name="T32" fmla="*/ 2147483647 w 90"/>
                  <a:gd name="T33" fmla="*/ 2147483647 h 174"/>
                  <a:gd name="T34" fmla="*/ 2147483647 w 90"/>
                  <a:gd name="T35" fmla="*/ 2147483647 h 174"/>
                  <a:gd name="T36" fmla="*/ 2147483647 w 90"/>
                  <a:gd name="T37" fmla="*/ 2147483647 h 174"/>
                  <a:gd name="T38" fmla="*/ 2147483647 w 90"/>
                  <a:gd name="T39" fmla="*/ 2147483647 h 174"/>
                  <a:gd name="T40" fmla="*/ 2147483647 w 90"/>
                  <a:gd name="T41" fmla="*/ 2147483647 h 174"/>
                  <a:gd name="T42" fmla="*/ 2147483647 w 90"/>
                  <a:gd name="T43" fmla="*/ 2147483647 h 174"/>
                  <a:gd name="T44" fmla="*/ 2147483647 w 90"/>
                  <a:gd name="T45" fmla="*/ 2147483647 h 174"/>
                  <a:gd name="T46" fmla="*/ 2147483647 w 90"/>
                  <a:gd name="T47" fmla="*/ 2147483647 h 174"/>
                  <a:gd name="T48" fmla="*/ 2147483647 w 90"/>
                  <a:gd name="T49" fmla="*/ 2147483647 h 174"/>
                  <a:gd name="T50" fmla="*/ 2147483647 w 90"/>
                  <a:gd name="T51" fmla="*/ 2147483647 h 174"/>
                  <a:gd name="T52" fmla="*/ 2147483647 w 90"/>
                  <a:gd name="T53" fmla="*/ 2147483647 h 174"/>
                  <a:gd name="T54" fmla="*/ 2147483647 w 90"/>
                  <a:gd name="T55" fmla="*/ 2147483647 h 174"/>
                  <a:gd name="T56" fmla="*/ 2147483647 w 90"/>
                  <a:gd name="T57" fmla="*/ 2147483647 h 174"/>
                  <a:gd name="T58" fmla="*/ 2147483647 w 90"/>
                  <a:gd name="T59" fmla="*/ 2147483647 h 174"/>
                  <a:gd name="T60" fmla="*/ 2147483647 w 90"/>
                  <a:gd name="T61" fmla="*/ 2147483647 h 174"/>
                  <a:gd name="T62" fmla="*/ 2147483647 w 90"/>
                  <a:gd name="T63" fmla="*/ 2147483647 h 174"/>
                  <a:gd name="T64" fmla="*/ 2147483647 w 90"/>
                  <a:gd name="T65" fmla="*/ 2147483647 h 174"/>
                  <a:gd name="T66" fmla="*/ 2147483647 w 90"/>
                  <a:gd name="T67" fmla="*/ 2147483647 h 174"/>
                  <a:gd name="T68" fmla="*/ 2147483647 w 90"/>
                  <a:gd name="T69" fmla="*/ 2147483647 h 174"/>
                  <a:gd name="T70" fmla="*/ 2147483647 w 90"/>
                  <a:gd name="T71" fmla="*/ 2147483647 h 174"/>
                  <a:gd name="T72" fmla="*/ 2147483647 w 90"/>
                  <a:gd name="T73" fmla="*/ 2147483647 h 174"/>
                  <a:gd name="T74" fmla="*/ 2147483647 w 90"/>
                  <a:gd name="T75" fmla="*/ 2147483647 h 174"/>
                  <a:gd name="T76" fmla="*/ 2147483647 w 90"/>
                  <a:gd name="T77" fmla="*/ 2147483647 h 174"/>
                  <a:gd name="T78" fmla="*/ 2147483647 w 90"/>
                  <a:gd name="T79" fmla="*/ 2147483647 h 174"/>
                  <a:gd name="T80" fmla="*/ 2147483647 w 90"/>
                  <a:gd name="T81" fmla="*/ 2147483647 h 174"/>
                  <a:gd name="T82" fmla="*/ 2147483647 w 90"/>
                  <a:gd name="T83" fmla="*/ 2147483647 h 1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0"/>
                  <a:gd name="T127" fmla="*/ 0 h 174"/>
                  <a:gd name="T128" fmla="*/ 90 w 90"/>
                  <a:gd name="T129" fmla="*/ 174 h 1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0" h="174">
                    <a:moveTo>
                      <a:pt x="28" y="145"/>
                    </a:moveTo>
                    <a:lnTo>
                      <a:pt x="15" y="140"/>
                    </a:lnTo>
                    <a:lnTo>
                      <a:pt x="9" y="137"/>
                    </a:lnTo>
                    <a:lnTo>
                      <a:pt x="5" y="112"/>
                    </a:lnTo>
                    <a:lnTo>
                      <a:pt x="6" y="113"/>
                    </a:lnTo>
                    <a:lnTo>
                      <a:pt x="8" y="112"/>
                    </a:lnTo>
                    <a:lnTo>
                      <a:pt x="6" y="108"/>
                    </a:lnTo>
                    <a:lnTo>
                      <a:pt x="1" y="102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8" y="85"/>
                    </a:lnTo>
                    <a:lnTo>
                      <a:pt x="9" y="85"/>
                    </a:lnTo>
                    <a:lnTo>
                      <a:pt x="6" y="85"/>
                    </a:lnTo>
                    <a:lnTo>
                      <a:pt x="6" y="80"/>
                    </a:lnTo>
                    <a:lnTo>
                      <a:pt x="9" y="74"/>
                    </a:lnTo>
                    <a:lnTo>
                      <a:pt x="15" y="74"/>
                    </a:lnTo>
                    <a:lnTo>
                      <a:pt x="16" y="72"/>
                    </a:lnTo>
                    <a:lnTo>
                      <a:pt x="17" y="66"/>
                    </a:lnTo>
                    <a:lnTo>
                      <a:pt x="15" y="62"/>
                    </a:lnTo>
                    <a:lnTo>
                      <a:pt x="13" y="57"/>
                    </a:lnTo>
                    <a:lnTo>
                      <a:pt x="16" y="56"/>
                    </a:lnTo>
                    <a:lnTo>
                      <a:pt x="19" y="50"/>
                    </a:lnTo>
                    <a:lnTo>
                      <a:pt x="19" y="44"/>
                    </a:lnTo>
                    <a:lnTo>
                      <a:pt x="16" y="37"/>
                    </a:lnTo>
                    <a:lnTo>
                      <a:pt x="15" y="37"/>
                    </a:lnTo>
                    <a:lnTo>
                      <a:pt x="21" y="34"/>
                    </a:lnTo>
                    <a:lnTo>
                      <a:pt x="25" y="29"/>
                    </a:lnTo>
                    <a:lnTo>
                      <a:pt x="30" y="28"/>
                    </a:lnTo>
                    <a:lnTo>
                      <a:pt x="34" y="29"/>
                    </a:lnTo>
                    <a:lnTo>
                      <a:pt x="38" y="26"/>
                    </a:lnTo>
                    <a:lnTo>
                      <a:pt x="36" y="4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58" y="10"/>
                    </a:lnTo>
                    <a:lnTo>
                      <a:pt x="63" y="13"/>
                    </a:lnTo>
                    <a:lnTo>
                      <a:pt x="66" y="19"/>
                    </a:lnTo>
                    <a:lnTo>
                      <a:pt x="66" y="20"/>
                    </a:lnTo>
                    <a:lnTo>
                      <a:pt x="63" y="25"/>
                    </a:lnTo>
                    <a:lnTo>
                      <a:pt x="63" y="28"/>
                    </a:lnTo>
                    <a:lnTo>
                      <a:pt x="60" y="34"/>
                    </a:lnTo>
                    <a:lnTo>
                      <a:pt x="63" y="39"/>
                    </a:lnTo>
                    <a:lnTo>
                      <a:pt x="69" y="41"/>
                    </a:lnTo>
                    <a:lnTo>
                      <a:pt x="72" y="39"/>
                    </a:lnTo>
                    <a:lnTo>
                      <a:pt x="66" y="39"/>
                    </a:lnTo>
                    <a:lnTo>
                      <a:pt x="63" y="43"/>
                    </a:lnTo>
                    <a:lnTo>
                      <a:pt x="67" y="47"/>
                    </a:lnTo>
                    <a:lnTo>
                      <a:pt x="69" y="47"/>
                    </a:lnTo>
                    <a:lnTo>
                      <a:pt x="67" y="53"/>
                    </a:lnTo>
                    <a:lnTo>
                      <a:pt x="66" y="56"/>
                    </a:lnTo>
                    <a:lnTo>
                      <a:pt x="60" y="57"/>
                    </a:lnTo>
                    <a:lnTo>
                      <a:pt x="66" y="66"/>
                    </a:lnTo>
                    <a:lnTo>
                      <a:pt x="59" y="72"/>
                    </a:lnTo>
                    <a:lnTo>
                      <a:pt x="58" y="76"/>
                    </a:lnTo>
                    <a:lnTo>
                      <a:pt x="56" y="85"/>
                    </a:lnTo>
                    <a:lnTo>
                      <a:pt x="58" y="85"/>
                    </a:lnTo>
                    <a:lnTo>
                      <a:pt x="54" y="89"/>
                    </a:lnTo>
                    <a:lnTo>
                      <a:pt x="58" y="93"/>
                    </a:lnTo>
                    <a:lnTo>
                      <a:pt x="56" y="93"/>
                    </a:lnTo>
                    <a:lnTo>
                      <a:pt x="63" y="91"/>
                    </a:lnTo>
                    <a:lnTo>
                      <a:pt x="69" y="89"/>
                    </a:lnTo>
                    <a:lnTo>
                      <a:pt x="75" y="93"/>
                    </a:lnTo>
                    <a:lnTo>
                      <a:pt x="75" y="104"/>
                    </a:lnTo>
                    <a:lnTo>
                      <a:pt x="84" y="106"/>
                    </a:lnTo>
                    <a:lnTo>
                      <a:pt x="86" y="112"/>
                    </a:lnTo>
                    <a:lnTo>
                      <a:pt x="89" y="126"/>
                    </a:lnTo>
                    <a:lnTo>
                      <a:pt x="86" y="132"/>
                    </a:lnTo>
                    <a:lnTo>
                      <a:pt x="84" y="136"/>
                    </a:lnTo>
                    <a:lnTo>
                      <a:pt x="84" y="133"/>
                    </a:lnTo>
                    <a:lnTo>
                      <a:pt x="75" y="139"/>
                    </a:lnTo>
                    <a:lnTo>
                      <a:pt x="67" y="143"/>
                    </a:lnTo>
                    <a:lnTo>
                      <a:pt x="67" y="152"/>
                    </a:lnTo>
                    <a:lnTo>
                      <a:pt x="69" y="152"/>
                    </a:lnTo>
                    <a:lnTo>
                      <a:pt x="71" y="156"/>
                    </a:lnTo>
                    <a:lnTo>
                      <a:pt x="69" y="159"/>
                    </a:lnTo>
                    <a:lnTo>
                      <a:pt x="66" y="159"/>
                    </a:lnTo>
                    <a:lnTo>
                      <a:pt x="60" y="157"/>
                    </a:lnTo>
                    <a:lnTo>
                      <a:pt x="50" y="163"/>
                    </a:lnTo>
                    <a:lnTo>
                      <a:pt x="41" y="165"/>
                    </a:lnTo>
                    <a:lnTo>
                      <a:pt x="30" y="170"/>
                    </a:lnTo>
                    <a:lnTo>
                      <a:pt x="21" y="173"/>
                    </a:lnTo>
                    <a:lnTo>
                      <a:pt x="22" y="173"/>
                    </a:lnTo>
                    <a:lnTo>
                      <a:pt x="25" y="165"/>
                    </a:lnTo>
                    <a:lnTo>
                      <a:pt x="25" y="157"/>
                    </a:lnTo>
                    <a:lnTo>
                      <a:pt x="28" y="14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7" name="Freeform 67"/>
              <p:cNvSpPr>
                <a:spLocks/>
              </p:cNvSpPr>
              <p:nvPr/>
            </p:nvSpPr>
            <p:spPr bwMode="auto">
              <a:xfrm>
                <a:off x="5374827" y="3002099"/>
                <a:ext cx="64333" cy="95516"/>
              </a:xfrm>
              <a:custGeom>
                <a:avLst/>
                <a:gdLst>
                  <a:gd name="T0" fmla="*/ 2147483647 w 40"/>
                  <a:gd name="T1" fmla="*/ 2147483647 h 59"/>
                  <a:gd name="T2" fmla="*/ 2147483647 w 40"/>
                  <a:gd name="T3" fmla="*/ 2147483647 h 59"/>
                  <a:gd name="T4" fmla="*/ 2147483647 w 40"/>
                  <a:gd name="T5" fmla="*/ 2147483647 h 59"/>
                  <a:gd name="T6" fmla="*/ 2147483647 w 40"/>
                  <a:gd name="T7" fmla="*/ 2147483647 h 59"/>
                  <a:gd name="T8" fmla="*/ 0 w 40"/>
                  <a:gd name="T9" fmla="*/ 2147483647 h 59"/>
                  <a:gd name="T10" fmla="*/ 2147483647 w 40"/>
                  <a:gd name="T11" fmla="*/ 2147483647 h 59"/>
                  <a:gd name="T12" fmla="*/ 2147483647 w 40"/>
                  <a:gd name="T13" fmla="*/ 2147483647 h 59"/>
                  <a:gd name="T14" fmla="*/ 2147483647 w 40"/>
                  <a:gd name="T15" fmla="*/ 2147483647 h 59"/>
                  <a:gd name="T16" fmla="*/ 2147483647 w 40"/>
                  <a:gd name="T17" fmla="*/ 2147483647 h 59"/>
                  <a:gd name="T18" fmla="*/ 2147483647 w 40"/>
                  <a:gd name="T19" fmla="*/ 0 h 59"/>
                  <a:gd name="T20" fmla="*/ 2147483647 w 40"/>
                  <a:gd name="T21" fmla="*/ 2147483647 h 59"/>
                  <a:gd name="T22" fmla="*/ 2147483647 w 40"/>
                  <a:gd name="T23" fmla="*/ 2147483647 h 59"/>
                  <a:gd name="T24" fmla="*/ 2147483647 w 40"/>
                  <a:gd name="T25" fmla="*/ 2147483647 h 59"/>
                  <a:gd name="T26" fmla="*/ 2147483647 w 40"/>
                  <a:gd name="T27" fmla="*/ 2147483647 h 59"/>
                  <a:gd name="T28" fmla="*/ 2147483647 w 40"/>
                  <a:gd name="T29" fmla="*/ 2147483647 h 59"/>
                  <a:gd name="T30" fmla="*/ 2147483647 w 40"/>
                  <a:gd name="T31" fmla="*/ 2147483647 h 59"/>
                  <a:gd name="T32" fmla="*/ 2147483647 w 40"/>
                  <a:gd name="T33" fmla="*/ 2147483647 h 59"/>
                  <a:gd name="T34" fmla="*/ 2147483647 w 40"/>
                  <a:gd name="T35" fmla="*/ 2147483647 h 59"/>
                  <a:gd name="T36" fmla="*/ 2147483647 w 40"/>
                  <a:gd name="T37" fmla="*/ 2147483647 h 59"/>
                  <a:gd name="T38" fmla="*/ 2147483647 w 40"/>
                  <a:gd name="T39" fmla="*/ 2147483647 h 59"/>
                  <a:gd name="T40" fmla="*/ 2147483647 w 40"/>
                  <a:gd name="T41" fmla="*/ 2147483647 h 59"/>
                  <a:gd name="T42" fmla="*/ 2147483647 w 40"/>
                  <a:gd name="T43" fmla="*/ 2147483647 h 59"/>
                  <a:gd name="T44" fmla="*/ 2147483647 w 40"/>
                  <a:gd name="T45" fmla="*/ 2147483647 h 59"/>
                  <a:gd name="T46" fmla="*/ 2147483647 w 40"/>
                  <a:gd name="T47" fmla="*/ 2147483647 h 59"/>
                  <a:gd name="T48" fmla="*/ 2147483647 w 40"/>
                  <a:gd name="T49" fmla="*/ 2147483647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"/>
                  <a:gd name="T76" fmla="*/ 0 h 59"/>
                  <a:gd name="T77" fmla="*/ 40 w 4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" h="59">
                    <a:moveTo>
                      <a:pt x="20" y="58"/>
                    </a:moveTo>
                    <a:lnTo>
                      <a:pt x="13" y="56"/>
                    </a:lnTo>
                    <a:lnTo>
                      <a:pt x="13" y="53"/>
                    </a:lnTo>
                    <a:lnTo>
                      <a:pt x="10" y="51"/>
                    </a:lnTo>
                    <a:lnTo>
                      <a:pt x="0" y="44"/>
                    </a:lnTo>
                    <a:lnTo>
                      <a:pt x="6" y="37"/>
                    </a:lnTo>
                    <a:lnTo>
                      <a:pt x="9" y="29"/>
                    </a:lnTo>
                    <a:lnTo>
                      <a:pt x="10" y="21"/>
                    </a:lnTo>
                    <a:lnTo>
                      <a:pt x="18" y="7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11"/>
                    </a:lnTo>
                    <a:lnTo>
                      <a:pt x="36" y="20"/>
                    </a:lnTo>
                    <a:lnTo>
                      <a:pt x="33" y="21"/>
                    </a:lnTo>
                    <a:lnTo>
                      <a:pt x="34" y="26"/>
                    </a:lnTo>
                    <a:lnTo>
                      <a:pt x="37" y="32"/>
                    </a:lnTo>
                    <a:lnTo>
                      <a:pt x="34" y="37"/>
                    </a:lnTo>
                    <a:lnTo>
                      <a:pt x="29" y="37"/>
                    </a:lnTo>
                    <a:lnTo>
                      <a:pt x="26" y="44"/>
                    </a:lnTo>
                    <a:lnTo>
                      <a:pt x="28" y="44"/>
                    </a:lnTo>
                    <a:lnTo>
                      <a:pt x="26" y="48"/>
                    </a:lnTo>
                    <a:lnTo>
                      <a:pt x="29" y="49"/>
                    </a:lnTo>
                    <a:lnTo>
                      <a:pt x="28" y="49"/>
                    </a:lnTo>
                    <a:lnTo>
                      <a:pt x="20" y="56"/>
                    </a:lnTo>
                    <a:lnTo>
                      <a:pt x="20" y="5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8" name="Freeform 68"/>
              <p:cNvSpPr>
                <a:spLocks/>
              </p:cNvSpPr>
              <p:nvPr/>
            </p:nvSpPr>
            <p:spPr bwMode="auto">
              <a:xfrm>
                <a:off x="5365081" y="3078122"/>
                <a:ext cx="54585" cy="64327"/>
              </a:xfrm>
              <a:custGeom>
                <a:avLst/>
                <a:gdLst>
                  <a:gd name="T0" fmla="*/ 2147483647 w 34"/>
                  <a:gd name="T1" fmla="*/ 0 h 40"/>
                  <a:gd name="T2" fmla="*/ 2147483647 w 34"/>
                  <a:gd name="T3" fmla="*/ 2147483647 h 40"/>
                  <a:gd name="T4" fmla="*/ 2147483647 w 34"/>
                  <a:gd name="T5" fmla="*/ 2147483647 h 40"/>
                  <a:gd name="T6" fmla="*/ 2147483647 w 34"/>
                  <a:gd name="T7" fmla="*/ 2147483647 h 40"/>
                  <a:gd name="T8" fmla="*/ 2147483647 w 34"/>
                  <a:gd name="T9" fmla="*/ 2147483647 h 40"/>
                  <a:gd name="T10" fmla="*/ 2147483647 w 34"/>
                  <a:gd name="T11" fmla="*/ 2147483647 h 40"/>
                  <a:gd name="T12" fmla="*/ 2147483647 w 34"/>
                  <a:gd name="T13" fmla="*/ 2147483647 h 40"/>
                  <a:gd name="T14" fmla="*/ 2147483647 w 34"/>
                  <a:gd name="T15" fmla="*/ 2147483647 h 40"/>
                  <a:gd name="T16" fmla="*/ 2147483647 w 34"/>
                  <a:gd name="T17" fmla="*/ 2147483647 h 40"/>
                  <a:gd name="T18" fmla="*/ 2147483647 w 34"/>
                  <a:gd name="T19" fmla="*/ 2147483647 h 40"/>
                  <a:gd name="T20" fmla="*/ 2147483647 w 34"/>
                  <a:gd name="T21" fmla="*/ 2147483647 h 40"/>
                  <a:gd name="T22" fmla="*/ 2147483647 w 34"/>
                  <a:gd name="T23" fmla="*/ 2147483647 h 40"/>
                  <a:gd name="T24" fmla="*/ 2147483647 w 34"/>
                  <a:gd name="T25" fmla="*/ 2147483647 h 40"/>
                  <a:gd name="T26" fmla="*/ 2147483647 w 34"/>
                  <a:gd name="T27" fmla="*/ 2147483647 h 40"/>
                  <a:gd name="T28" fmla="*/ 0 w 34"/>
                  <a:gd name="T29" fmla="*/ 2147483647 h 40"/>
                  <a:gd name="T30" fmla="*/ 2147483647 w 34"/>
                  <a:gd name="T31" fmla="*/ 2147483647 h 40"/>
                  <a:gd name="T32" fmla="*/ 2147483647 w 3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4"/>
                  <a:gd name="T52" fmla="*/ 0 h 40"/>
                  <a:gd name="T53" fmla="*/ 34 w 34"/>
                  <a:gd name="T54" fmla="*/ 40 h 4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4" h="40">
                    <a:moveTo>
                      <a:pt x="5" y="0"/>
                    </a:moveTo>
                    <a:lnTo>
                      <a:pt x="15" y="7"/>
                    </a:lnTo>
                    <a:lnTo>
                      <a:pt x="17" y="9"/>
                    </a:lnTo>
                    <a:lnTo>
                      <a:pt x="18" y="12"/>
                    </a:lnTo>
                    <a:lnTo>
                      <a:pt x="25" y="14"/>
                    </a:lnTo>
                    <a:lnTo>
                      <a:pt x="25" y="18"/>
                    </a:lnTo>
                    <a:lnTo>
                      <a:pt x="31" y="26"/>
                    </a:lnTo>
                    <a:lnTo>
                      <a:pt x="33" y="29"/>
                    </a:lnTo>
                    <a:lnTo>
                      <a:pt x="28" y="30"/>
                    </a:lnTo>
                    <a:lnTo>
                      <a:pt x="23" y="39"/>
                    </a:lnTo>
                    <a:lnTo>
                      <a:pt x="15" y="33"/>
                    </a:lnTo>
                    <a:lnTo>
                      <a:pt x="12" y="29"/>
                    </a:lnTo>
                    <a:lnTo>
                      <a:pt x="12" y="21"/>
                    </a:lnTo>
                    <a:lnTo>
                      <a:pt x="11" y="21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9" name="Freeform 69"/>
              <p:cNvSpPr>
                <a:spLocks/>
              </p:cNvSpPr>
              <p:nvPr/>
            </p:nvSpPr>
            <p:spPr bwMode="auto">
              <a:xfrm>
                <a:off x="5398222" y="3128804"/>
                <a:ext cx="35090" cy="48732"/>
              </a:xfrm>
              <a:custGeom>
                <a:avLst/>
                <a:gdLst>
                  <a:gd name="T0" fmla="*/ 2147483647 w 21"/>
                  <a:gd name="T1" fmla="*/ 2147483647 h 29"/>
                  <a:gd name="T2" fmla="*/ 2147483647 w 21"/>
                  <a:gd name="T3" fmla="*/ 2147483647 h 29"/>
                  <a:gd name="T4" fmla="*/ 0 w 21"/>
                  <a:gd name="T5" fmla="*/ 2147483647 h 29"/>
                  <a:gd name="T6" fmla="*/ 2147483647 w 21"/>
                  <a:gd name="T7" fmla="*/ 2147483647 h 29"/>
                  <a:gd name="T8" fmla="*/ 2147483647 w 21"/>
                  <a:gd name="T9" fmla="*/ 2147483647 h 29"/>
                  <a:gd name="T10" fmla="*/ 2147483647 w 21"/>
                  <a:gd name="T11" fmla="*/ 2147483647 h 29"/>
                  <a:gd name="T12" fmla="*/ 2147483647 w 21"/>
                  <a:gd name="T13" fmla="*/ 2147483647 h 29"/>
                  <a:gd name="T14" fmla="*/ 2147483647 w 21"/>
                  <a:gd name="T15" fmla="*/ 0 h 29"/>
                  <a:gd name="T16" fmla="*/ 2147483647 w 21"/>
                  <a:gd name="T17" fmla="*/ 2147483647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29"/>
                  <a:gd name="T29" fmla="*/ 21 w 21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29">
                    <a:moveTo>
                      <a:pt x="15" y="1"/>
                    </a:moveTo>
                    <a:lnTo>
                      <a:pt x="4" y="4"/>
                    </a:lnTo>
                    <a:lnTo>
                      <a:pt x="0" y="11"/>
                    </a:lnTo>
                    <a:lnTo>
                      <a:pt x="4" y="20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20" y="28"/>
                    </a:lnTo>
                    <a:lnTo>
                      <a:pt x="13" y="0"/>
                    </a:lnTo>
                    <a:lnTo>
                      <a:pt x="15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0" name="Freeform 70"/>
              <p:cNvSpPr>
                <a:spLocks/>
              </p:cNvSpPr>
              <p:nvPr/>
            </p:nvSpPr>
            <p:spPr bwMode="auto">
              <a:xfrm>
                <a:off x="5049268" y="2929975"/>
                <a:ext cx="93575" cy="134501"/>
              </a:xfrm>
              <a:custGeom>
                <a:avLst/>
                <a:gdLst>
                  <a:gd name="T0" fmla="*/ 2147483647 w 57"/>
                  <a:gd name="T1" fmla="*/ 2147483647 h 83"/>
                  <a:gd name="T2" fmla="*/ 2147483647 w 57"/>
                  <a:gd name="T3" fmla="*/ 2147483647 h 83"/>
                  <a:gd name="T4" fmla="*/ 2147483647 w 57"/>
                  <a:gd name="T5" fmla="*/ 2147483647 h 83"/>
                  <a:gd name="T6" fmla="*/ 2147483647 w 57"/>
                  <a:gd name="T7" fmla="*/ 2147483647 h 83"/>
                  <a:gd name="T8" fmla="*/ 2147483647 w 57"/>
                  <a:gd name="T9" fmla="*/ 2147483647 h 83"/>
                  <a:gd name="T10" fmla="*/ 2147483647 w 57"/>
                  <a:gd name="T11" fmla="*/ 2147483647 h 83"/>
                  <a:gd name="T12" fmla="*/ 2147483647 w 57"/>
                  <a:gd name="T13" fmla="*/ 2147483647 h 83"/>
                  <a:gd name="T14" fmla="*/ 2147483647 w 57"/>
                  <a:gd name="T15" fmla="*/ 2147483647 h 83"/>
                  <a:gd name="T16" fmla="*/ 2147483647 w 57"/>
                  <a:gd name="T17" fmla="*/ 2147483647 h 83"/>
                  <a:gd name="T18" fmla="*/ 2147483647 w 57"/>
                  <a:gd name="T19" fmla="*/ 2147483647 h 83"/>
                  <a:gd name="T20" fmla="*/ 2147483647 w 57"/>
                  <a:gd name="T21" fmla="*/ 0 h 83"/>
                  <a:gd name="T22" fmla="*/ 2147483647 w 57"/>
                  <a:gd name="T23" fmla="*/ 2147483647 h 83"/>
                  <a:gd name="T24" fmla="*/ 2147483647 w 57"/>
                  <a:gd name="T25" fmla="*/ 2147483647 h 83"/>
                  <a:gd name="T26" fmla="*/ 2147483647 w 57"/>
                  <a:gd name="T27" fmla="*/ 2147483647 h 83"/>
                  <a:gd name="T28" fmla="*/ 2147483647 w 57"/>
                  <a:gd name="T29" fmla="*/ 2147483647 h 83"/>
                  <a:gd name="T30" fmla="*/ 2147483647 w 57"/>
                  <a:gd name="T31" fmla="*/ 2147483647 h 83"/>
                  <a:gd name="T32" fmla="*/ 2147483647 w 57"/>
                  <a:gd name="T33" fmla="*/ 2147483647 h 83"/>
                  <a:gd name="T34" fmla="*/ 2147483647 w 57"/>
                  <a:gd name="T35" fmla="*/ 2147483647 h 83"/>
                  <a:gd name="T36" fmla="*/ 0 w 57"/>
                  <a:gd name="T37" fmla="*/ 2147483647 h 83"/>
                  <a:gd name="T38" fmla="*/ 2147483647 w 57"/>
                  <a:gd name="T39" fmla="*/ 2147483647 h 83"/>
                  <a:gd name="T40" fmla="*/ 0 w 57"/>
                  <a:gd name="T41" fmla="*/ 2147483647 h 83"/>
                  <a:gd name="T42" fmla="*/ 2147483647 w 57"/>
                  <a:gd name="T43" fmla="*/ 2147483647 h 83"/>
                  <a:gd name="T44" fmla="*/ 2147483647 w 57"/>
                  <a:gd name="T45" fmla="*/ 2147483647 h 83"/>
                  <a:gd name="T46" fmla="*/ 2147483647 w 57"/>
                  <a:gd name="T47" fmla="*/ 2147483647 h 83"/>
                  <a:gd name="T48" fmla="*/ 2147483647 w 57"/>
                  <a:gd name="T49" fmla="*/ 2147483647 h 83"/>
                  <a:gd name="T50" fmla="*/ 2147483647 w 57"/>
                  <a:gd name="T51" fmla="*/ 2147483647 h 83"/>
                  <a:gd name="T52" fmla="*/ 2147483647 w 57"/>
                  <a:gd name="T53" fmla="*/ 2147483647 h 83"/>
                  <a:gd name="T54" fmla="*/ 2147483647 w 57"/>
                  <a:gd name="T55" fmla="*/ 2147483647 h 83"/>
                  <a:gd name="T56" fmla="*/ 2147483647 w 57"/>
                  <a:gd name="T57" fmla="*/ 2147483647 h 83"/>
                  <a:gd name="T58" fmla="*/ 2147483647 w 57"/>
                  <a:gd name="T59" fmla="*/ 2147483647 h 83"/>
                  <a:gd name="T60" fmla="*/ 2147483647 w 57"/>
                  <a:gd name="T61" fmla="*/ 2147483647 h 83"/>
                  <a:gd name="T62" fmla="*/ 2147483647 w 57"/>
                  <a:gd name="T63" fmla="*/ 2147483647 h 83"/>
                  <a:gd name="T64" fmla="*/ 2147483647 w 57"/>
                  <a:gd name="T65" fmla="*/ 2147483647 h 83"/>
                  <a:gd name="T66" fmla="*/ 2147483647 w 57"/>
                  <a:gd name="T67" fmla="*/ 2147483647 h 83"/>
                  <a:gd name="T68" fmla="*/ 2147483647 w 57"/>
                  <a:gd name="T69" fmla="*/ 2147483647 h 83"/>
                  <a:gd name="T70" fmla="*/ 2147483647 w 57"/>
                  <a:gd name="T71" fmla="*/ 2147483647 h 83"/>
                  <a:gd name="T72" fmla="*/ 2147483647 w 57"/>
                  <a:gd name="T73" fmla="*/ 2147483647 h 83"/>
                  <a:gd name="T74" fmla="*/ 2147483647 w 57"/>
                  <a:gd name="T75" fmla="*/ 2147483647 h 8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7"/>
                  <a:gd name="T115" fmla="*/ 0 h 83"/>
                  <a:gd name="T116" fmla="*/ 57 w 57"/>
                  <a:gd name="T117" fmla="*/ 83 h 8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7" h="83">
                    <a:moveTo>
                      <a:pt x="49" y="32"/>
                    </a:moveTo>
                    <a:lnTo>
                      <a:pt x="44" y="27"/>
                    </a:lnTo>
                    <a:lnTo>
                      <a:pt x="41" y="18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0" y="18"/>
                    </a:lnTo>
                    <a:lnTo>
                      <a:pt x="30" y="14"/>
                    </a:lnTo>
                    <a:lnTo>
                      <a:pt x="32" y="9"/>
                    </a:lnTo>
                    <a:lnTo>
                      <a:pt x="30" y="9"/>
                    </a:lnTo>
                    <a:lnTo>
                      <a:pt x="40" y="4"/>
                    </a:lnTo>
                    <a:lnTo>
                      <a:pt x="30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24" y="17"/>
                    </a:lnTo>
                    <a:lnTo>
                      <a:pt x="25" y="17"/>
                    </a:lnTo>
                    <a:lnTo>
                      <a:pt x="20" y="23"/>
                    </a:lnTo>
                    <a:lnTo>
                      <a:pt x="14" y="27"/>
                    </a:lnTo>
                    <a:lnTo>
                      <a:pt x="4" y="23"/>
                    </a:lnTo>
                    <a:lnTo>
                      <a:pt x="0" y="26"/>
                    </a:lnTo>
                    <a:lnTo>
                      <a:pt x="1" y="26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4" y="36"/>
                    </a:lnTo>
                    <a:lnTo>
                      <a:pt x="8" y="38"/>
                    </a:lnTo>
                    <a:lnTo>
                      <a:pt x="9" y="44"/>
                    </a:lnTo>
                    <a:lnTo>
                      <a:pt x="11" y="53"/>
                    </a:lnTo>
                    <a:lnTo>
                      <a:pt x="12" y="65"/>
                    </a:lnTo>
                    <a:lnTo>
                      <a:pt x="11" y="71"/>
                    </a:lnTo>
                    <a:lnTo>
                      <a:pt x="9" y="77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32" y="77"/>
                    </a:lnTo>
                    <a:lnTo>
                      <a:pt x="40" y="72"/>
                    </a:lnTo>
                    <a:lnTo>
                      <a:pt x="51" y="65"/>
                    </a:lnTo>
                    <a:lnTo>
                      <a:pt x="56" y="56"/>
                    </a:lnTo>
                    <a:lnTo>
                      <a:pt x="56" y="50"/>
                    </a:lnTo>
                    <a:lnTo>
                      <a:pt x="54" y="44"/>
                    </a:lnTo>
                    <a:lnTo>
                      <a:pt x="49" y="3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1" name="Freeform 71"/>
              <p:cNvSpPr>
                <a:spLocks/>
              </p:cNvSpPr>
              <p:nvPr/>
            </p:nvSpPr>
            <p:spPr bwMode="auto">
              <a:xfrm>
                <a:off x="5111651" y="2801321"/>
                <a:ext cx="173502" cy="317736"/>
              </a:xfrm>
              <a:custGeom>
                <a:avLst/>
                <a:gdLst>
                  <a:gd name="T0" fmla="*/ 2147483647 w 106"/>
                  <a:gd name="T1" fmla="*/ 0 h 196"/>
                  <a:gd name="T2" fmla="*/ 2147483647 w 106"/>
                  <a:gd name="T3" fmla="*/ 2147483647 h 196"/>
                  <a:gd name="T4" fmla="*/ 2147483647 w 106"/>
                  <a:gd name="T5" fmla="*/ 2147483647 h 196"/>
                  <a:gd name="T6" fmla="*/ 2147483647 w 106"/>
                  <a:gd name="T7" fmla="*/ 2147483647 h 196"/>
                  <a:gd name="T8" fmla="*/ 2147483647 w 106"/>
                  <a:gd name="T9" fmla="*/ 2147483647 h 196"/>
                  <a:gd name="T10" fmla="*/ 2147483647 w 106"/>
                  <a:gd name="T11" fmla="*/ 2147483647 h 196"/>
                  <a:gd name="T12" fmla="*/ 2147483647 w 106"/>
                  <a:gd name="T13" fmla="*/ 2147483647 h 196"/>
                  <a:gd name="T14" fmla="*/ 2147483647 w 106"/>
                  <a:gd name="T15" fmla="*/ 2147483647 h 196"/>
                  <a:gd name="T16" fmla="*/ 2147483647 w 106"/>
                  <a:gd name="T17" fmla="*/ 2147483647 h 196"/>
                  <a:gd name="T18" fmla="*/ 2147483647 w 106"/>
                  <a:gd name="T19" fmla="*/ 2147483647 h 196"/>
                  <a:gd name="T20" fmla="*/ 2147483647 w 106"/>
                  <a:gd name="T21" fmla="*/ 2147483647 h 196"/>
                  <a:gd name="T22" fmla="*/ 2147483647 w 106"/>
                  <a:gd name="T23" fmla="*/ 2147483647 h 196"/>
                  <a:gd name="T24" fmla="*/ 2147483647 w 106"/>
                  <a:gd name="T25" fmla="*/ 2147483647 h 196"/>
                  <a:gd name="T26" fmla="*/ 2147483647 w 106"/>
                  <a:gd name="T27" fmla="*/ 2147483647 h 196"/>
                  <a:gd name="T28" fmla="*/ 2147483647 w 106"/>
                  <a:gd name="T29" fmla="*/ 2147483647 h 196"/>
                  <a:gd name="T30" fmla="*/ 2147483647 w 106"/>
                  <a:gd name="T31" fmla="*/ 2147483647 h 196"/>
                  <a:gd name="T32" fmla="*/ 2147483647 w 106"/>
                  <a:gd name="T33" fmla="*/ 2147483647 h 196"/>
                  <a:gd name="T34" fmla="*/ 2147483647 w 106"/>
                  <a:gd name="T35" fmla="*/ 2147483647 h 196"/>
                  <a:gd name="T36" fmla="*/ 2147483647 w 106"/>
                  <a:gd name="T37" fmla="*/ 2147483647 h 196"/>
                  <a:gd name="T38" fmla="*/ 2147483647 w 106"/>
                  <a:gd name="T39" fmla="*/ 2147483647 h 196"/>
                  <a:gd name="T40" fmla="*/ 2147483647 w 106"/>
                  <a:gd name="T41" fmla="*/ 2147483647 h 196"/>
                  <a:gd name="T42" fmla="*/ 0 w 106"/>
                  <a:gd name="T43" fmla="*/ 2147483647 h 196"/>
                  <a:gd name="T44" fmla="*/ 2147483647 w 106"/>
                  <a:gd name="T45" fmla="*/ 2147483647 h 196"/>
                  <a:gd name="T46" fmla="*/ 2147483647 w 106"/>
                  <a:gd name="T47" fmla="*/ 2147483647 h 196"/>
                  <a:gd name="T48" fmla="*/ 2147483647 w 106"/>
                  <a:gd name="T49" fmla="*/ 2147483647 h 196"/>
                  <a:gd name="T50" fmla="*/ 2147483647 w 106"/>
                  <a:gd name="T51" fmla="*/ 2147483647 h 196"/>
                  <a:gd name="T52" fmla="*/ 2147483647 w 106"/>
                  <a:gd name="T53" fmla="*/ 2147483647 h 196"/>
                  <a:gd name="T54" fmla="*/ 2147483647 w 106"/>
                  <a:gd name="T55" fmla="*/ 2147483647 h 196"/>
                  <a:gd name="T56" fmla="*/ 2147483647 w 106"/>
                  <a:gd name="T57" fmla="*/ 2147483647 h 196"/>
                  <a:gd name="T58" fmla="*/ 2147483647 w 106"/>
                  <a:gd name="T59" fmla="*/ 2147483647 h 196"/>
                  <a:gd name="T60" fmla="*/ 2147483647 w 106"/>
                  <a:gd name="T61" fmla="*/ 2147483647 h 196"/>
                  <a:gd name="T62" fmla="*/ 2147483647 w 106"/>
                  <a:gd name="T63" fmla="*/ 2147483647 h 196"/>
                  <a:gd name="T64" fmla="*/ 2147483647 w 106"/>
                  <a:gd name="T65" fmla="*/ 2147483647 h 196"/>
                  <a:gd name="T66" fmla="*/ 2147483647 w 106"/>
                  <a:gd name="T67" fmla="*/ 2147483647 h 196"/>
                  <a:gd name="T68" fmla="*/ 2147483647 w 106"/>
                  <a:gd name="T69" fmla="*/ 2147483647 h 196"/>
                  <a:gd name="T70" fmla="*/ 2147483647 w 106"/>
                  <a:gd name="T71" fmla="*/ 2147483647 h 196"/>
                  <a:gd name="T72" fmla="*/ 2147483647 w 106"/>
                  <a:gd name="T73" fmla="*/ 2147483647 h 196"/>
                  <a:gd name="T74" fmla="*/ 2147483647 w 106"/>
                  <a:gd name="T75" fmla="*/ 2147483647 h 19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6"/>
                  <a:gd name="T115" fmla="*/ 0 h 196"/>
                  <a:gd name="T116" fmla="*/ 106 w 106"/>
                  <a:gd name="T117" fmla="*/ 196 h 19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6" h="196">
                    <a:moveTo>
                      <a:pt x="39" y="2"/>
                    </a:moveTo>
                    <a:lnTo>
                      <a:pt x="30" y="0"/>
                    </a:lnTo>
                    <a:lnTo>
                      <a:pt x="24" y="2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9" y="22"/>
                    </a:lnTo>
                    <a:lnTo>
                      <a:pt x="14" y="31"/>
                    </a:lnTo>
                    <a:lnTo>
                      <a:pt x="7" y="39"/>
                    </a:lnTo>
                    <a:lnTo>
                      <a:pt x="3" y="47"/>
                    </a:lnTo>
                    <a:lnTo>
                      <a:pt x="3" y="50"/>
                    </a:lnTo>
                    <a:lnTo>
                      <a:pt x="7" y="54"/>
                    </a:lnTo>
                    <a:lnTo>
                      <a:pt x="14" y="54"/>
                    </a:lnTo>
                    <a:lnTo>
                      <a:pt x="11" y="60"/>
                    </a:lnTo>
                    <a:lnTo>
                      <a:pt x="11" y="65"/>
                    </a:lnTo>
                    <a:lnTo>
                      <a:pt x="13" y="67"/>
                    </a:lnTo>
                    <a:lnTo>
                      <a:pt x="17" y="68"/>
                    </a:lnTo>
                    <a:lnTo>
                      <a:pt x="23" y="73"/>
                    </a:lnTo>
                    <a:lnTo>
                      <a:pt x="24" y="78"/>
                    </a:lnTo>
                    <a:lnTo>
                      <a:pt x="20" y="87"/>
                    </a:lnTo>
                    <a:lnTo>
                      <a:pt x="19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0" y="96"/>
                    </a:lnTo>
                    <a:lnTo>
                      <a:pt x="32" y="91"/>
                    </a:lnTo>
                    <a:lnTo>
                      <a:pt x="43" y="91"/>
                    </a:lnTo>
                    <a:lnTo>
                      <a:pt x="33" y="101"/>
                    </a:lnTo>
                    <a:lnTo>
                      <a:pt x="33" y="111"/>
                    </a:lnTo>
                    <a:lnTo>
                      <a:pt x="39" y="112"/>
                    </a:lnTo>
                    <a:lnTo>
                      <a:pt x="39" y="124"/>
                    </a:lnTo>
                    <a:lnTo>
                      <a:pt x="20" y="124"/>
                    </a:lnTo>
                    <a:lnTo>
                      <a:pt x="20" y="133"/>
                    </a:lnTo>
                    <a:lnTo>
                      <a:pt x="28" y="139"/>
                    </a:lnTo>
                    <a:lnTo>
                      <a:pt x="20" y="149"/>
                    </a:lnTo>
                    <a:lnTo>
                      <a:pt x="19" y="152"/>
                    </a:lnTo>
                    <a:lnTo>
                      <a:pt x="20" y="157"/>
                    </a:lnTo>
                    <a:lnTo>
                      <a:pt x="38" y="160"/>
                    </a:lnTo>
                    <a:lnTo>
                      <a:pt x="47" y="157"/>
                    </a:lnTo>
                    <a:lnTo>
                      <a:pt x="51" y="152"/>
                    </a:lnTo>
                    <a:lnTo>
                      <a:pt x="51" y="154"/>
                    </a:lnTo>
                    <a:lnTo>
                      <a:pt x="51" y="158"/>
                    </a:lnTo>
                    <a:lnTo>
                      <a:pt x="45" y="162"/>
                    </a:lnTo>
                    <a:lnTo>
                      <a:pt x="43" y="162"/>
                    </a:lnTo>
                    <a:lnTo>
                      <a:pt x="20" y="171"/>
                    </a:lnTo>
                    <a:lnTo>
                      <a:pt x="0" y="190"/>
                    </a:lnTo>
                    <a:lnTo>
                      <a:pt x="9" y="195"/>
                    </a:lnTo>
                    <a:lnTo>
                      <a:pt x="26" y="186"/>
                    </a:lnTo>
                    <a:lnTo>
                      <a:pt x="36" y="183"/>
                    </a:lnTo>
                    <a:lnTo>
                      <a:pt x="57" y="183"/>
                    </a:lnTo>
                    <a:lnTo>
                      <a:pt x="82" y="176"/>
                    </a:lnTo>
                    <a:lnTo>
                      <a:pt x="105" y="171"/>
                    </a:lnTo>
                    <a:lnTo>
                      <a:pt x="95" y="160"/>
                    </a:lnTo>
                    <a:lnTo>
                      <a:pt x="101" y="152"/>
                    </a:lnTo>
                    <a:lnTo>
                      <a:pt x="99" y="148"/>
                    </a:lnTo>
                    <a:lnTo>
                      <a:pt x="94" y="136"/>
                    </a:lnTo>
                    <a:lnTo>
                      <a:pt x="86" y="133"/>
                    </a:lnTo>
                    <a:lnTo>
                      <a:pt x="82" y="121"/>
                    </a:lnTo>
                    <a:lnTo>
                      <a:pt x="78" y="111"/>
                    </a:lnTo>
                    <a:lnTo>
                      <a:pt x="73" y="102"/>
                    </a:lnTo>
                    <a:lnTo>
                      <a:pt x="66" y="96"/>
                    </a:lnTo>
                    <a:lnTo>
                      <a:pt x="64" y="84"/>
                    </a:lnTo>
                    <a:lnTo>
                      <a:pt x="60" y="74"/>
                    </a:lnTo>
                    <a:lnTo>
                      <a:pt x="57" y="68"/>
                    </a:lnTo>
                    <a:lnTo>
                      <a:pt x="54" y="67"/>
                    </a:lnTo>
                    <a:lnTo>
                      <a:pt x="47" y="60"/>
                    </a:lnTo>
                    <a:lnTo>
                      <a:pt x="54" y="43"/>
                    </a:lnTo>
                    <a:lnTo>
                      <a:pt x="54" y="45"/>
                    </a:lnTo>
                    <a:lnTo>
                      <a:pt x="54" y="37"/>
                    </a:lnTo>
                    <a:lnTo>
                      <a:pt x="51" y="36"/>
                    </a:lnTo>
                    <a:lnTo>
                      <a:pt x="47" y="33"/>
                    </a:lnTo>
                    <a:lnTo>
                      <a:pt x="43" y="30"/>
                    </a:lnTo>
                    <a:lnTo>
                      <a:pt x="33" y="27"/>
                    </a:lnTo>
                    <a:lnTo>
                      <a:pt x="36" y="30"/>
                    </a:lnTo>
                    <a:lnTo>
                      <a:pt x="33" y="22"/>
                    </a:lnTo>
                    <a:lnTo>
                      <a:pt x="36" y="17"/>
                    </a:lnTo>
                    <a:lnTo>
                      <a:pt x="41" y="9"/>
                    </a:lnTo>
                    <a:lnTo>
                      <a:pt x="39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2" name="Freeform 72"/>
              <p:cNvSpPr>
                <a:spLocks/>
              </p:cNvSpPr>
              <p:nvPr/>
            </p:nvSpPr>
            <p:spPr bwMode="auto">
              <a:xfrm>
                <a:off x="5099954" y="2933874"/>
                <a:ext cx="54585" cy="44833"/>
              </a:xfrm>
              <a:custGeom>
                <a:avLst/>
                <a:gdLst>
                  <a:gd name="T0" fmla="*/ 2147483647 w 33"/>
                  <a:gd name="T1" fmla="*/ 2147483647 h 28"/>
                  <a:gd name="T2" fmla="*/ 2147483647 w 33"/>
                  <a:gd name="T3" fmla="*/ 0 h 28"/>
                  <a:gd name="T4" fmla="*/ 2147483647 w 33"/>
                  <a:gd name="T5" fmla="*/ 2147483647 h 28"/>
                  <a:gd name="T6" fmla="*/ 2147483647 w 33"/>
                  <a:gd name="T7" fmla="*/ 2147483647 h 28"/>
                  <a:gd name="T8" fmla="*/ 2147483647 w 33"/>
                  <a:gd name="T9" fmla="*/ 2147483647 h 28"/>
                  <a:gd name="T10" fmla="*/ 2147483647 w 33"/>
                  <a:gd name="T11" fmla="*/ 2147483647 h 28"/>
                  <a:gd name="T12" fmla="*/ 2147483647 w 33"/>
                  <a:gd name="T13" fmla="*/ 2147483647 h 28"/>
                  <a:gd name="T14" fmla="*/ 2147483647 w 33"/>
                  <a:gd name="T15" fmla="*/ 2147483647 h 28"/>
                  <a:gd name="T16" fmla="*/ 2147483647 w 33"/>
                  <a:gd name="T17" fmla="*/ 2147483647 h 28"/>
                  <a:gd name="T18" fmla="*/ 2147483647 w 33"/>
                  <a:gd name="T19" fmla="*/ 2147483647 h 28"/>
                  <a:gd name="T20" fmla="*/ 2147483647 w 33"/>
                  <a:gd name="T21" fmla="*/ 2147483647 h 28"/>
                  <a:gd name="T22" fmla="*/ 2147483647 w 33"/>
                  <a:gd name="T23" fmla="*/ 2147483647 h 28"/>
                  <a:gd name="T24" fmla="*/ 2147483647 w 33"/>
                  <a:gd name="T25" fmla="*/ 2147483647 h 28"/>
                  <a:gd name="T26" fmla="*/ 0 w 33"/>
                  <a:gd name="T27" fmla="*/ 2147483647 h 28"/>
                  <a:gd name="T28" fmla="*/ 0 w 33"/>
                  <a:gd name="T29" fmla="*/ 2147483647 h 28"/>
                  <a:gd name="T30" fmla="*/ 2147483647 w 33"/>
                  <a:gd name="T31" fmla="*/ 2147483647 h 28"/>
                  <a:gd name="T32" fmla="*/ 0 w 33"/>
                  <a:gd name="T33" fmla="*/ 2147483647 h 28"/>
                  <a:gd name="T34" fmla="*/ 2147483647 w 33"/>
                  <a:gd name="T35" fmla="*/ 0 h 28"/>
                  <a:gd name="T36" fmla="*/ 2147483647 w 33"/>
                  <a:gd name="T37" fmla="*/ 2147483647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3"/>
                  <a:gd name="T58" fmla="*/ 0 h 28"/>
                  <a:gd name="T59" fmla="*/ 33 w 33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3" h="28">
                    <a:moveTo>
                      <a:pt x="13" y="1"/>
                    </a:moveTo>
                    <a:lnTo>
                      <a:pt x="22" y="0"/>
                    </a:lnTo>
                    <a:lnTo>
                      <a:pt x="27" y="4"/>
                    </a:lnTo>
                    <a:lnTo>
                      <a:pt x="30" y="10"/>
                    </a:lnTo>
                    <a:lnTo>
                      <a:pt x="32" y="14"/>
                    </a:lnTo>
                    <a:lnTo>
                      <a:pt x="30" y="19"/>
                    </a:lnTo>
                    <a:lnTo>
                      <a:pt x="27" y="23"/>
                    </a:lnTo>
                    <a:lnTo>
                      <a:pt x="24" y="27"/>
                    </a:lnTo>
                    <a:lnTo>
                      <a:pt x="16" y="27"/>
                    </a:lnTo>
                    <a:lnTo>
                      <a:pt x="14" y="23"/>
                    </a:lnTo>
                    <a:lnTo>
                      <a:pt x="11" y="14"/>
                    </a:lnTo>
                    <a:lnTo>
                      <a:pt x="8" y="19"/>
                    </a:lnTo>
                    <a:lnTo>
                      <a:pt x="6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11" y="0"/>
                    </a:lnTo>
                    <a:lnTo>
                      <a:pt x="13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3" name="Freeform 73"/>
              <p:cNvSpPr>
                <a:spLocks/>
              </p:cNvSpPr>
              <p:nvPr/>
            </p:nvSpPr>
            <p:spPr bwMode="auto">
              <a:xfrm>
                <a:off x="5448908" y="2852003"/>
                <a:ext cx="58484" cy="118907"/>
              </a:xfrm>
              <a:custGeom>
                <a:avLst/>
                <a:gdLst>
                  <a:gd name="T0" fmla="*/ 2147483647 w 36"/>
                  <a:gd name="T1" fmla="*/ 2147483647 h 73"/>
                  <a:gd name="T2" fmla="*/ 2147483647 w 36"/>
                  <a:gd name="T3" fmla="*/ 2147483647 h 73"/>
                  <a:gd name="T4" fmla="*/ 2147483647 w 36"/>
                  <a:gd name="T5" fmla="*/ 2147483647 h 73"/>
                  <a:gd name="T6" fmla="*/ 2147483647 w 36"/>
                  <a:gd name="T7" fmla="*/ 2147483647 h 73"/>
                  <a:gd name="T8" fmla="*/ 2147483647 w 36"/>
                  <a:gd name="T9" fmla="*/ 2147483647 h 73"/>
                  <a:gd name="T10" fmla="*/ 2147483647 w 36"/>
                  <a:gd name="T11" fmla="*/ 2147483647 h 73"/>
                  <a:gd name="T12" fmla="*/ 2147483647 w 36"/>
                  <a:gd name="T13" fmla="*/ 2147483647 h 73"/>
                  <a:gd name="T14" fmla="*/ 2147483647 w 36"/>
                  <a:gd name="T15" fmla="*/ 2147483647 h 73"/>
                  <a:gd name="T16" fmla="*/ 2147483647 w 36"/>
                  <a:gd name="T17" fmla="*/ 2147483647 h 73"/>
                  <a:gd name="T18" fmla="*/ 2147483647 w 36"/>
                  <a:gd name="T19" fmla="*/ 0 h 73"/>
                  <a:gd name="T20" fmla="*/ 2147483647 w 36"/>
                  <a:gd name="T21" fmla="*/ 0 h 73"/>
                  <a:gd name="T22" fmla="*/ 0 w 36"/>
                  <a:gd name="T23" fmla="*/ 2147483647 h 73"/>
                  <a:gd name="T24" fmla="*/ 2147483647 w 36"/>
                  <a:gd name="T25" fmla="*/ 2147483647 h 73"/>
                  <a:gd name="T26" fmla="*/ 0 w 36"/>
                  <a:gd name="T27" fmla="*/ 2147483647 h 73"/>
                  <a:gd name="T28" fmla="*/ 0 w 36"/>
                  <a:gd name="T29" fmla="*/ 2147483647 h 73"/>
                  <a:gd name="T30" fmla="*/ 0 w 36"/>
                  <a:gd name="T31" fmla="*/ 2147483647 h 73"/>
                  <a:gd name="T32" fmla="*/ 0 w 36"/>
                  <a:gd name="T33" fmla="*/ 2147483647 h 73"/>
                  <a:gd name="T34" fmla="*/ 2147483647 w 36"/>
                  <a:gd name="T35" fmla="*/ 2147483647 h 73"/>
                  <a:gd name="T36" fmla="*/ 2147483647 w 36"/>
                  <a:gd name="T37" fmla="*/ 2147483647 h 73"/>
                  <a:gd name="T38" fmla="*/ 2147483647 w 36"/>
                  <a:gd name="T39" fmla="*/ 2147483647 h 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6"/>
                  <a:gd name="T61" fmla="*/ 0 h 73"/>
                  <a:gd name="T62" fmla="*/ 36 w 36"/>
                  <a:gd name="T63" fmla="*/ 73 h 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6" h="73">
                    <a:moveTo>
                      <a:pt x="28" y="67"/>
                    </a:moveTo>
                    <a:lnTo>
                      <a:pt x="30" y="53"/>
                    </a:lnTo>
                    <a:lnTo>
                      <a:pt x="28" y="45"/>
                    </a:lnTo>
                    <a:lnTo>
                      <a:pt x="30" y="38"/>
                    </a:lnTo>
                    <a:lnTo>
                      <a:pt x="33" y="34"/>
                    </a:lnTo>
                    <a:lnTo>
                      <a:pt x="35" y="29"/>
                    </a:lnTo>
                    <a:lnTo>
                      <a:pt x="33" y="24"/>
                    </a:lnTo>
                    <a:lnTo>
                      <a:pt x="30" y="18"/>
                    </a:lnTo>
                    <a:lnTo>
                      <a:pt x="30" y="11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3"/>
                    </a:lnTo>
                    <a:lnTo>
                      <a:pt x="6" y="63"/>
                    </a:lnTo>
                    <a:lnTo>
                      <a:pt x="6" y="72"/>
                    </a:lnTo>
                    <a:lnTo>
                      <a:pt x="28" y="6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4" name="Freeform 74"/>
              <p:cNvSpPr>
                <a:spLocks/>
              </p:cNvSpPr>
              <p:nvPr/>
            </p:nvSpPr>
            <p:spPr bwMode="auto">
              <a:xfrm>
                <a:off x="5528836" y="2304248"/>
                <a:ext cx="243683" cy="625727"/>
              </a:xfrm>
              <a:custGeom>
                <a:avLst/>
                <a:gdLst>
                  <a:gd name="T0" fmla="*/ 2147483647 w 150"/>
                  <a:gd name="T1" fmla="*/ 2147483647 h 383"/>
                  <a:gd name="T2" fmla="*/ 2147483647 w 150"/>
                  <a:gd name="T3" fmla="*/ 2147483647 h 383"/>
                  <a:gd name="T4" fmla="*/ 2147483647 w 150"/>
                  <a:gd name="T5" fmla="*/ 2147483647 h 383"/>
                  <a:gd name="T6" fmla="*/ 2147483647 w 150"/>
                  <a:gd name="T7" fmla="*/ 2147483647 h 383"/>
                  <a:gd name="T8" fmla="*/ 2147483647 w 150"/>
                  <a:gd name="T9" fmla="*/ 2147483647 h 383"/>
                  <a:gd name="T10" fmla="*/ 2147483647 w 150"/>
                  <a:gd name="T11" fmla="*/ 2147483647 h 383"/>
                  <a:gd name="T12" fmla="*/ 2147483647 w 150"/>
                  <a:gd name="T13" fmla="*/ 2147483647 h 383"/>
                  <a:gd name="T14" fmla="*/ 2147483647 w 150"/>
                  <a:gd name="T15" fmla="*/ 2147483647 h 383"/>
                  <a:gd name="T16" fmla="*/ 2147483647 w 150"/>
                  <a:gd name="T17" fmla="*/ 2147483647 h 383"/>
                  <a:gd name="T18" fmla="*/ 2147483647 w 150"/>
                  <a:gd name="T19" fmla="*/ 2147483647 h 383"/>
                  <a:gd name="T20" fmla="*/ 2147483647 w 150"/>
                  <a:gd name="T21" fmla="*/ 2147483647 h 383"/>
                  <a:gd name="T22" fmla="*/ 2147483647 w 150"/>
                  <a:gd name="T23" fmla="*/ 2147483647 h 383"/>
                  <a:gd name="T24" fmla="*/ 2147483647 w 150"/>
                  <a:gd name="T25" fmla="*/ 2147483647 h 383"/>
                  <a:gd name="T26" fmla="*/ 2147483647 w 150"/>
                  <a:gd name="T27" fmla="*/ 2147483647 h 383"/>
                  <a:gd name="T28" fmla="*/ 2147483647 w 150"/>
                  <a:gd name="T29" fmla="*/ 2147483647 h 383"/>
                  <a:gd name="T30" fmla="*/ 2147483647 w 150"/>
                  <a:gd name="T31" fmla="*/ 2147483647 h 383"/>
                  <a:gd name="T32" fmla="*/ 2147483647 w 150"/>
                  <a:gd name="T33" fmla="*/ 2147483647 h 383"/>
                  <a:gd name="T34" fmla="*/ 2147483647 w 150"/>
                  <a:gd name="T35" fmla="*/ 2147483647 h 383"/>
                  <a:gd name="T36" fmla="*/ 2147483647 w 150"/>
                  <a:gd name="T37" fmla="*/ 2147483647 h 383"/>
                  <a:gd name="T38" fmla="*/ 2147483647 w 150"/>
                  <a:gd name="T39" fmla="*/ 2147483647 h 383"/>
                  <a:gd name="T40" fmla="*/ 2147483647 w 150"/>
                  <a:gd name="T41" fmla="*/ 2147483647 h 383"/>
                  <a:gd name="T42" fmla="*/ 2147483647 w 150"/>
                  <a:gd name="T43" fmla="*/ 2147483647 h 383"/>
                  <a:gd name="T44" fmla="*/ 2147483647 w 150"/>
                  <a:gd name="T45" fmla="*/ 2147483647 h 383"/>
                  <a:gd name="T46" fmla="*/ 2147483647 w 150"/>
                  <a:gd name="T47" fmla="*/ 2147483647 h 383"/>
                  <a:gd name="T48" fmla="*/ 2147483647 w 150"/>
                  <a:gd name="T49" fmla="*/ 2147483647 h 383"/>
                  <a:gd name="T50" fmla="*/ 2147483647 w 150"/>
                  <a:gd name="T51" fmla="*/ 2147483647 h 383"/>
                  <a:gd name="T52" fmla="*/ 2147483647 w 150"/>
                  <a:gd name="T53" fmla="*/ 0 h 383"/>
                  <a:gd name="T54" fmla="*/ 2147483647 w 150"/>
                  <a:gd name="T55" fmla="*/ 2147483647 h 383"/>
                  <a:gd name="T56" fmla="*/ 2147483647 w 150"/>
                  <a:gd name="T57" fmla="*/ 2147483647 h 383"/>
                  <a:gd name="T58" fmla="*/ 2147483647 w 150"/>
                  <a:gd name="T59" fmla="*/ 2147483647 h 383"/>
                  <a:gd name="T60" fmla="*/ 2147483647 w 150"/>
                  <a:gd name="T61" fmla="*/ 2147483647 h 383"/>
                  <a:gd name="T62" fmla="*/ 2147483647 w 150"/>
                  <a:gd name="T63" fmla="*/ 2147483647 h 383"/>
                  <a:gd name="T64" fmla="*/ 2147483647 w 150"/>
                  <a:gd name="T65" fmla="*/ 2147483647 h 383"/>
                  <a:gd name="T66" fmla="*/ 2147483647 w 150"/>
                  <a:gd name="T67" fmla="*/ 2147483647 h 383"/>
                  <a:gd name="T68" fmla="*/ 2147483647 w 150"/>
                  <a:gd name="T69" fmla="*/ 2147483647 h 383"/>
                  <a:gd name="T70" fmla="*/ 2147483647 w 150"/>
                  <a:gd name="T71" fmla="*/ 2147483647 h 383"/>
                  <a:gd name="T72" fmla="*/ 2147483647 w 150"/>
                  <a:gd name="T73" fmla="*/ 2147483647 h 383"/>
                  <a:gd name="T74" fmla="*/ 2147483647 w 150"/>
                  <a:gd name="T75" fmla="*/ 2147483647 h 383"/>
                  <a:gd name="T76" fmla="*/ 2147483647 w 150"/>
                  <a:gd name="T77" fmla="*/ 2147483647 h 383"/>
                  <a:gd name="T78" fmla="*/ 2147483647 w 150"/>
                  <a:gd name="T79" fmla="*/ 2147483647 h 38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0"/>
                  <a:gd name="T121" fmla="*/ 0 h 383"/>
                  <a:gd name="T122" fmla="*/ 150 w 150"/>
                  <a:gd name="T123" fmla="*/ 383 h 38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0" h="383">
                    <a:moveTo>
                      <a:pt x="1" y="275"/>
                    </a:moveTo>
                    <a:lnTo>
                      <a:pt x="1" y="316"/>
                    </a:lnTo>
                    <a:lnTo>
                      <a:pt x="0" y="314"/>
                    </a:lnTo>
                    <a:lnTo>
                      <a:pt x="1" y="342"/>
                    </a:lnTo>
                    <a:lnTo>
                      <a:pt x="13" y="359"/>
                    </a:lnTo>
                    <a:lnTo>
                      <a:pt x="15" y="379"/>
                    </a:lnTo>
                    <a:lnTo>
                      <a:pt x="24" y="382"/>
                    </a:lnTo>
                    <a:lnTo>
                      <a:pt x="32" y="378"/>
                    </a:lnTo>
                    <a:lnTo>
                      <a:pt x="34" y="378"/>
                    </a:lnTo>
                    <a:lnTo>
                      <a:pt x="38" y="369"/>
                    </a:lnTo>
                    <a:lnTo>
                      <a:pt x="49" y="363"/>
                    </a:lnTo>
                    <a:lnTo>
                      <a:pt x="55" y="348"/>
                    </a:lnTo>
                    <a:lnTo>
                      <a:pt x="60" y="322"/>
                    </a:lnTo>
                    <a:lnTo>
                      <a:pt x="59" y="314"/>
                    </a:lnTo>
                    <a:lnTo>
                      <a:pt x="74" y="294"/>
                    </a:lnTo>
                    <a:lnTo>
                      <a:pt x="74" y="295"/>
                    </a:lnTo>
                    <a:lnTo>
                      <a:pt x="82" y="284"/>
                    </a:lnTo>
                    <a:lnTo>
                      <a:pt x="84" y="278"/>
                    </a:lnTo>
                    <a:lnTo>
                      <a:pt x="82" y="271"/>
                    </a:lnTo>
                    <a:lnTo>
                      <a:pt x="79" y="262"/>
                    </a:lnTo>
                    <a:lnTo>
                      <a:pt x="76" y="257"/>
                    </a:lnTo>
                    <a:lnTo>
                      <a:pt x="68" y="257"/>
                    </a:lnTo>
                    <a:lnTo>
                      <a:pt x="68" y="224"/>
                    </a:lnTo>
                    <a:lnTo>
                      <a:pt x="71" y="224"/>
                    </a:lnTo>
                    <a:lnTo>
                      <a:pt x="71" y="229"/>
                    </a:lnTo>
                    <a:lnTo>
                      <a:pt x="71" y="226"/>
                    </a:lnTo>
                    <a:lnTo>
                      <a:pt x="72" y="220"/>
                    </a:lnTo>
                    <a:lnTo>
                      <a:pt x="74" y="206"/>
                    </a:lnTo>
                    <a:lnTo>
                      <a:pt x="79" y="196"/>
                    </a:lnTo>
                    <a:lnTo>
                      <a:pt x="85" y="189"/>
                    </a:lnTo>
                    <a:lnTo>
                      <a:pt x="99" y="179"/>
                    </a:lnTo>
                    <a:lnTo>
                      <a:pt x="107" y="166"/>
                    </a:lnTo>
                    <a:lnTo>
                      <a:pt x="110" y="151"/>
                    </a:lnTo>
                    <a:lnTo>
                      <a:pt x="110" y="138"/>
                    </a:lnTo>
                    <a:lnTo>
                      <a:pt x="119" y="127"/>
                    </a:lnTo>
                    <a:lnTo>
                      <a:pt x="126" y="121"/>
                    </a:lnTo>
                    <a:lnTo>
                      <a:pt x="135" y="117"/>
                    </a:lnTo>
                    <a:lnTo>
                      <a:pt x="148" y="117"/>
                    </a:lnTo>
                    <a:lnTo>
                      <a:pt x="149" y="116"/>
                    </a:lnTo>
                    <a:lnTo>
                      <a:pt x="143" y="101"/>
                    </a:lnTo>
                    <a:lnTo>
                      <a:pt x="138" y="90"/>
                    </a:lnTo>
                    <a:lnTo>
                      <a:pt x="136" y="83"/>
                    </a:lnTo>
                    <a:lnTo>
                      <a:pt x="135" y="78"/>
                    </a:lnTo>
                    <a:lnTo>
                      <a:pt x="136" y="72"/>
                    </a:lnTo>
                    <a:lnTo>
                      <a:pt x="139" y="68"/>
                    </a:lnTo>
                    <a:lnTo>
                      <a:pt x="141" y="63"/>
                    </a:lnTo>
                    <a:lnTo>
                      <a:pt x="139" y="57"/>
                    </a:lnTo>
                    <a:lnTo>
                      <a:pt x="135" y="50"/>
                    </a:lnTo>
                    <a:lnTo>
                      <a:pt x="124" y="42"/>
                    </a:lnTo>
                    <a:lnTo>
                      <a:pt x="126" y="42"/>
                    </a:lnTo>
                    <a:lnTo>
                      <a:pt x="121" y="31"/>
                    </a:lnTo>
                    <a:lnTo>
                      <a:pt x="110" y="19"/>
                    </a:lnTo>
                    <a:lnTo>
                      <a:pt x="107" y="17"/>
                    </a:lnTo>
                    <a:lnTo>
                      <a:pt x="104" y="0"/>
                    </a:lnTo>
                    <a:lnTo>
                      <a:pt x="106" y="3"/>
                    </a:lnTo>
                    <a:lnTo>
                      <a:pt x="97" y="9"/>
                    </a:lnTo>
                    <a:lnTo>
                      <a:pt x="91" y="15"/>
                    </a:lnTo>
                    <a:lnTo>
                      <a:pt x="82" y="25"/>
                    </a:lnTo>
                    <a:lnTo>
                      <a:pt x="76" y="34"/>
                    </a:lnTo>
                    <a:lnTo>
                      <a:pt x="72" y="42"/>
                    </a:lnTo>
                    <a:lnTo>
                      <a:pt x="71" y="51"/>
                    </a:lnTo>
                    <a:lnTo>
                      <a:pt x="65" y="59"/>
                    </a:lnTo>
                    <a:lnTo>
                      <a:pt x="64" y="78"/>
                    </a:lnTo>
                    <a:lnTo>
                      <a:pt x="57" y="90"/>
                    </a:lnTo>
                    <a:lnTo>
                      <a:pt x="52" y="100"/>
                    </a:lnTo>
                    <a:lnTo>
                      <a:pt x="46" y="104"/>
                    </a:lnTo>
                    <a:lnTo>
                      <a:pt x="43" y="105"/>
                    </a:lnTo>
                    <a:lnTo>
                      <a:pt x="43" y="104"/>
                    </a:lnTo>
                    <a:lnTo>
                      <a:pt x="40" y="121"/>
                    </a:lnTo>
                    <a:lnTo>
                      <a:pt x="32" y="136"/>
                    </a:lnTo>
                    <a:lnTo>
                      <a:pt x="32" y="163"/>
                    </a:lnTo>
                    <a:lnTo>
                      <a:pt x="12" y="173"/>
                    </a:lnTo>
                    <a:lnTo>
                      <a:pt x="15" y="181"/>
                    </a:lnTo>
                    <a:lnTo>
                      <a:pt x="15" y="229"/>
                    </a:lnTo>
                    <a:lnTo>
                      <a:pt x="13" y="256"/>
                    </a:lnTo>
                    <a:lnTo>
                      <a:pt x="15" y="256"/>
                    </a:lnTo>
                    <a:lnTo>
                      <a:pt x="15" y="265"/>
                    </a:lnTo>
                    <a:lnTo>
                      <a:pt x="12" y="271"/>
                    </a:lnTo>
                    <a:lnTo>
                      <a:pt x="9" y="273"/>
                    </a:lnTo>
                    <a:lnTo>
                      <a:pt x="1" y="27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" name="Freeform 75"/>
              <p:cNvSpPr>
                <a:spLocks/>
              </p:cNvSpPr>
              <p:nvPr/>
            </p:nvSpPr>
            <p:spPr bwMode="auto">
              <a:xfrm>
                <a:off x="5700390" y="2259414"/>
                <a:ext cx="177400" cy="497072"/>
              </a:xfrm>
              <a:custGeom>
                <a:avLst/>
                <a:gdLst>
                  <a:gd name="T0" fmla="*/ 2147483647 w 110"/>
                  <a:gd name="T1" fmla="*/ 2147483647 h 303"/>
                  <a:gd name="T2" fmla="*/ 2147483647 w 110"/>
                  <a:gd name="T3" fmla="*/ 2147483647 h 303"/>
                  <a:gd name="T4" fmla="*/ 2147483647 w 110"/>
                  <a:gd name="T5" fmla="*/ 2147483647 h 303"/>
                  <a:gd name="T6" fmla="*/ 2147483647 w 110"/>
                  <a:gd name="T7" fmla="*/ 2147483647 h 303"/>
                  <a:gd name="T8" fmla="*/ 2147483647 w 110"/>
                  <a:gd name="T9" fmla="*/ 2147483647 h 303"/>
                  <a:gd name="T10" fmla="*/ 2147483647 w 110"/>
                  <a:gd name="T11" fmla="*/ 2147483647 h 303"/>
                  <a:gd name="T12" fmla="*/ 2147483647 w 110"/>
                  <a:gd name="T13" fmla="*/ 2147483647 h 303"/>
                  <a:gd name="T14" fmla="*/ 2147483647 w 110"/>
                  <a:gd name="T15" fmla="*/ 2147483647 h 303"/>
                  <a:gd name="T16" fmla="*/ 2147483647 w 110"/>
                  <a:gd name="T17" fmla="*/ 2147483647 h 303"/>
                  <a:gd name="T18" fmla="*/ 2147483647 w 110"/>
                  <a:gd name="T19" fmla="*/ 2147483647 h 303"/>
                  <a:gd name="T20" fmla="*/ 2147483647 w 110"/>
                  <a:gd name="T21" fmla="*/ 2147483647 h 303"/>
                  <a:gd name="T22" fmla="*/ 2147483647 w 110"/>
                  <a:gd name="T23" fmla="*/ 2147483647 h 303"/>
                  <a:gd name="T24" fmla="*/ 2147483647 w 110"/>
                  <a:gd name="T25" fmla="*/ 2147483647 h 303"/>
                  <a:gd name="T26" fmla="*/ 2147483647 w 110"/>
                  <a:gd name="T27" fmla="*/ 2147483647 h 303"/>
                  <a:gd name="T28" fmla="*/ 2147483647 w 110"/>
                  <a:gd name="T29" fmla="*/ 2147483647 h 303"/>
                  <a:gd name="T30" fmla="*/ 2147483647 w 110"/>
                  <a:gd name="T31" fmla="*/ 2147483647 h 303"/>
                  <a:gd name="T32" fmla="*/ 2147483647 w 110"/>
                  <a:gd name="T33" fmla="*/ 2147483647 h 303"/>
                  <a:gd name="T34" fmla="*/ 2147483647 w 110"/>
                  <a:gd name="T35" fmla="*/ 2147483647 h 303"/>
                  <a:gd name="T36" fmla="*/ 2147483647 w 110"/>
                  <a:gd name="T37" fmla="*/ 2147483647 h 303"/>
                  <a:gd name="T38" fmla="*/ 2147483647 w 110"/>
                  <a:gd name="T39" fmla="*/ 2147483647 h 303"/>
                  <a:gd name="T40" fmla="*/ 2147483647 w 110"/>
                  <a:gd name="T41" fmla="*/ 2147483647 h 303"/>
                  <a:gd name="T42" fmla="*/ 2147483647 w 110"/>
                  <a:gd name="T43" fmla="*/ 2147483647 h 303"/>
                  <a:gd name="T44" fmla="*/ 2147483647 w 110"/>
                  <a:gd name="T45" fmla="*/ 2147483647 h 303"/>
                  <a:gd name="T46" fmla="*/ 2147483647 w 110"/>
                  <a:gd name="T47" fmla="*/ 2147483647 h 303"/>
                  <a:gd name="T48" fmla="*/ 2147483647 w 110"/>
                  <a:gd name="T49" fmla="*/ 2147483647 h 303"/>
                  <a:gd name="T50" fmla="*/ 2147483647 w 110"/>
                  <a:gd name="T51" fmla="*/ 2147483647 h 303"/>
                  <a:gd name="T52" fmla="*/ 2147483647 w 110"/>
                  <a:gd name="T53" fmla="*/ 2147483647 h 303"/>
                  <a:gd name="T54" fmla="*/ 2147483647 w 110"/>
                  <a:gd name="T55" fmla="*/ 2147483647 h 303"/>
                  <a:gd name="T56" fmla="*/ 2147483647 w 110"/>
                  <a:gd name="T57" fmla="*/ 2147483647 h 303"/>
                  <a:gd name="T58" fmla="*/ 0 w 110"/>
                  <a:gd name="T59" fmla="*/ 2147483647 h 303"/>
                  <a:gd name="T60" fmla="*/ 2147483647 w 110"/>
                  <a:gd name="T61" fmla="*/ 2147483647 h 303"/>
                  <a:gd name="T62" fmla="*/ 2147483647 w 110"/>
                  <a:gd name="T63" fmla="*/ 2147483647 h 303"/>
                  <a:gd name="T64" fmla="*/ 2147483647 w 110"/>
                  <a:gd name="T65" fmla="*/ 2147483647 h 303"/>
                  <a:gd name="T66" fmla="*/ 2147483647 w 110"/>
                  <a:gd name="T67" fmla="*/ 2147483647 h 303"/>
                  <a:gd name="T68" fmla="*/ 2147483647 w 110"/>
                  <a:gd name="T69" fmla="*/ 2147483647 h 303"/>
                  <a:gd name="T70" fmla="*/ 2147483647 w 110"/>
                  <a:gd name="T71" fmla="*/ 0 h 303"/>
                  <a:gd name="T72" fmla="*/ 2147483647 w 110"/>
                  <a:gd name="T73" fmla="*/ 2147483647 h 303"/>
                  <a:gd name="T74" fmla="*/ 2147483647 w 110"/>
                  <a:gd name="T75" fmla="*/ 2147483647 h 303"/>
                  <a:gd name="T76" fmla="*/ 2147483647 w 110"/>
                  <a:gd name="T77" fmla="*/ 2147483647 h 3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0"/>
                  <a:gd name="T118" fmla="*/ 0 h 303"/>
                  <a:gd name="T119" fmla="*/ 110 w 110"/>
                  <a:gd name="T120" fmla="*/ 303 h 30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0" h="303">
                    <a:moveTo>
                      <a:pt x="88" y="44"/>
                    </a:moveTo>
                    <a:lnTo>
                      <a:pt x="89" y="59"/>
                    </a:lnTo>
                    <a:lnTo>
                      <a:pt x="106" y="80"/>
                    </a:lnTo>
                    <a:lnTo>
                      <a:pt x="106" y="110"/>
                    </a:lnTo>
                    <a:lnTo>
                      <a:pt x="96" y="123"/>
                    </a:lnTo>
                    <a:lnTo>
                      <a:pt x="97" y="123"/>
                    </a:lnTo>
                    <a:lnTo>
                      <a:pt x="101" y="136"/>
                    </a:lnTo>
                    <a:lnTo>
                      <a:pt x="103" y="144"/>
                    </a:lnTo>
                    <a:lnTo>
                      <a:pt x="100" y="174"/>
                    </a:lnTo>
                    <a:lnTo>
                      <a:pt x="97" y="196"/>
                    </a:lnTo>
                    <a:lnTo>
                      <a:pt x="100" y="209"/>
                    </a:lnTo>
                    <a:lnTo>
                      <a:pt x="103" y="212"/>
                    </a:lnTo>
                    <a:lnTo>
                      <a:pt x="109" y="228"/>
                    </a:lnTo>
                    <a:lnTo>
                      <a:pt x="109" y="252"/>
                    </a:lnTo>
                    <a:lnTo>
                      <a:pt x="108" y="254"/>
                    </a:lnTo>
                    <a:lnTo>
                      <a:pt x="106" y="254"/>
                    </a:lnTo>
                    <a:lnTo>
                      <a:pt x="77" y="283"/>
                    </a:lnTo>
                    <a:lnTo>
                      <a:pt x="80" y="286"/>
                    </a:lnTo>
                    <a:lnTo>
                      <a:pt x="80" y="288"/>
                    </a:lnTo>
                    <a:lnTo>
                      <a:pt x="74" y="286"/>
                    </a:lnTo>
                    <a:lnTo>
                      <a:pt x="67" y="286"/>
                    </a:lnTo>
                    <a:lnTo>
                      <a:pt x="59" y="291"/>
                    </a:lnTo>
                    <a:lnTo>
                      <a:pt x="47" y="295"/>
                    </a:lnTo>
                    <a:lnTo>
                      <a:pt x="48" y="295"/>
                    </a:lnTo>
                    <a:lnTo>
                      <a:pt x="38" y="297"/>
                    </a:lnTo>
                    <a:lnTo>
                      <a:pt x="31" y="302"/>
                    </a:lnTo>
                    <a:lnTo>
                      <a:pt x="31" y="301"/>
                    </a:lnTo>
                    <a:lnTo>
                      <a:pt x="20" y="297"/>
                    </a:lnTo>
                    <a:lnTo>
                      <a:pt x="22" y="297"/>
                    </a:lnTo>
                    <a:lnTo>
                      <a:pt x="14" y="291"/>
                    </a:lnTo>
                    <a:lnTo>
                      <a:pt x="8" y="288"/>
                    </a:lnTo>
                    <a:lnTo>
                      <a:pt x="5" y="282"/>
                    </a:lnTo>
                    <a:lnTo>
                      <a:pt x="3" y="267"/>
                    </a:lnTo>
                    <a:lnTo>
                      <a:pt x="5" y="255"/>
                    </a:lnTo>
                    <a:lnTo>
                      <a:pt x="5" y="254"/>
                    </a:lnTo>
                    <a:lnTo>
                      <a:pt x="3" y="224"/>
                    </a:lnTo>
                    <a:lnTo>
                      <a:pt x="5" y="224"/>
                    </a:lnTo>
                    <a:lnTo>
                      <a:pt x="9" y="212"/>
                    </a:lnTo>
                    <a:lnTo>
                      <a:pt x="18" y="202"/>
                    </a:lnTo>
                    <a:lnTo>
                      <a:pt x="18" y="200"/>
                    </a:lnTo>
                    <a:lnTo>
                      <a:pt x="36" y="181"/>
                    </a:lnTo>
                    <a:lnTo>
                      <a:pt x="36" y="183"/>
                    </a:lnTo>
                    <a:lnTo>
                      <a:pt x="47" y="172"/>
                    </a:lnTo>
                    <a:lnTo>
                      <a:pt x="51" y="162"/>
                    </a:lnTo>
                    <a:lnTo>
                      <a:pt x="50" y="153"/>
                    </a:lnTo>
                    <a:lnTo>
                      <a:pt x="43" y="144"/>
                    </a:lnTo>
                    <a:lnTo>
                      <a:pt x="47" y="143"/>
                    </a:lnTo>
                    <a:lnTo>
                      <a:pt x="44" y="143"/>
                    </a:lnTo>
                    <a:lnTo>
                      <a:pt x="36" y="127"/>
                    </a:lnTo>
                    <a:lnTo>
                      <a:pt x="31" y="115"/>
                    </a:lnTo>
                    <a:lnTo>
                      <a:pt x="30" y="105"/>
                    </a:lnTo>
                    <a:lnTo>
                      <a:pt x="31" y="99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1" y="77"/>
                    </a:lnTo>
                    <a:lnTo>
                      <a:pt x="22" y="69"/>
                    </a:lnTo>
                    <a:lnTo>
                      <a:pt x="15" y="56"/>
                    </a:lnTo>
                    <a:lnTo>
                      <a:pt x="5" y="47"/>
                    </a:lnTo>
                    <a:lnTo>
                      <a:pt x="3" y="44"/>
                    </a:lnTo>
                    <a:lnTo>
                      <a:pt x="0" y="27"/>
                    </a:lnTo>
                    <a:lnTo>
                      <a:pt x="1" y="30"/>
                    </a:lnTo>
                    <a:lnTo>
                      <a:pt x="12" y="19"/>
                    </a:lnTo>
                    <a:lnTo>
                      <a:pt x="20" y="15"/>
                    </a:lnTo>
                    <a:lnTo>
                      <a:pt x="28" y="15"/>
                    </a:lnTo>
                    <a:lnTo>
                      <a:pt x="33" y="22"/>
                    </a:lnTo>
                    <a:lnTo>
                      <a:pt x="44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61" y="15"/>
                    </a:lnTo>
                    <a:lnTo>
                      <a:pt x="64" y="5"/>
                    </a:lnTo>
                    <a:lnTo>
                      <a:pt x="70" y="2"/>
                    </a:lnTo>
                    <a:lnTo>
                      <a:pt x="74" y="0"/>
                    </a:lnTo>
                    <a:lnTo>
                      <a:pt x="81" y="3"/>
                    </a:lnTo>
                    <a:lnTo>
                      <a:pt x="81" y="2"/>
                    </a:lnTo>
                    <a:lnTo>
                      <a:pt x="106" y="19"/>
                    </a:lnTo>
                    <a:lnTo>
                      <a:pt x="97" y="27"/>
                    </a:lnTo>
                    <a:lnTo>
                      <a:pt x="96" y="27"/>
                    </a:lnTo>
                    <a:lnTo>
                      <a:pt x="88" y="4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" name="Freeform 76"/>
              <p:cNvSpPr>
                <a:spLocks/>
              </p:cNvSpPr>
              <p:nvPr/>
            </p:nvSpPr>
            <p:spPr bwMode="auto">
              <a:xfrm>
                <a:off x="5501544" y="2968961"/>
                <a:ext cx="72129" cy="128654"/>
              </a:xfrm>
              <a:custGeom>
                <a:avLst/>
                <a:gdLst>
                  <a:gd name="T0" fmla="*/ 2147483647 w 46"/>
                  <a:gd name="T1" fmla="*/ 2147483647 h 79"/>
                  <a:gd name="T2" fmla="*/ 2147483647 w 46"/>
                  <a:gd name="T3" fmla="*/ 2147483647 h 79"/>
                  <a:gd name="T4" fmla="*/ 2147483647 w 46"/>
                  <a:gd name="T5" fmla="*/ 2147483647 h 79"/>
                  <a:gd name="T6" fmla="*/ 2147483647 w 46"/>
                  <a:gd name="T7" fmla="*/ 2147483647 h 79"/>
                  <a:gd name="T8" fmla="*/ 2147483647 w 46"/>
                  <a:gd name="T9" fmla="*/ 2147483647 h 79"/>
                  <a:gd name="T10" fmla="*/ 0 w 46"/>
                  <a:gd name="T11" fmla="*/ 2147483647 h 79"/>
                  <a:gd name="T12" fmla="*/ 2147483647 w 46"/>
                  <a:gd name="T13" fmla="*/ 2147483647 h 79"/>
                  <a:gd name="T14" fmla="*/ 2147483647 w 46"/>
                  <a:gd name="T15" fmla="*/ 2147483647 h 79"/>
                  <a:gd name="T16" fmla="*/ 2147483647 w 46"/>
                  <a:gd name="T17" fmla="*/ 2147483647 h 79"/>
                  <a:gd name="T18" fmla="*/ 2147483647 w 46"/>
                  <a:gd name="T19" fmla="*/ 2147483647 h 79"/>
                  <a:gd name="T20" fmla="*/ 2147483647 w 46"/>
                  <a:gd name="T21" fmla="*/ 2147483647 h 79"/>
                  <a:gd name="T22" fmla="*/ 2147483647 w 46"/>
                  <a:gd name="T23" fmla="*/ 2147483647 h 79"/>
                  <a:gd name="T24" fmla="*/ 2147483647 w 46"/>
                  <a:gd name="T25" fmla="*/ 2147483647 h 79"/>
                  <a:gd name="T26" fmla="*/ 2147483647 w 46"/>
                  <a:gd name="T27" fmla="*/ 2147483647 h 79"/>
                  <a:gd name="T28" fmla="*/ 2147483647 w 46"/>
                  <a:gd name="T29" fmla="*/ 2147483647 h 79"/>
                  <a:gd name="T30" fmla="*/ 2147483647 w 46"/>
                  <a:gd name="T31" fmla="*/ 2147483647 h 79"/>
                  <a:gd name="T32" fmla="*/ 2147483647 w 46"/>
                  <a:gd name="T33" fmla="*/ 2147483647 h 79"/>
                  <a:gd name="T34" fmla="*/ 2147483647 w 46"/>
                  <a:gd name="T35" fmla="*/ 2147483647 h 79"/>
                  <a:gd name="T36" fmla="*/ 2147483647 w 46"/>
                  <a:gd name="T37" fmla="*/ 2147483647 h 79"/>
                  <a:gd name="T38" fmla="*/ 2147483647 w 46"/>
                  <a:gd name="T39" fmla="*/ 2147483647 h 79"/>
                  <a:gd name="T40" fmla="*/ 2147483647 w 46"/>
                  <a:gd name="T41" fmla="*/ 2147483647 h 79"/>
                  <a:gd name="T42" fmla="*/ 2147483647 w 46"/>
                  <a:gd name="T43" fmla="*/ 2147483647 h 79"/>
                  <a:gd name="T44" fmla="*/ 2147483647 w 46"/>
                  <a:gd name="T45" fmla="*/ 2147483647 h 79"/>
                  <a:gd name="T46" fmla="*/ 2147483647 w 46"/>
                  <a:gd name="T47" fmla="*/ 2147483647 h 79"/>
                  <a:gd name="T48" fmla="*/ 2147483647 w 46"/>
                  <a:gd name="T49" fmla="*/ 2147483647 h 79"/>
                  <a:gd name="T50" fmla="*/ 2147483647 w 46"/>
                  <a:gd name="T51" fmla="*/ 2147483647 h 79"/>
                  <a:gd name="T52" fmla="*/ 2147483647 w 46"/>
                  <a:gd name="T53" fmla="*/ 2147483647 h 79"/>
                  <a:gd name="T54" fmla="*/ 2147483647 w 46"/>
                  <a:gd name="T55" fmla="*/ 2147483647 h 79"/>
                  <a:gd name="T56" fmla="*/ 2147483647 w 46"/>
                  <a:gd name="T57" fmla="*/ 2147483647 h 79"/>
                  <a:gd name="T58" fmla="*/ 2147483647 w 46"/>
                  <a:gd name="T59" fmla="*/ 0 h 79"/>
                  <a:gd name="T60" fmla="*/ 2147483647 w 46"/>
                  <a:gd name="T61" fmla="*/ 0 h 79"/>
                  <a:gd name="T62" fmla="*/ 2147483647 w 46"/>
                  <a:gd name="T63" fmla="*/ 2147483647 h 79"/>
                  <a:gd name="T64" fmla="*/ 2147483647 w 46"/>
                  <a:gd name="T65" fmla="*/ 2147483647 h 79"/>
                  <a:gd name="T66" fmla="*/ 2147483647 w 46"/>
                  <a:gd name="T67" fmla="*/ 2147483647 h 79"/>
                  <a:gd name="T68" fmla="*/ 2147483647 w 46"/>
                  <a:gd name="T69" fmla="*/ 2147483647 h 79"/>
                  <a:gd name="T70" fmla="*/ 2147483647 w 46"/>
                  <a:gd name="T71" fmla="*/ 2147483647 h 79"/>
                  <a:gd name="T72" fmla="*/ 2147483647 w 46"/>
                  <a:gd name="T73" fmla="*/ 2147483647 h 79"/>
                  <a:gd name="T74" fmla="*/ 2147483647 w 46"/>
                  <a:gd name="T75" fmla="*/ 2147483647 h 79"/>
                  <a:gd name="T76" fmla="*/ 2147483647 w 46"/>
                  <a:gd name="T77" fmla="*/ 2147483647 h 79"/>
                  <a:gd name="T78" fmla="*/ 2147483647 w 46"/>
                  <a:gd name="T79" fmla="*/ 2147483647 h 79"/>
                  <a:gd name="T80" fmla="*/ 2147483647 w 46"/>
                  <a:gd name="T81" fmla="*/ 2147483647 h 79"/>
                  <a:gd name="T82" fmla="*/ 2147483647 w 46"/>
                  <a:gd name="T83" fmla="*/ 2147483647 h 79"/>
                  <a:gd name="T84" fmla="*/ 2147483647 w 46"/>
                  <a:gd name="T85" fmla="*/ 2147483647 h 79"/>
                  <a:gd name="T86" fmla="*/ 2147483647 w 46"/>
                  <a:gd name="T87" fmla="*/ 2147483647 h 79"/>
                  <a:gd name="T88" fmla="*/ 2147483647 w 46"/>
                  <a:gd name="T89" fmla="*/ 2147483647 h 79"/>
                  <a:gd name="T90" fmla="*/ 2147483647 w 46"/>
                  <a:gd name="T91" fmla="*/ 2147483647 h 79"/>
                  <a:gd name="T92" fmla="*/ 2147483647 w 46"/>
                  <a:gd name="T93" fmla="*/ 2147483647 h 79"/>
                  <a:gd name="T94" fmla="*/ 2147483647 w 46"/>
                  <a:gd name="T95" fmla="*/ 2147483647 h 79"/>
                  <a:gd name="T96" fmla="*/ 2147483647 w 46"/>
                  <a:gd name="T97" fmla="*/ 2147483647 h 79"/>
                  <a:gd name="T98" fmla="*/ 2147483647 w 46"/>
                  <a:gd name="T99" fmla="*/ 2147483647 h 79"/>
                  <a:gd name="T100" fmla="*/ 2147483647 w 46"/>
                  <a:gd name="T101" fmla="*/ 2147483647 h 79"/>
                  <a:gd name="T102" fmla="*/ 2147483647 w 46"/>
                  <a:gd name="T103" fmla="*/ 2147483647 h 79"/>
                  <a:gd name="T104" fmla="*/ 2147483647 w 46"/>
                  <a:gd name="T105" fmla="*/ 2147483647 h 79"/>
                  <a:gd name="T106" fmla="*/ 2147483647 w 46"/>
                  <a:gd name="T107" fmla="*/ 2147483647 h 79"/>
                  <a:gd name="T108" fmla="*/ 2147483647 w 46"/>
                  <a:gd name="T109" fmla="*/ 2147483647 h 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6"/>
                  <a:gd name="T166" fmla="*/ 0 h 79"/>
                  <a:gd name="T167" fmla="*/ 46 w 46"/>
                  <a:gd name="T168" fmla="*/ 79 h 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6" h="79">
                    <a:moveTo>
                      <a:pt x="21" y="76"/>
                    </a:moveTo>
                    <a:lnTo>
                      <a:pt x="14" y="73"/>
                    </a:lnTo>
                    <a:lnTo>
                      <a:pt x="9" y="74"/>
                    </a:lnTo>
                    <a:lnTo>
                      <a:pt x="1" y="76"/>
                    </a:lnTo>
                    <a:lnTo>
                      <a:pt x="3" y="76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1" y="68"/>
                    </a:lnTo>
                    <a:lnTo>
                      <a:pt x="3" y="59"/>
                    </a:lnTo>
                    <a:lnTo>
                      <a:pt x="4" y="56"/>
                    </a:lnTo>
                    <a:lnTo>
                      <a:pt x="11" y="50"/>
                    </a:lnTo>
                    <a:lnTo>
                      <a:pt x="6" y="41"/>
                    </a:lnTo>
                    <a:lnTo>
                      <a:pt x="11" y="40"/>
                    </a:lnTo>
                    <a:lnTo>
                      <a:pt x="12" y="36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9" y="27"/>
                    </a:lnTo>
                    <a:lnTo>
                      <a:pt x="11" y="22"/>
                    </a:lnTo>
                    <a:lnTo>
                      <a:pt x="17" y="22"/>
                    </a:lnTo>
                    <a:lnTo>
                      <a:pt x="14" y="25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9" y="13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4" y="9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37" y="19"/>
                    </a:lnTo>
                    <a:lnTo>
                      <a:pt x="39" y="25"/>
                    </a:lnTo>
                    <a:lnTo>
                      <a:pt x="39" y="30"/>
                    </a:lnTo>
                    <a:lnTo>
                      <a:pt x="36" y="31"/>
                    </a:lnTo>
                    <a:lnTo>
                      <a:pt x="37" y="36"/>
                    </a:lnTo>
                    <a:lnTo>
                      <a:pt x="45" y="45"/>
                    </a:lnTo>
                    <a:lnTo>
                      <a:pt x="44" y="49"/>
                    </a:lnTo>
                    <a:lnTo>
                      <a:pt x="39" y="54"/>
                    </a:lnTo>
                    <a:lnTo>
                      <a:pt x="42" y="57"/>
                    </a:lnTo>
                    <a:lnTo>
                      <a:pt x="39" y="62"/>
                    </a:lnTo>
                    <a:lnTo>
                      <a:pt x="40" y="64"/>
                    </a:lnTo>
                    <a:lnTo>
                      <a:pt x="40" y="65"/>
                    </a:lnTo>
                    <a:lnTo>
                      <a:pt x="42" y="73"/>
                    </a:lnTo>
                    <a:lnTo>
                      <a:pt x="40" y="74"/>
                    </a:lnTo>
                    <a:lnTo>
                      <a:pt x="39" y="73"/>
                    </a:lnTo>
                    <a:lnTo>
                      <a:pt x="37" y="68"/>
                    </a:lnTo>
                    <a:lnTo>
                      <a:pt x="37" y="74"/>
                    </a:lnTo>
                    <a:lnTo>
                      <a:pt x="31" y="76"/>
                    </a:lnTo>
                    <a:lnTo>
                      <a:pt x="28" y="76"/>
                    </a:lnTo>
                    <a:lnTo>
                      <a:pt x="26" y="78"/>
                    </a:lnTo>
                    <a:lnTo>
                      <a:pt x="23" y="78"/>
                    </a:lnTo>
                    <a:lnTo>
                      <a:pt x="21" y="7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" name="Freeform 77"/>
              <p:cNvSpPr>
                <a:spLocks/>
              </p:cNvSpPr>
              <p:nvPr/>
            </p:nvSpPr>
            <p:spPr bwMode="auto">
              <a:xfrm>
                <a:off x="5792014" y="3354924"/>
                <a:ext cx="317763" cy="177386"/>
              </a:xfrm>
              <a:custGeom>
                <a:avLst/>
                <a:gdLst>
                  <a:gd name="T0" fmla="*/ 2147483647 w 196"/>
                  <a:gd name="T1" fmla="*/ 2147483647 h 109"/>
                  <a:gd name="T2" fmla="*/ 2147483647 w 196"/>
                  <a:gd name="T3" fmla="*/ 2147483647 h 109"/>
                  <a:gd name="T4" fmla="*/ 2147483647 w 196"/>
                  <a:gd name="T5" fmla="*/ 2147483647 h 109"/>
                  <a:gd name="T6" fmla="*/ 2147483647 w 196"/>
                  <a:gd name="T7" fmla="*/ 2147483647 h 109"/>
                  <a:gd name="T8" fmla="*/ 2147483647 w 196"/>
                  <a:gd name="T9" fmla="*/ 2147483647 h 109"/>
                  <a:gd name="T10" fmla="*/ 2147483647 w 196"/>
                  <a:gd name="T11" fmla="*/ 2147483647 h 109"/>
                  <a:gd name="T12" fmla="*/ 2147483647 w 196"/>
                  <a:gd name="T13" fmla="*/ 2147483647 h 109"/>
                  <a:gd name="T14" fmla="*/ 2147483647 w 196"/>
                  <a:gd name="T15" fmla="*/ 2147483647 h 109"/>
                  <a:gd name="T16" fmla="*/ 2147483647 w 196"/>
                  <a:gd name="T17" fmla="*/ 2147483647 h 109"/>
                  <a:gd name="T18" fmla="*/ 2147483647 w 196"/>
                  <a:gd name="T19" fmla="*/ 2147483647 h 109"/>
                  <a:gd name="T20" fmla="*/ 2147483647 w 196"/>
                  <a:gd name="T21" fmla="*/ 2147483647 h 109"/>
                  <a:gd name="T22" fmla="*/ 2147483647 w 196"/>
                  <a:gd name="T23" fmla="*/ 2147483647 h 109"/>
                  <a:gd name="T24" fmla="*/ 2147483647 w 196"/>
                  <a:gd name="T25" fmla="*/ 2147483647 h 109"/>
                  <a:gd name="T26" fmla="*/ 2147483647 w 196"/>
                  <a:gd name="T27" fmla="*/ 2147483647 h 109"/>
                  <a:gd name="T28" fmla="*/ 2147483647 w 196"/>
                  <a:gd name="T29" fmla="*/ 2147483647 h 109"/>
                  <a:gd name="T30" fmla="*/ 2147483647 w 196"/>
                  <a:gd name="T31" fmla="*/ 2147483647 h 109"/>
                  <a:gd name="T32" fmla="*/ 2147483647 w 196"/>
                  <a:gd name="T33" fmla="*/ 2147483647 h 109"/>
                  <a:gd name="T34" fmla="*/ 2147483647 w 196"/>
                  <a:gd name="T35" fmla="*/ 2147483647 h 109"/>
                  <a:gd name="T36" fmla="*/ 2147483647 w 196"/>
                  <a:gd name="T37" fmla="*/ 2147483647 h 109"/>
                  <a:gd name="T38" fmla="*/ 2147483647 w 196"/>
                  <a:gd name="T39" fmla="*/ 2147483647 h 109"/>
                  <a:gd name="T40" fmla="*/ 2147483647 w 196"/>
                  <a:gd name="T41" fmla="*/ 2147483647 h 109"/>
                  <a:gd name="T42" fmla="*/ 2147483647 w 196"/>
                  <a:gd name="T43" fmla="*/ 2147483647 h 109"/>
                  <a:gd name="T44" fmla="*/ 2147483647 w 196"/>
                  <a:gd name="T45" fmla="*/ 2147483647 h 109"/>
                  <a:gd name="T46" fmla="*/ 2147483647 w 196"/>
                  <a:gd name="T47" fmla="*/ 2147483647 h 109"/>
                  <a:gd name="T48" fmla="*/ 2147483647 w 196"/>
                  <a:gd name="T49" fmla="*/ 2147483647 h 109"/>
                  <a:gd name="T50" fmla="*/ 2147483647 w 196"/>
                  <a:gd name="T51" fmla="*/ 2147483647 h 109"/>
                  <a:gd name="T52" fmla="*/ 2147483647 w 196"/>
                  <a:gd name="T53" fmla="*/ 2147483647 h 109"/>
                  <a:gd name="T54" fmla="*/ 2147483647 w 196"/>
                  <a:gd name="T55" fmla="*/ 2147483647 h 109"/>
                  <a:gd name="T56" fmla="*/ 2147483647 w 196"/>
                  <a:gd name="T57" fmla="*/ 2147483647 h 109"/>
                  <a:gd name="T58" fmla="*/ 2147483647 w 196"/>
                  <a:gd name="T59" fmla="*/ 2147483647 h 109"/>
                  <a:gd name="T60" fmla="*/ 2147483647 w 196"/>
                  <a:gd name="T61" fmla="*/ 2147483647 h 109"/>
                  <a:gd name="T62" fmla="*/ 2147483647 w 196"/>
                  <a:gd name="T63" fmla="*/ 2147483647 h 109"/>
                  <a:gd name="T64" fmla="*/ 2147483647 w 196"/>
                  <a:gd name="T65" fmla="*/ 0 h 109"/>
                  <a:gd name="T66" fmla="*/ 2147483647 w 196"/>
                  <a:gd name="T67" fmla="*/ 2147483647 h 109"/>
                  <a:gd name="T68" fmla="*/ 2147483647 w 196"/>
                  <a:gd name="T69" fmla="*/ 2147483647 h 109"/>
                  <a:gd name="T70" fmla="*/ 2147483647 w 196"/>
                  <a:gd name="T71" fmla="*/ 2147483647 h 109"/>
                  <a:gd name="T72" fmla="*/ 2147483647 w 196"/>
                  <a:gd name="T73" fmla="*/ 2147483647 h 109"/>
                  <a:gd name="T74" fmla="*/ 2147483647 w 196"/>
                  <a:gd name="T75" fmla="*/ 2147483647 h 10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96"/>
                  <a:gd name="T115" fmla="*/ 0 h 109"/>
                  <a:gd name="T116" fmla="*/ 196 w 196"/>
                  <a:gd name="T117" fmla="*/ 109 h 10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96" h="109">
                    <a:moveTo>
                      <a:pt x="164" y="31"/>
                    </a:moveTo>
                    <a:lnTo>
                      <a:pt x="170" y="34"/>
                    </a:lnTo>
                    <a:lnTo>
                      <a:pt x="179" y="40"/>
                    </a:lnTo>
                    <a:lnTo>
                      <a:pt x="184" y="46"/>
                    </a:lnTo>
                    <a:lnTo>
                      <a:pt x="189" y="56"/>
                    </a:lnTo>
                    <a:lnTo>
                      <a:pt x="195" y="67"/>
                    </a:lnTo>
                    <a:lnTo>
                      <a:pt x="195" y="74"/>
                    </a:lnTo>
                    <a:lnTo>
                      <a:pt x="195" y="77"/>
                    </a:lnTo>
                    <a:lnTo>
                      <a:pt x="192" y="77"/>
                    </a:lnTo>
                    <a:lnTo>
                      <a:pt x="190" y="73"/>
                    </a:lnTo>
                    <a:lnTo>
                      <a:pt x="182" y="77"/>
                    </a:lnTo>
                    <a:lnTo>
                      <a:pt x="173" y="77"/>
                    </a:lnTo>
                    <a:lnTo>
                      <a:pt x="166" y="80"/>
                    </a:lnTo>
                    <a:lnTo>
                      <a:pt x="158" y="83"/>
                    </a:lnTo>
                    <a:lnTo>
                      <a:pt x="155" y="87"/>
                    </a:lnTo>
                    <a:lnTo>
                      <a:pt x="149" y="89"/>
                    </a:lnTo>
                    <a:lnTo>
                      <a:pt x="146" y="89"/>
                    </a:lnTo>
                    <a:lnTo>
                      <a:pt x="141" y="95"/>
                    </a:lnTo>
                    <a:lnTo>
                      <a:pt x="129" y="98"/>
                    </a:lnTo>
                    <a:lnTo>
                      <a:pt x="116" y="96"/>
                    </a:lnTo>
                    <a:lnTo>
                      <a:pt x="113" y="95"/>
                    </a:lnTo>
                    <a:lnTo>
                      <a:pt x="107" y="98"/>
                    </a:lnTo>
                    <a:lnTo>
                      <a:pt x="104" y="104"/>
                    </a:lnTo>
                    <a:lnTo>
                      <a:pt x="102" y="108"/>
                    </a:lnTo>
                    <a:lnTo>
                      <a:pt x="101" y="108"/>
                    </a:lnTo>
                    <a:lnTo>
                      <a:pt x="98" y="104"/>
                    </a:lnTo>
                    <a:lnTo>
                      <a:pt x="98" y="102"/>
                    </a:lnTo>
                    <a:lnTo>
                      <a:pt x="102" y="100"/>
                    </a:lnTo>
                    <a:lnTo>
                      <a:pt x="102" y="96"/>
                    </a:lnTo>
                    <a:lnTo>
                      <a:pt x="101" y="96"/>
                    </a:lnTo>
                    <a:lnTo>
                      <a:pt x="101" y="95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5" y="98"/>
                    </a:lnTo>
                    <a:lnTo>
                      <a:pt x="79" y="102"/>
                    </a:lnTo>
                    <a:lnTo>
                      <a:pt x="74" y="104"/>
                    </a:lnTo>
                    <a:lnTo>
                      <a:pt x="62" y="98"/>
                    </a:lnTo>
                    <a:lnTo>
                      <a:pt x="51" y="98"/>
                    </a:lnTo>
                    <a:lnTo>
                      <a:pt x="47" y="104"/>
                    </a:lnTo>
                    <a:lnTo>
                      <a:pt x="42" y="105"/>
                    </a:lnTo>
                    <a:lnTo>
                      <a:pt x="35" y="102"/>
                    </a:lnTo>
                    <a:lnTo>
                      <a:pt x="29" y="102"/>
                    </a:lnTo>
                    <a:lnTo>
                      <a:pt x="17" y="95"/>
                    </a:lnTo>
                    <a:lnTo>
                      <a:pt x="9" y="87"/>
                    </a:lnTo>
                    <a:lnTo>
                      <a:pt x="9" y="77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1" y="6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12" y="42"/>
                    </a:lnTo>
                    <a:lnTo>
                      <a:pt x="18" y="46"/>
                    </a:lnTo>
                    <a:lnTo>
                      <a:pt x="26" y="44"/>
                    </a:lnTo>
                    <a:lnTo>
                      <a:pt x="37" y="38"/>
                    </a:lnTo>
                    <a:lnTo>
                      <a:pt x="43" y="38"/>
                    </a:lnTo>
                    <a:lnTo>
                      <a:pt x="37" y="37"/>
                    </a:lnTo>
                    <a:lnTo>
                      <a:pt x="34" y="34"/>
                    </a:lnTo>
                    <a:lnTo>
                      <a:pt x="32" y="29"/>
                    </a:lnTo>
                    <a:lnTo>
                      <a:pt x="34" y="26"/>
                    </a:lnTo>
                    <a:lnTo>
                      <a:pt x="42" y="16"/>
                    </a:lnTo>
                    <a:lnTo>
                      <a:pt x="55" y="16"/>
                    </a:lnTo>
                    <a:lnTo>
                      <a:pt x="67" y="10"/>
                    </a:lnTo>
                    <a:lnTo>
                      <a:pt x="76" y="5"/>
                    </a:lnTo>
                    <a:lnTo>
                      <a:pt x="79" y="1"/>
                    </a:lnTo>
                    <a:lnTo>
                      <a:pt x="82" y="0"/>
                    </a:lnTo>
                    <a:lnTo>
                      <a:pt x="89" y="1"/>
                    </a:lnTo>
                    <a:lnTo>
                      <a:pt x="97" y="5"/>
                    </a:lnTo>
                    <a:lnTo>
                      <a:pt x="110" y="14"/>
                    </a:lnTo>
                    <a:lnTo>
                      <a:pt x="118" y="14"/>
                    </a:lnTo>
                    <a:lnTo>
                      <a:pt x="121" y="13"/>
                    </a:lnTo>
                    <a:lnTo>
                      <a:pt x="132" y="10"/>
                    </a:lnTo>
                    <a:lnTo>
                      <a:pt x="139" y="14"/>
                    </a:lnTo>
                    <a:lnTo>
                      <a:pt x="146" y="22"/>
                    </a:lnTo>
                    <a:lnTo>
                      <a:pt x="156" y="27"/>
                    </a:lnTo>
                    <a:lnTo>
                      <a:pt x="161" y="27"/>
                    </a:lnTo>
                    <a:lnTo>
                      <a:pt x="164" y="3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8" name="Freeform 78"/>
              <p:cNvSpPr>
                <a:spLocks/>
              </p:cNvSpPr>
              <p:nvPr/>
            </p:nvSpPr>
            <p:spPr bwMode="auto">
              <a:xfrm>
                <a:off x="5684794" y="3237965"/>
                <a:ext cx="157906" cy="146197"/>
              </a:xfrm>
              <a:custGeom>
                <a:avLst/>
                <a:gdLst>
                  <a:gd name="T0" fmla="*/ 2147483647 w 96"/>
                  <a:gd name="T1" fmla="*/ 2147483647 h 88"/>
                  <a:gd name="T2" fmla="*/ 2147483647 w 96"/>
                  <a:gd name="T3" fmla="*/ 2147483647 h 88"/>
                  <a:gd name="T4" fmla="*/ 2147483647 w 96"/>
                  <a:gd name="T5" fmla="*/ 2147483647 h 88"/>
                  <a:gd name="T6" fmla="*/ 2147483647 w 96"/>
                  <a:gd name="T7" fmla="*/ 2147483647 h 88"/>
                  <a:gd name="T8" fmla="*/ 2147483647 w 96"/>
                  <a:gd name="T9" fmla="*/ 2147483647 h 88"/>
                  <a:gd name="T10" fmla="*/ 2147483647 w 96"/>
                  <a:gd name="T11" fmla="*/ 2147483647 h 88"/>
                  <a:gd name="T12" fmla="*/ 2147483647 w 96"/>
                  <a:gd name="T13" fmla="*/ 2147483647 h 88"/>
                  <a:gd name="T14" fmla="*/ 2147483647 w 96"/>
                  <a:gd name="T15" fmla="*/ 2147483647 h 88"/>
                  <a:gd name="T16" fmla="*/ 2147483647 w 96"/>
                  <a:gd name="T17" fmla="*/ 2147483647 h 88"/>
                  <a:gd name="T18" fmla="*/ 2147483647 w 96"/>
                  <a:gd name="T19" fmla="*/ 2147483647 h 88"/>
                  <a:gd name="T20" fmla="*/ 2147483647 w 96"/>
                  <a:gd name="T21" fmla="*/ 2147483647 h 88"/>
                  <a:gd name="T22" fmla="*/ 2147483647 w 96"/>
                  <a:gd name="T23" fmla="*/ 2147483647 h 88"/>
                  <a:gd name="T24" fmla="*/ 2147483647 w 96"/>
                  <a:gd name="T25" fmla="*/ 2147483647 h 88"/>
                  <a:gd name="T26" fmla="*/ 2147483647 w 96"/>
                  <a:gd name="T27" fmla="*/ 2147483647 h 88"/>
                  <a:gd name="T28" fmla="*/ 2147483647 w 96"/>
                  <a:gd name="T29" fmla="*/ 2147483647 h 88"/>
                  <a:gd name="T30" fmla="*/ 0 w 96"/>
                  <a:gd name="T31" fmla="*/ 0 h 88"/>
                  <a:gd name="T32" fmla="*/ 2147483647 w 96"/>
                  <a:gd name="T33" fmla="*/ 2147483647 h 88"/>
                  <a:gd name="T34" fmla="*/ 2147483647 w 96"/>
                  <a:gd name="T35" fmla="*/ 2147483647 h 88"/>
                  <a:gd name="T36" fmla="*/ 2147483647 w 96"/>
                  <a:gd name="T37" fmla="*/ 0 h 88"/>
                  <a:gd name="T38" fmla="*/ 2147483647 w 96"/>
                  <a:gd name="T39" fmla="*/ 2147483647 h 88"/>
                  <a:gd name="T40" fmla="*/ 2147483647 w 96"/>
                  <a:gd name="T41" fmla="*/ 2147483647 h 88"/>
                  <a:gd name="T42" fmla="*/ 2147483647 w 96"/>
                  <a:gd name="T43" fmla="*/ 2147483647 h 88"/>
                  <a:gd name="T44" fmla="*/ 2147483647 w 96"/>
                  <a:gd name="T45" fmla="*/ 2147483647 h 88"/>
                  <a:gd name="T46" fmla="*/ 2147483647 w 96"/>
                  <a:gd name="T47" fmla="*/ 2147483647 h 88"/>
                  <a:gd name="T48" fmla="*/ 2147483647 w 96"/>
                  <a:gd name="T49" fmla="*/ 2147483647 h 88"/>
                  <a:gd name="T50" fmla="*/ 2147483647 w 96"/>
                  <a:gd name="T51" fmla="*/ 2147483647 h 88"/>
                  <a:gd name="T52" fmla="*/ 2147483647 w 96"/>
                  <a:gd name="T53" fmla="*/ 2147483647 h 88"/>
                  <a:gd name="T54" fmla="*/ 2147483647 w 96"/>
                  <a:gd name="T55" fmla="*/ 2147483647 h 88"/>
                  <a:gd name="T56" fmla="*/ 2147483647 w 96"/>
                  <a:gd name="T57" fmla="*/ 2147483647 h 88"/>
                  <a:gd name="T58" fmla="*/ 2147483647 w 96"/>
                  <a:gd name="T59" fmla="*/ 2147483647 h 88"/>
                  <a:gd name="T60" fmla="*/ 2147483647 w 96"/>
                  <a:gd name="T61" fmla="*/ 2147483647 h 88"/>
                  <a:gd name="T62" fmla="*/ 2147483647 w 96"/>
                  <a:gd name="T63" fmla="*/ 2147483647 h 88"/>
                  <a:gd name="T64" fmla="*/ 2147483647 w 96"/>
                  <a:gd name="T65" fmla="*/ 2147483647 h 88"/>
                  <a:gd name="T66" fmla="*/ 2147483647 w 96"/>
                  <a:gd name="T67" fmla="*/ 2147483647 h 88"/>
                  <a:gd name="T68" fmla="*/ 2147483647 w 96"/>
                  <a:gd name="T69" fmla="*/ 2147483647 h 88"/>
                  <a:gd name="T70" fmla="*/ 2147483647 w 96"/>
                  <a:gd name="T71" fmla="*/ 2147483647 h 88"/>
                  <a:gd name="T72" fmla="*/ 2147483647 w 96"/>
                  <a:gd name="T73" fmla="*/ 2147483647 h 88"/>
                  <a:gd name="T74" fmla="*/ 2147483647 w 96"/>
                  <a:gd name="T75" fmla="*/ 2147483647 h 88"/>
                  <a:gd name="T76" fmla="*/ 2147483647 w 96"/>
                  <a:gd name="T77" fmla="*/ 2147483647 h 88"/>
                  <a:gd name="T78" fmla="*/ 2147483647 w 96"/>
                  <a:gd name="T79" fmla="*/ 2147483647 h 88"/>
                  <a:gd name="T80" fmla="*/ 2147483647 w 96"/>
                  <a:gd name="T81" fmla="*/ 2147483647 h 88"/>
                  <a:gd name="T82" fmla="*/ 2147483647 w 96"/>
                  <a:gd name="T83" fmla="*/ 2147483647 h 88"/>
                  <a:gd name="T84" fmla="*/ 2147483647 w 96"/>
                  <a:gd name="T85" fmla="*/ 2147483647 h 88"/>
                  <a:gd name="T86" fmla="*/ 2147483647 w 96"/>
                  <a:gd name="T87" fmla="*/ 2147483647 h 8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6"/>
                  <a:gd name="T133" fmla="*/ 0 h 88"/>
                  <a:gd name="T134" fmla="*/ 96 w 96"/>
                  <a:gd name="T135" fmla="*/ 88 h 8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6" h="88">
                    <a:moveTo>
                      <a:pt x="30" y="86"/>
                    </a:moveTo>
                    <a:lnTo>
                      <a:pt x="24" y="73"/>
                    </a:lnTo>
                    <a:lnTo>
                      <a:pt x="19" y="63"/>
                    </a:lnTo>
                    <a:lnTo>
                      <a:pt x="25" y="58"/>
                    </a:lnTo>
                    <a:lnTo>
                      <a:pt x="30" y="54"/>
                    </a:lnTo>
                    <a:lnTo>
                      <a:pt x="25" y="50"/>
                    </a:lnTo>
                    <a:lnTo>
                      <a:pt x="19" y="41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4" y="26"/>
                    </a:lnTo>
                    <a:lnTo>
                      <a:pt x="16" y="21"/>
                    </a:lnTo>
                    <a:lnTo>
                      <a:pt x="10" y="2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4" y="5"/>
                    </a:lnTo>
                    <a:lnTo>
                      <a:pt x="21" y="14"/>
                    </a:lnTo>
                    <a:lnTo>
                      <a:pt x="25" y="18"/>
                    </a:lnTo>
                    <a:lnTo>
                      <a:pt x="33" y="21"/>
                    </a:lnTo>
                    <a:lnTo>
                      <a:pt x="39" y="21"/>
                    </a:lnTo>
                    <a:lnTo>
                      <a:pt x="49" y="15"/>
                    </a:lnTo>
                    <a:lnTo>
                      <a:pt x="58" y="11"/>
                    </a:lnTo>
                    <a:lnTo>
                      <a:pt x="64" y="14"/>
                    </a:lnTo>
                    <a:lnTo>
                      <a:pt x="73" y="18"/>
                    </a:lnTo>
                    <a:lnTo>
                      <a:pt x="86" y="24"/>
                    </a:lnTo>
                    <a:lnTo>
                      <a:pt x="93" y="29"/>
                    </a:lnTo>
                    <a:lnTo>
                      <a:pt x="95" y="32"/>
                    </a:lnTo>
                    <a:lnTo>
                      <a:pt x="93" y="45"/>
                    </a:lnTo>
                    <a:lnTo>
                      <a:pt x="90" y="53"/>
                    </a:lnTo>
                    <a:lnTo>
                      <a:pt x="86" y="54"/>
                    </a:lnTo>
                    <a:lnTo>
                      <a:pt x="83" y="62"/>
                    </a:lnTo>
                    <a:lnTo>
                      <a:pt x="83" y="67"/>
                    </a:lnTo>
                    <a:lnTo>
                      <a:pt x="76" y="67"/>
                    </a:lnTo>
                    <a:lnTo>
                      <a:pt x="71" y="68"/>
                    </a:lnTo>
                    <a:lnTo>
                      <a:pt x="67" y="77"/>
                    </a:lnTo>
                    <a:lnTo>
                      <a:pt x="63" y="86"/>
                    </a:lnTo>
                    <a:lnTo>
                      <a:pt x="52" y="87"/>
                    </a:lnTo>
                    <a:lnTo>
                      <a:pt x="48" y="86"/>
                    </a:lnTo>
                    <a:lnTo>
                      <a:pt x="47" y="81"/>
                    </a:lnTo>
                    <a:lnTo>
                      <a:pt x="30" y="8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9" name="Freeform 79"/>
              <p:cNvSpPr>
                <a:spLocks/>
              </p:cNvSpPr>
              <p:nvPr/>
            </p:nvSpPr>
            <p:spPr bwMode="auto">
              <a:xfrm>
                <a:off x="5671148" y="3376365"/>
                <a:ext cx="118918" cy="136451"/>
              </a:xfrm>
              <a:custGeom>
                <a:avLst/>
                <a:gdLst>
                  <a:gd name="T0" fmla="*/ 2147483647 w 74"/>
                  <a:gd name="T1" fmla="*/ 2147483647 h 83"/>
                  <a:gd name="T2" fmla="*/ 2147483647 w 74"/>
                  <a:gd name="T3" fmla="*/ 2147483647 h 83"/>
                  <a:gd name="T4" fmla="*/ 2147483647 w 74"/>
                  <a:gd name="T5" fmla="*/ 2147483647 h 83"/>
                  <a:gd name="T6" fmla="*/ 2147483647 w 74"/>
                  <a:gd name="T7" fmla="*/ 2147483647 h 83"/>
                  <a:gd name="T8" fmla="*/ 2147483647 w 74"/>
                  <a:gd name="T9" fmla="*/ 0 h 83"/>
                  <a:gd name="T10" fmla="*/ 2147483647 w 74"/>
                  <a:gd name="T11" fmla="*/ 0 h 83"/>
                  <a:gd name="T12" fmla="*/ 2147483647 w 74"/>
                  <a:gd name="T13" fmla="*/ 2147483647 h 83"/>
                  <a:gd name="T14" fmla="*/ 2147483647 w 74"/>
                  <a:gd name="T15" fmla="*/ 2147483647 h 83"/>
                  <a:gd name="T16" fmla="*/ 2147483647 w 74"/>
                  <a:gd name="T17" fmla="*/ 2147483647 h 83"/>
                  <a:gd name="T18" fmla="*/ 2147483647 w 74"/>
                  <a:gd name="T19" fmla="*/ 2147483647 h 83"/>
                  <a:gd name="T20" fmla="*/ 2147483647 w 74"/>
                  <a:gd name="T21" fmla="*/ 2147483647 h 83"/>
                  <a:gd name="T22" fmla="*/ 0 w 74"/>
                  <a:gd name="T23" fmla="*/ 2147483647 h 83"/>
                  <a:gd name="T24" fmla="*/ 2147483647 w 74"/>
                  <a:gd name="T25" fmla="*/ 2147483647 h 83"/>
                  <a:gd name="T26" fmla="*/ 2147483647 w 74"/>
                  <a:gd name="T27" fmla="*/ 2147483647 h 83"/>
                  <a:gd name="T28" fmla="*/ 2147483647 w 74"/>
                  <a:gd name="T29" fmla="*/ 2147483647 h 83"/>
                  <a:gd name="T30" fmla="*/ 2147483647 w 74"/>
                  <a:gd name="T31" fmla="*/ 2147483647 h 83"/>
                  <a:gd name="T32" fmla="*/ 2147483647 w 74"/>
                  <a:gd name="T33" fmla="*/ 2147483647 h 83"/>
                  <a:gd name="T34" fmla="*/ 2147483647 w 74"/>
                  <a:gd name="T35" fmla="*/ 2147483647 h 83"/>
                  <a:gd name="T36" fmla="*/ 2147483647 w 74"/>
                  <a:gd name="T37" fmla="*/ 2147483647 h 83"/>
                  <a:gd name="T38" fmla="*/ 2147483647 w 74"/>
                  <a:gd name="T39" fmla="*/ 2147483647 h 83"/>
                  <a:gd name="T40" fmla="*/ 2147483647 w 74"/>
                  <a:gd name="T41" fmla="*/ 2147483647 h 83"/>
                  <a:gd name="T42" fmla="*/ 2147483647 w 74"/>
                  <a:gd name="T43" fmla="*/ 2147483647 h 83"/>
                  <a:gd name="T44" fmla="*/ 2147483647 w 74"/>
                  <a:gd name="T45" fmla="*/ 2147483647 h 83"/>
                  <a:gd name="T46" fmla="*/ 2147483647 w 74"/>
                  <a:gd name="T47" fmla="*/ 2147483647 h 83"/>
                  <a:gd name="T48" fmla="*/ 2147483647 w 74"/>
                  <a:gd name="T49" fmla="*/ 2147483647 h 83"/>
                  <a:gd name="T50" fmla="*/ 2147483647 w 74"/>
                  <a:gd name="T51" fmla="*/ 2147483647 h 83"/>
                  <a:gd name="T52" fmla="*/ 2147483647 w 74"/>
                  <a:gd name="T53" fmla="*/ 2147483647 h 8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4"/>
                  <a:gd name="T82" fmla="*/ 0 h 83"/>
                  <a:gd name="T83" fmla="*/ 74 w 74"/>
                  <a:gd name="T84" fmla="*/ 83 h 8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4" h="83">
                    <a:moveTo>
                      <a:pt x="73" y="5"/>
                    </a:moveTo>
                    <a:lnTo>
                      <a:pt x="61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40" y="5"/>
                    </a:lnTo>
                    <a:lnTo>
                      <a:pt x="28" y="8"/>
                    </a:lnTo>
                    <a:lnTo>
                      <a:pt x="16" y="9"/>
                    </a:lnTo>
                    <a:lnTo>
                      <a:pt x="16" y="17"/>
                    </a:lnTo>
                    <a:lnTo>
                      <a:pt x="7" y="26"/>
                    </a:lnTo>
                    <a:lnTo>
                      <a:pt x="0" y="35"/>
                    </a:lnTo>
                    <a:lnTo>
                      <a:pt x="3" y="44"/>
                    </a:lnTo>
                    <a:lnTo>
                      <a:pt x="18" y="69"/>
                    </a:lnTo>
                    <a:lnTo>
                      <a:pt x="28" y="82"/>
                    </a:lnTo>
                    <a:lnTo>
                      <a:pt x="27" y="81"/>
                    </a:lnTo>
                    <a:lnTo>
                      <a:pt x="36" y="81"/>
                    </a:lnTo>
                    <a:lnTo>
                      <a:pt x="38" y="63"/>
                    </a:lnTo>
                    <a:lnTo>
                      <a:pt x="44" y="59"/>
                    </a:lnTo>
                    <a:lnTo>
                      <a:pt x="51" y="48"/>
                    </a:lnTo>
                    <a:lnTo>
                      <a:pt x="49" y="39"/>
                    </a:lnTo>
                    <a:lnTo>
                      <a:pt x="54" y="26"/>
                    </a:lnTo>
                    <a:lnTo>
                      <a:pt x="58" y="18"/>
                    </a:lnTo>
                    <a:lnTo>
                      <a:pt x="62" y="17"/>
                    </a:lnTo>
                    <a:lnTo>
                      <a:pt x="66" y="17"/>
                    </a:lnTo>
                    <a:lnTo>
                      <a:pt x="71" y="18"/>
                    </a:lnTo>
                    <a:lnTo>
                      <a:pt x="73" y="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0" name="Freeform 80"/>
              <p:cNvSpPr>
                <a:spLocks/>
              </p:cNvSpPr>
              <p:nvPr/>
            </p:nvSpPr>
            <p:spPr bwMode="auto">
              <a:xfrm>
                <a:off x="5661400" y="3337379"/>
                <a:ext cx="33141" cy="97465"/>
              </a:xfrm>
              <a:custGeom>
                <a:avLst/>
                <a:gdLst>
                  <a:gd name="T0" fmla="*/ 0 w 21"/>
                  <a:gd name="T1" fmla="*/ 2147483647 h 60"/>
                  <a:gd name="T2" fmla="*/ 2147483647 w 21"/>
                  <a:gd name="T3" fmla="*/ 2147483647 h 60"/>
                  <a:gd name="T4" fmla="*/ 2147483647 w 21"/>
                  <a:gd name="T5" fmla="*/ 2147483647 h 60"/>
                  <a:gd name="T6" fmla="*/ 2147483647 w 21"/>
                  <a:gd name="T7" fmla="*/ 2147483647 h 60"/>
                  <a:gd name="T8" fmla="*/ 2147483647 w 21"/>
                  <a:gd name="T9" fmla="*/ 2147483647 h 60"/>
                  <a:gd name="T10" fmla="*/ 2147483647 w 21"/>
                  <a:gd name="T11" fmla="*/ 2147483647 h 60"/>
                  <a:gd name="T12" fmla="*/ 2147483647 w 21"/>
                  <a:gd name="T13" fmla="*/ 2147483647 h 60"/>
                  <a:gd name="T14" fmla="*/ 2147483647 w 21"/>
                  <a:gd name="T15" fmla="*/ 2147483647 h 60"/>
                  <a:gd name="T16" fmla="*/ 2147483647 w 21"/>
                  <a:gd name="T17" fmla="*/ 2147483647 h 60"/>
                  <a:gd name="T18" fmla="*/ 2147483647 w 21"/>
                  <a:gd name="T19" fmla="*/ 2147483647 h 60"/>
                  <a:gd name="T20" fmla="*/ 2147483647 w 21"/>
                  <a:gd name="T21" fmla="*/ 2147483647 h 60"/>
                  <a:gd name="T22" fmla="*/ 2147483647 w 21"/>
                  <a:gd name="T23" fmla="*/ 2147483647 h 60"/>
                  <a:gd name="T24" fmla="*/ 2147483647 w 21"/>
                  <a:gd name="T25" fmla="*/ 2147483647 h 60"/>
                  <a:gd name="T26" fmla="*/ 2147483647 w 21"/>
                  <a:gd name="T27" fmla="*/ 2147483647 h 60"/>
                  <a:gd name="T28" fmla="*/ 2147483647 w 21"/>
                  <a:gd name="T29" fmla="*/ 2147483647 h 60"/>
                  <a:gd name="T30" fmla="*/ 2147483647 w 21"/>
                  <a:gd name="T31" fmla="*/ 2147483647 h 60"/>
                  <a:gd name="T32" fmla="*/ 2147483647 w 21"/>
                  <a:gd name="T33" fmla="*/ 2147483647 h 60"/>
                  <a:gd name="T34" fmla="*/ 2147483647 w 21"/>
                  <a:gd name="T35" fmla="*/ 2147483647 h 60"/>
                  <a:gd name="T36" fmla="*/ 2147483647 w 21"/>
                  <a:gd name="T37" fmla="*/ 2147483647 h 60"/>
                  <a:gd name="T38" fmla="*/ 2147483647 w 21"/>
                  <a:gd name="T39" fmla="*/ 2147483647 h 60"/>
                  <a:gd name="T40" fmla="*/ 2147483647 w 21"/>
                  <a:gd name="T41" fmla="*/ 0 h 60"/>
                  <a:gd name="T42" fmla="*/ 2147483647 w 21"/>
                  <a:gd name="T43" fmla="*/ 2147483647 h 60"/>
                  <a:gd name="T44" fmla="*/ 2147483647 w 21"/>
                  <a:gd name="T45" fmla="*/ 2147483647 h 60"/>
                  <a:gd name="T46" fmla="*/ 2147483647 w 21"/>
                  <a:gd name="T47" fmla="*/ 2147483647 h 60"/>
                  <a:gd name="T48" fmla="*/ 0 w 21"/>
                  <a:gd name="T49" fmla="*/ 2147483647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1"/>
                  <a:gd name="T76" fmla="*/ 0 h 60"/>
                  <a:gd name="T77" fmla="*/ 21 w 21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1" h="60">
                    <a:moveTo>
                      <a:pt x="0" y="17"/>
                    </a:moveTo>
                    <a:lnTo>
                      <a:pt x="6" y="24"/>
                    </a:lnTo>
                    <a:lnTo>
                      <a:pt x="7" y="24"/>
                    </a:lnTo>
                    <a:lnTo>
                      <a:pt x="10" y="32"/>
                    </a:lnTo>
                    <a:lnTo>
                      <a:pt x="8" y="37"/>
                    </a:lnTo>
                    <a:lnTo>
                      <a:pt x="6" y="39"/>
                    </a:lnTo>
                    <a:lnTo>
                      <a:pt x="7" y="44"/>
                    </a:lnTo>
                    <a:lnTo>
                      <a:pt x="6" y="44"/>
                    </a:lnTo>
                    <a:lnTo>
                      <a:pt x="6" y="50"/>
                    </a:lnTo>
                    <a:lnTo>
                      <a:pt x="7" y="50"/>
                    </a:lnTo>
                    <a:lnTo>
                      <a:pt x="6" y="56"/>
                    </a:lnTo>
                    <a:lnTo>
                      <a:pt x="6" y="59"/>
                    </a:lnTo>
                    <a:lnTo>
                      <a:pt x="8" y="50"/>
                    </a:lnTo>
                    <a:lnTo>
                      <a:pt x="13" y="46"/>
                    </a:lnTo>
                    <a:lnTo>
                      <a:pt x="20" y="41"/>
                    </a:lnTo>
                    <a:lnTo>
                      <a:pt x="20" y="33"/>
                    </a:lnTo>
                    <a:lnTo>
                      <a:pt x="19" y="29"/>
                    </a:lnTo>
                    <a:lnTo>
                      <a:pt x="20" y="23"/>
                    </a:lnTo>
                    <a:lnTo>
                      <a:pt x="19" y="12"/>
                    </a:lnTo>
                    <a:lnTo>
                      <a:pt x="15" y="5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1" name="Freeform 81"/>
              <p:cNvSpPr>
                <a:spLocks/>
              </p:cNvSpPr>
              <p:nvPr/>
            </p:nvSpPr>
            <p:spPr bwMode="auto">
              <a:xfrm>
                <a:off x="5534684" y="3208725"/>
                <a:ext cx="243684" cy="179336"/>
              </a:xfrm>
              <a:custGeom>
                <a:avLst/>
                <a:gdLst>
                  <a:gd name="T0" fmla="*/ 2147483647 w 149"/>
                  <a:gd name="T1" fmla="*/ 2147483647 h 110"/>
                  <a:gd name="T2" fmla="*/ 2147483647 w 149"/>
                  <a:gd name="T3" fmla="*/ 2147483647 h 110"/>
                  <a:gd name="T4" fmla="*/ 2147483647 w 149"/>
                  <a:gd name="T5" fmla="*/ 2147483647 h 110"/>
                  <a:gd name="T6" fmla="*/ 2147483647 w 149"/>
                  <a:gd name="T7" fmla="*/ 2147483647 h 110"/>
                  <a:gd name="T8" fmla="*/ 2147483647 w 149"/>
                  <a:gd name="T9" fmla="*/ 2147483647 h 110"/>
                  <a:gd name="T10" fmla="*/ 2147483647 w 149"/>
                  <a:gd name="T11" fmla="*/ 2147483647 h 110"/>
                  <a:gd name="T12" fmla="*/ 2147483647 w 149"/>
                  <a:gd name="T13" fmla="*/ 2147483647 h 110"/>
                  <a:gd name="T14" fmla="*/ 0 w 149"/>
                  <a:gd name="T15" fmla="*/ 2147483647 h 110"/>
                  <a:gd name="T16" fmla="*/ 2147483647 w 149"/>
                  <a:gd name="T17" fmla="*/ 2147483647 h 110"/>
                  <a:gd name="T18" fmla="*/ 2147483647 w 149"/>
                  <a:gd name="T19" fmla="*/ 2147483647 h 110"/>
                  <a:gd name="T20" fmla="*/ 2147483647 w 149"/>
                  <a:gd name="T21" fmla="*/ 2147483647 h 110"/>
                  <a:gd name="T22" fmla="*/ 2147483647 w 149"/>
                  <a:gd name="T23" fmla="*/ 2147483647 h 110"/>
                  <a:gd name="T24" fmla="*/ 2147483647 w 149"/>
                  <a:gd name="T25" fmla="*/ 2147483647 h 110"/>
                  <a:gd name="T26" fmla="*/ 2147483647 w 149"/>
                  <a:gd name="T27" fmla="*/ 2147483647 h 110"/>
                  <a:gd name="T28" fmla="*/ 2147483647 w 149"/>
                  <a:gd name="T29" fmla="*/ 2147483647 h 110"/>
                  <a:gd name="T30" fmla="*/ 2147483647 w 149"/>
                  <a:gd name="T31" fmla="*/ 0 h 110"/>
                  <a:gd name="T32" fmla="*/ 2147483647 w 149"/>
                  <a:gd name="T33" fmla="*/ 2147483647 h 110"/>
                  <a:gd name="T34" fmla="*/ 2147483647 w 149"/>
                  <a:gd name="T35" fmla="*/ 2147483647 h 110"/>
                  <a:gd name="T36" fmla="*/ 2147483647 w 149"/>
                  <a:gd name="T37" fmla="*/ 2147483647 h 110"/>
                  <a:gd name="T38" fmla="*/ 2147483647 w 149"/>
                  <a:gd name="T39" fmla="*/ 2147483647 h 110"/>
                  <a:gd name="T40" fmla="*/ 2147483647 w 149"/>
                  <a:gd name="T41" fmla="*/ 2147483647 h 110"/>
                  <a:gd name="T42" fmla="*/ 2147483647 w 149"/>
                  <a:gd name="T43" fmla="*/ 2147483647 h 110"/>
                  <a:gd name="T44" fmla="*/ 2147483647 w 149"/>
                  <a:gd name="T45" fmla="*/ 2147483647 h 110"/>
                  <a:gd name="T46" fmla="*/ 2147483647 w 149"/>
                  <a:gd name="T47" fmla="*/ 2147483647 h 110"/>
                  <a:gd name="T48" fmla="*/ 2147483647 w 149"/>
                  <a:gd name="T49" fmla="*/ 2147483647 h 110"/>
                  <a:gd name="T50" fmla="*/ 2147483647 w 149"/>
                  <a:gd name="T51" fmla="*/ 2147483647 h 110"/>
                  <a:gd name="T52" fmla="*/ 2147483647 w 149"/>
                  <a:gd name="T53" fmla="*/ 2147483647 h 110"/>
                  <a:gd name="T54" fmla="*/ 2147483647 w 149"/>
                  <a:gd name="T55" fmla="*/ 2147483647 h 110"/>
                  <a:gd name="T56" fmla="*/ 2147483647 w 149"/>
                  <a:gd name="T57" fmla="*/ 2147483647 h 110"/>
                  <a:gd name="T58" fmla="*/ 2147483647 w 149"/>
                  <a:gd name="T59" fmla="*/ 2147483647 h 110"/>
                  <a:gd name="T60" fmla="*/ 2147483647 w 149"/>
                  <a:gd name="T61" fmla="*/ 2147483647 h 110"/>
                  <a:gd name="T62" fmla="*/ 2147483647 w 149"/>
                  <a:gd name="T63" fmla="*/ 2147483647 h 110"/>
                  <a:gd name="T64" fmla="*/ 2147483647 w 149"/>
                  <a:gd name="T65" fmla="*/ 2147483647 h 110"/>
                  <a:gd name="T66" fmla="*/ 2147483647 w 149"/>
                  <a:gd name="T67" fmla="*/ 2147483647 h 110"/>
                  <a:gd name="T68" fmla="*/ 2147483647 w 149"/>
                  <a:gd name="T69" fmla="*/ 2147483647 h 110"/>
                  <a:gd name="T70" fmla="*/ 2147483647 w 149"/>
                  <a:gd name="T71" fmla="*/ 2147483647 h 110"/>
                  <a:gd name="T72" fmla="*/ 2147483647 w 149"/>
                  <a:gd name="T73" fmla="*/ 2147483647 h 110"/>
                  <a:gd name="T74" fmla="*/ 2147483647 w 149"/>
                  <a:gd name="T75" fmla="*/ 2147483647 h 110"/>
                  <a:gd name="T76" fmla="*/ 2147483647 w 149"/>
                  <a:gd name="T77" fmla="*/ 2147483647 h 110"/>
                  <a:gd name="T78" fmla="*/ 2147483647 w 149"/>
                  <a:gd name="T79" fmla="*/ 2147483647 h 110"/>
                  <a:gd name="T80" fmla="*/ 2147483647 w 149"/>
                  <a:gd name="T81" fmla="*/ 2147483647 h 110"/>
                  <a:gd name="T82" fmla="*/ 2147483647 w 149"/>
                  <a:gd name="T83" fmla="*/ 2147483647 h 110"/>
                  <a:gd name="T84" fmla="*/ 2147483647 w 149"/>
                  <a:gd name="T85" fmla="*/ 2147483647 h 110"/>
                  <a:gd name="T86" fmla="*/ 2147483647 w 149"/>
                  <a:gd name="T87" fmla="*/ 2147483647 h 110"/>
                  <a:gd name="T88" fmla="*/ 2147483647 w 149"/>
                  <a:gd name="T89" fmla="*/ 2147483647 h 110"/>
                  <a:gd name="T90" fmla="*/ 2147483647 w 149"/>
                  <a:gd name="T91" fmla="*/ 2147483647 h 110"/>
                  <a:gd name="T92" fmla="*/ 2147483647 w 149"/>
                  <a:gd name="T93" fmla="*/ 2147483647 h 110"/>
                  <a:gd name="T94" fmla="*/ 2147483647 w 149"/>
                  <a:gd name="T95" fmla="*/ 2147483647 h 110"/>
                  <a:gd name="T96" fmla="*/ 2147483647 w 149"/>
                  <a:gd name="T97" fmla="*/ 2147483647 h 110"/>
                  <a:gd name="T98" fmla="*/ 2147483647 w 149"/>
                  <a:gd name="T99" fmla="*/ 2147483647 h 110"/>
                  <a:gd name="T100" fmla="*/ 2147483647 w 149"/>
                  <a:gd name="T101" fmla="*/ 2147483647 h 110"/>
                  <a:gd name="T102" fmla="*/ 2147483647 w 149"/>
                  <a:gd name="T103" fmla="*/ 2147483647 h 110"/>
                  <a:gd name="T104" fmla="*/ 2147483647 w 149"/>
                  <a:gd name="T105" fmla="*/ 2147483647 h 11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"/>
                  <a:gd name="T160" fmla="*/ 0 h 110"/>
                  <a:gd name="T161" fmla="*/ 149 w 149"/>
                  <a:gd name="T162" fmla="*/ 110 h 11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" h="110">
                    <a:moveTo>
                      <a:pt x="28" y="50"/>
                    </a:moveTo>
                    <a:lnTo>
                      <a:pt x="22" y="42"/>
                    </a:lnTo>
                    <a:lnTo>
                      <a:pt x="22" y="39"/>
                    </a:lnTo>
                    <a:lnTo>
                      <a:pt x="18" y="39"/>
                    </a:lnTo>
                    <a:lnTo>
                      <a:pt x="18" y="36"/>
                    </a:lnTo>
                    <a:lnTo>
                      <a:pt x="22" y="35"/>
                    </a:lnTo>
                    <a:lnTo>
                      <a:pt x="12" y="33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8" y="23"/>
                    </a:lnTo>
                    <a:lnTo>
                      <a:pt x="18" y="18"/>
                    </a:lnTo>
                    <a:lnTo>
                      <a:pt x="34" y="14"/>
                    </a:lnTo>
                    <a:lnTo>
                      <a:pt x="58" y="9"/>
                    </a:lnTo>
                    <a:lnTo>
                      <a:pt x="58" y="11"/>
                    </a:lnTo>
                    <a:lnTo>
                      <a:pt x="58" y="6"/>
                    </a:lnTo>
                    <a:lnTo>
                      <a:pt x="62" y="0"/>
                    </a:lnTo>
                    <a:lnTo>
                      <a:pt x="66" y="9"/>
                    </a:lnTo>
                    <a:lnTo>
                      <a:pt x="72" y="24"/>
                    </a:lnTo>
                    <a:lnTo>
                      <a:pt x="89" y="26"/>
                    </a:lnTo>
                    <a:lnTo>
                      <a:pt x="101" y="20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15" y="33"/>
                    </a:lnTo>
                    <a:lnTo>
                      <a:pt x="115" y="32"/>
                    </a:lnTo>
                    <a:lnTo>
                      <a:pt x="125" y="41"/>
                    </a:lnTo>
                    <a:lnTo>
                      <a:pt x="131" y="39"/>
                    </a:lnTo>
                    <a:lnTo>
                      <a:pt x="129" y="44"/>
                    </a:lnTo>
                    <a:lnTo>
                      <a:pt x="132" y="50"/>
                    </a:lnTo>
                    <a:lnTo>
                      <a:pt x="136" y="50"/>
                    </a:lnTo>
                    <a:lnTo>
                      <a:pt x="136" y="59"/>
                    </a:lnTo>
                    <a:lnTo>
                      <a:pt x="143" y="68"/>
                    </a:lnTo>
                    <a:lnTo>
                      <a:pt x="148" y="73"/>
                    </a:lnTo>
                    <a:lnTo>
                      <a:pt x="143" y="77"/>
                    </a:lnTo>
                    <a:lnTo>
                      <a:pt x="136" y="82"/>
                    </a:lnTo>
                    <a:lnTo>
                      <a:pt x="142" y="91"/>
                    </a:lnTo>
                    <a:lnTo>
                      <a:pt x="148" y="105"/>
                    </a:lnTo>
                    <a:lnTo>
                      <a:pt x="132" y="108"/>
                    </a:lnTo>
                    <a:lnTo>
                      <a:pt x="119" y="109"/>
                    </a:lnTo>
                    <a:lnTo>
                      <a:pt x="118" y="105"/>
                    </a:lnTo>
                    <a:lnTo>
                      <a:pt x="119" y="99"/>
                    </a:lnTo>
                    <a:lnTo>
                      <a:pt x="113" y="81"/>
                    </a:lnTo>
                    <a:lnTo>
                      <a:pt x="107" y="77"/>
                    </a:lnTo>
                    <a:lnTo>
                      <a:pt x="102" y="75"/>
                    </a:lnTo>
                    <a:lnTo>
                      <a:pt x="98" y="79"/>
                    </a:lnTo>
                    <a:lnTo>
                      <a:pt x="98" y="77"/>
                    </a:lnTo>
                    <a:lnTo>
                      <a:pt x="91" y="93"/>
                    </a:lnTo>
                    <a:lnTo>
                      <a:pt x="67" y="73"/>
                    </a:lnTo>
                    <a:lnTo>
                      <a:pt x="62" y="73"/>
                    </a:lnTo>
                    <a:lnTo>
                      <a:pt x="52" y="64"/>
                    </a:lnTo>
                    <a:lnTo>
                      <a:pt x="49" y="55"/>
                    </a:lnTo>
                    <a:lnTo>
                      <a:pt x="47" y="55"/>
                    </a:lnTo>
                    <a:lnTo>
                      <a:pt x="41" y="59"/>
                    </a:lnTo>
                    <a:lnTo>
                      <a:pt x="28" y="5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2" name="Freeform 82"/>
              <p:cNvSpPr>
                <a:spLocks/>
              </p:cNvSpPr>
              <p:nvPr/>
            </p:nvSpPr>
            <p:spPr bwMode="auto">
              <a:xfrm>
                <a:off x="5620461" y="3154145"/>
                <a:ext cx="105271" cy="93567"/>
              </a:xfrm>
              <a:custGeom>
                <a:avLst/>
                <a:gdLst>
                  <a:gd name="T0" fmla="*/ 2147483647 w 66"/>
                  <a:gd name="T1" fmla="*/ 2147483647 h 58"/>
                  <a:gd name="T2" fmla="*/ 2147483647 w 66"/>
                  <a:gd name="T3" fmla="*/ 2147483647 h 58"/>
                  <a:gd name="T4" fmla="*/ 2147483647 w 66"/>
                  <a:gd name="T5" fmla="*/ 2147483647 h 58"/>
                  <a:gd name="T6" fmla="*/ 2147483647 w 66"/>
                  <a:gd name="T7" fmla="*/ 2147483647 h 58"/>
                  <a:gd name="T8" fmla="*/ 2147483647 w 66"/>
                  <a:gd name="T9" fmla="*/ 2147483647 h 58"/>
                  <a:gd name="T10" fmla="*/ 2147483647 w 66"/>
                  <a:gd name="T11" fmla="*/ 2147483647 h 58"/>
                  <a:gd name="T12" fmla="*/ 2147483647 w 66"/>
                  <a:gd name="T13" fmla="*/ 2147483647 h 58"/>
                  <a:gd name="T14" fmla="*/ 2147483647 w 66"/>
                  <a:gd name="T15" fmla="*/ 2147483647 h 58"/>
                  <a:gd name="T16" fmla="*/ 0 w 66"/>
                  <a:gd name="T17" fmla="*/ 2147483647 h 58"/>
                  <a:gd name="T18" fmla="*/ 2147483647 w 66"/>
                  <a:gd name="T19" fmla="*/ 2147483647 h 58"/>
                  <a:gd name="T20" fmla="*/ 0 w 66"/>
                  <a:gd name="T21" fmla="*/ 2147483647 h 58"/>
                  <a:gd name="T22" fmla="*/ 2147483647 w 66"/>
                  <a:gd name="T23" fmla="*/ 2147483647 h 58"/>
                  <a:gd name="T24" fmla="*/ 2147483647 w 66"/>
                  <a:gd name="T25" fmla="*/ 2147483647 h 58"/>
                  <a:gd name="T26" fmla="*/ 2147483647 w 66"/>
                  <a:gd name="T27" fmla="*/ 2147483647 h 58"/>
                  <a:gd name="T28" fmla="*/ 2147483647 w 66"/>
                  <a:gd name="T29" fmla="*/ 2147483647 h 58"/>
                  <a:gd name="T30" fmla="*/ 2147483647 w 66"/>
                  <a:gd name="T31" fmla="*/ 2147483647 h 58"/>
                  <a:gd name="T32" fmla="*/ 2147483647 w 66"/>
                  <a:gd name="T33" fmla="*/ 2147483647 h 58"/>
                  <a:gd name="T34" fmla="*/ 2147483647 w 66"/>
                  <a:gd name="T35" fmla="*/ 2147483647 h 58"/>
                  <a:gd name="T36" fmla="*/ 2147483647 w 66"/>
                  <a:gd name="T37" fmla="*/ 2147483647 h 58"/>
                  <a:gd name="T38" fmla="*/ 2147483647 w 66"/>
                  <a:gd name="T39" fmla="*/ 2147483647 h 58"/>
                  <a:gd name="T40" fmla="*/ 2147483647 w 66"/>
                  <a:gd name="T41" fmla="*/ 2147483647 h 58"/>
                  <a:gd name="T42" fmla="*/ 2147483647 w 66"/>
                  <a:gd name="T43" fmla="*/ 2147483647 h 58"/>
                  <a:gd name="T44" fmla="*/ 2147483647 w 66"/>
                  <a:gd name="T45" fmla="*/ 2147483647 h 58"/>
                  <a:gd name="T46" fmla="*/ 2147483647 w 66"/>
                  <a:gd name="T47" fmla="*/ 2147483647 h 58"/>
                  <a:gd name="T48" fmla="*/ 2147483647 w 66"/>
                  <a:gd name="T49" fmla="*/ 2147483647 h 58"/>
                  <a:gd name="T50" fmla="*/ 2147483647 w 66"/>
                  <a:gd name="T51" fmla="*/ 2147483647 h 58"/>
                  <a:gd name="T52" fmla="*/ 2147483647 w 66"/>
                  <a:gd name="T53" fmla="*/ 0 h 58"/>
                  <a:gd name="T54" fmla="*/ 2147483647 w 66"/>
                  <a:gd name="T55" fmla="*/ 2147483647 h 58"/>
                  <a:gd name="T56" fmla="*/ 2147483647 w 66"/>
                  <a:gd name="T57" fmla="*/ 2147483647 h 58"/>
                  <a:gd name="T58" fmla="*/ 2147483647 w 66"/>
                  <a:gd name="T59" fmla="*/ 2147483647 h 58"/>
                  <a:gd name="T60" fmla="*/ 2147483647 w 66"/>
                  <a:gd name="T61" fmla="*/ 2147483647 h 58"/>
                  <a:gd name="T62" fmla="*/ 2147483647 w 66"/>
                  <a:gd name="T63" fmla="*/ 2147483647 h 58"/>
                  <a:gd name="T64" fmla="*/ 2147483647 w 66"/>
                  <a:gd name="T65" fmla="*/ 2147483647 h 58"/>
                  <a:gd name="T66" fmla="*/ 2147483647 w 66"/>
                  <a:gd name="T67" fmla="*/ 2147483647 h 58"/>
                  <a:gd name="T68" fmla="*/ 2147483647 w 66"/>
                  <a:gd name="T69" fmla="*/ 2147483647 h 58"/>
                  <a:gd name="T70" fmla="*/ 2147483647 w 66"/>
                  <a:gd name="T71" fmla="*/ 2147483647 h 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6"/>
                  <a:gd name="T109" fmla="*/ 0 h 58"/>
                  <a:gd name="T110" fmla="*/ 66 w 66"/>
                  <a:gd name="T111" fmla="*/ 58 h 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6" h="58">
                    <a:moveTo>
                      <a:pt x="36" y="18"/>
                    </a:moveTo>
                    <a:lnTo>
                      <a:pt x="32" y="18"/>
                    </a:lnTo>
                    <a:lnTo>
                      <a:pt x="27" y="21"/>
                    </a:lnTo>
                    <a:lnTo>
                      <a:pt x="23" y="22"/>
                    </a:lnTo>
                    <a:lnTo>
                      <a:pt x="18" y="22"/>
                    </a:lnTo>
                    <a:lnTo>
                      <a:pt x="10" y="21"/>
                    </a:lnTo>
                    <a:lnTo>
                      <a:pt x="12" y="22"/>
                    </a:lnTo>
                    <a:lnTo>
                      <a:pt x="7" y="18"/>
                    </a:lnTo>
                    <a:lnTo>
                      <a:pt x="0" y="22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5" y="48"/>
                    </a:lnTo>
                    <a:lnTo>
                      <a:pt x="9" y="55"/>
                    </a:lnTo>
                    <a:lnTo>
                      <a:pt x="7" y="55"/>
                    </a:lnTo>
                    <a:lnTo>
                      <a:pt x="22" y="57"/>
                    </a:lnTo>
                    <a:lnTo>
                      <a:pt x="29" y="54"/>
                    </a:lnTo>
                    <a:lnTo>
                      <a:pt x="33" y="49"/>
                    </a:lnTo>
                    <a:lnTo>
                      <a:pt x="40" y="49"/>
                    </a:lnTo>
                    <a:lnTo>
                      <a:pt x="48" y="54"/>
                    </a:lnTo>
                    <a:lnTo>
                      <a:pt x="49" y="49"/>
                    </a:lnTo>
                    <a:lnTo>
                      <a:pt x="56" y="45"/>
                    </a:lnTo>
                    <a:lnTo>
                      <a:pt x="59" y="42"/>
                    </a:lnTo>
                    <a:lnTo>
                      <a:pt x="62" y="30"/>
                    </a:lnTo>
                    <a:lnTo>
                      <a:pt x="62" y="16"/>
                    </a:lnTo>
                    <a:lnTo>
                      <a:pt x="64" y="13"/>
                    </a:lnTo>
                    <a:lnTo>
                      <a:pt x="65" y="10"/>
                    </a:lnTo>
                    <a:lnTo>
                      <a:pt x="59" y="0"/>
                    </a:lnTo>
                    <a:lnTo>
                      <a:pt x="61" y="2"/>
                    </a:lnTo>
                    <a:lnTo>
                      <a:pt x="56" y="5"/>
                    </a:lnTo>
                    <a:lnTo>
                      <a:pt x="49" y="4"/>
                    </a:lnTo>
                    <a:lnTo>
                      <a:pt x="46" y="5"/>
                    </a:lnTo>
                    <a:lnTo>
                      <a:pt x="45" y="5"/>
                    </a:lnTo>
                    <a:lnTo>
                      <a:pt x="41" y="9"/>
                    </a:lnTo>
                    <a:lnTo>
                      <a:pt x="40" y="18"/>
                    </a:lnTo>
                    <a:lnTo>
                      <a:pt x="38" y="19"/>
                    </a:lnTo>
                    <a:lnTo>
                      <a:pt x="36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3" name="Freeform 83"/>
              <p:cNvSpPr>
                <a:spLocks/>
              </p:cNvSpPr>
              <p:nvPr/>
            </p:nvSpPr>
            <p:spPr bwMode="auto">
              <a:xfrm>
                <a:off x="5501544" y="3085920"/>
                <a:ext cx="233936" cy="136451"/>
              </a:xfrm>
              <a:custGeom>
                <a:avLst/>
                <a:gdLst>
                  <a:gd name="T0" fmla="*/ 2147483647 w 146"/>
                  <a:gd name="T1" fmla="*/ 2147483647 h 84"/>
                  <a:gd name="T2" fmla="*/ 2147483647 w 146"/>
                  <a:gd name="T3" fmla="*/ 2147483647 h 84"/>
                  <a:gd name="T4" fmla="*/ 2147483647 w 146"/>
                  <a:gd name="T5" fmla="*/ 2147483647 h 84"/>
                  <a:gd name="T6" fmla="*/ 2147483647 w 146"/>
                  <a:gd name="T7" fmla="*/ 2147483647 h 84"/>
                  <a:gd name="T8" fmla="*/ 2147483647 w 146"/>
                  <a:gd name="T9" fmla="*/ 2147483647 h 84"/>
                  <a:gd name="T10" fmla="*/ 2147483647 w 146"/>
                  <a:gd name="T11" fmla="*/ 2147483647 h 84"/>
                  <a:gd name="T12" fmla="*/ 2147483647 w 146"/>
                  <a:gd name="T13" fmla="*/ 2147483647 h 84"/>
                  <a:gd name="T14" fmla="*/ 2147483647 w 146"/>
                  <a:gd name="T15" fmla="*/ 2147483647 h 84"/>
                  <a:gd name="T16" fmla="*/ 2147483647 w 146"/>
                  <a:gd name="T17" fmla="*/ 2147483647 h 84"/>
                  <a:gd name="T18" fmla="*/ 2147483647 w 146"/>
                  <a:gd name="T19" fmla="*/ 2147483647 h 84"/>
                  <a:gd name="T20" fmla="*/ 2147483647 w 146"/>
                  <a:gd name="T21" fmla="*/ 2147483647 h 84"/>
                  <a:gd name="T22" fmla="*/ 2147483647 w 146"/>
                  <a:gd name="T23" fmla="*/ 2147483647 h 84"/>
                  <a:gd name="T24" fmla="*/ 2147483647 w 146"/>
                  <a:gd name="T25" fmla="*/ 2147483647 h 84"/>
                  <a:gd name="T26" fmla="*/ 2147483647 w 146"/>
                  <a:gd name="T27" fmla="*/ 0 h 84"/>
                  <a:gd name="T28" fmla="*/ 2147483647 w 146"/>
                  <a:gd name="T29" fmla="*/ 2147483647 h 84"/>
                  <a:gd name="T30" fmla="*/ 2147483647 w 146"/>
                  <a:gd name="T31" fmla="*/ 2147483647 h 84"/>
                  <a:gd name="T32" fmla="*/ 0 w 146"/>
                  <a:gd name="T33" fmla="*/ 2147483647 h 84"/>
                  <a:gd name="T34" fmla="*/ 2147483647 w 146"/>
                  <a:gd name="T35" fmla="*/ 2147483647 h 84"/>
                  <a:gd name="T36" fmla="*/ 2147483647 w 146"/>
                  <a:gd name="T37" fmla="*/ 2147483647 h 84"/>
                  <a:gd name="T38" fmla="*/ 2147483647 w 146"/>
                  <a:gd name="T39" fmla="*/ 2147483647 h 84"/>
                  <a:gd name="T40" fmla="*/ 2147483647 w 146"/>
                  <a:gd name="T41" fmla="*/ 2147483647 h 84"/>
                  <a:gd name="T42" fmla="*/ 2147483647 w 146"/>
                  <a:gd name="T43" fmla="*/ 2147483647 h 84"/>
                  <a:gd name="T44" fmla="*/ 2147483647 w 146"/>
                  <a:gd name="T45" fmla="*/ 2147483647 h 84"/>
                  <a:gd name="T46" fmla="*/ 2147483647 w 146"/>
                  <a:gd name="T47" fmla="*/ 2147483647 h 84"/>
                  <a:gd name="T48" fmla="*/ 2147483647 w 146"/>
                  <a:gd name="T49" fmla="*/ 2147483647 h 84"/>
                  <a:gd name="T50" fmla="*/ 2147483647 w 146"/>
                  <a:gd name="T51" fmla="*/ 2147483647 h 84"/>
                  <a:gd name="T52" fmla="*/ 2147483647 w 146"/>
                  <a:gd name="T53" fmla="*/ 2147483647 h 84"/>
                  <a:gd name="T54" fmla="*/ 2147483647 w 146"/>
                  <a:gd name="T55" fmla="*/ 2147483647 h 84"/>
                  <a:gd name="T56" fmla="*/ 2147483647 w 146"/>
                  <a:gd name="T57" fmla="*/ 2147483647 h 84"/>
                  <a:gd name="T58" fmla="*/ 2147483647 w 146"/>
                  <a:gd name="T59" fmla="*/ 2147483647 h 84"/>
                  <a:gd name="T60" fmla="*/ 2147483647 w 146"/>
                  <a:gd name="T61" fmla="*/ 2147483647 h 84"/>
                  <a:gd name="T62" fmla="*/ 2147483647 w 146"/>
                  <a:gd name="T63" fmla="*/ 2147483647 h 84"/>
                  <a:gd name="T64" fmla="*/ 2147483647 w 146"/>
                  <a:gd name="T65" fmla="*/ 2147483647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4"/>
                  <a:gd name="T101" fmla="*/ 146 w 146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4">
                    <a:moveTo>
                      <a:pt x="144" y="33"/>
                    </a:moveTo>
                    <a:lnTo>
                      <a:pt x="138" y="29"/>
                    </a:lnTo>
                    <a:lnTo>
                      <a:pt x="132" y="21"/>
                    </a:lnTo>
                    <a:lnTo>
                      <a:pt x="121" y="18"/>
                    </a:lnTo>
                    <a:lnTo>
                      <a:pt x="109" y="25"/>
                    </a:lnTo>
                    <a:lnTo>
                      <a:pt x="109" y="30"/>
                    </a:lnTo>
                    <a:lnTo>
                      <a:pt x="106" y="30"/>
                    </a:lnTo>
                    <a:lnTo>
                      <a:pt x="102" y="29"/>
                    </a:lnTo>
                    <a:lnTo>
                      <a:pt x="94" y="33"/>
                    </a:lnTo>
                    <a:lnTo>
                      <a:pt x="94" y="30"/>
                    </a:lnTo>
                    <a:lnTo>
                      <a:pt x="88" y="34"/>
                    </a:lnTo>
                    <a:lnTo>
                      <a:pt x="88" y="29"/>
                    </a:lnTo>
                    <a:lnTo>
                      <a:pt x="82" y="29"/>
                    </a:lnTo>
                    <a:lnTo>
                      <a:pt x="80" y="25"/>
                    </a:lnTo>
                    <a:lnTo>
                      <a:pt x="70" y="21"/>
                    </a:lnTo>
                    <a:lnTo>
                      <a:pt x="62" y="21"/>
                    </a:lnTo>
                    <a:lnTo>
                      <a:pt x="62" y="10"/>
                    </a:lnTo>
                    <a:lnTo>
                      <a:pt x="49" y="10"/>
                    </a:lnTo>
                    <a:lnTo>
                      <a:pt x="45" y="5"/>
                    </a:lnTo>
                    <a:lnTo>
                      <a:pt x="38" y="5"/>
                    </a:lnTo>
                    <a:lnTo>
                      <a:pt x="39" y="6"/>
                    </a:lnTo>
                    <a:lnTo>
                      <a:pt x="37" y="3"/>
                    </a:lnTo>
                    <a:lnTo>
                      <a:pt x="32" y="3"/>
                    </a:lnTo>
                    <a:lnTo>
                      <a:pt x="30" y="5"/>
                    </a:lnTo>
                    <a:lnTo>
                      <a:pt x="30" y="10"/>
                    </a:lnTo>
                    <a:lnTo>
                      <a:pt x="29" y="13"/>
                    </a:lnTo>
                    <a:lnTo>
                      <a:pt x="23" y="5"/>
                    </a:lnTo>
                    <a:lnTo>
                      <a:pt x="20" y="0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10" y="25"/>
                    </a:lnTo>
                    <a:lnTo>
                      <a:pt x="13" y="33"/>
                    </a:lnTo>
                    <a:lnTo>
                      <a:pt x="17" y="50"/>
                    </a:lnTo>
                    <a:lnTo>
                      <a:pt x="23" y="58"/>
                    </a:lnTo>
                    <a:lnTo>
                      <a:pt x="32" y="59"/>
                    </a:lnTo>
                    <a:lnTo>
                      <a:pt x="37" y="55"/>
                    </a:lnTo>
                    <a:lnTo>
                      <a:pt x="37" y="53"/>
                    </a:lnTo>
                    <a:lnTo>
                      <a:pt x="45" y="53"/>
                    </a:lnTo>
                    <a:lnTo>
                      <a:pt x="45" y="55"/>
                    </a:lnTo>
                    <a:lnTo>
                      <a:pt x="42" y="59"/>
                    </a:lnTo>
                    <a:lnTo>
                      <a:pt x="46" y="63"/>
                    </a:lnTo>
                    <a:lnTo>
                      <a:pt x="62" y="63"/>
                    </a:lnTo>
                    <a:lnTo>
                      <a:pt x="65" y="68"/>
                    </a:lnTo>
                    <a:lnTo>
                      <a:pt x="68" y="75"/>
                    </a:lnTo>
                    <a:lnTo>
                      <a:pt x="75" y="79"/>
                    </a:lnTo>
                    <a:lnTo>
                      <a:pt x="84" y="83"/>
                    </a:lnTo>
                    <a:lnTo>
                      <a:pt x="89" y="79"/>
                    </a:lnTo>
                    <a:lnTo>
                      <a:pt x="102" y="74"/>
                    </a:lnTo>
                    <a:lnTo>
                      <a:pt x="108" y="70"/>
                    </a:lnTo>
                    <a:lnTo>
                      <a:pt x="109" y="63"/>
                    </a:lnTo>
                    <a:lnTo>
                      <a:pt x="119" y="55"/>
                    </a:lnTo>
                    <a:lnTo>
                      <a:pt x="127" y="55"/>
                    </a:lnTo>
                    <a:lnTo>
                      <a:pt x="134" y="53"/>
                    </a:lnTo>
                    <a:lnTo>
                      <a:pt x="139" y="49"/>
                    </a:lnTo>
                    <a:lnTo>
                      <a:pt x="145" y="49"/>
                    </a:lnTo>
                    <a:lnTo>
                      <a:pt x="141" y="45"/>
                    </a:lnTo>
                    <a:lnTo>
                      <a:pt x="139" y="42"/>
                    </a:lnTo>
                    <a:lnTo>
                      <a:pt x="144" y="34"/>
                    </a:lnTo>
                    <a:lnTo>
                      <a:pt x="141" y="33"/>
                    </a:lnTo>
                    <a:lnTo>
                      <a:pt x="141" y="30"/>
                    </a:lnTo>
                    <a:lnTo>
                      <a:pt x="144" y="3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4" name="Freeform 84"/>
              <p:cNvSpPr>
                <a:spLocks/>
              </p:cNvSpPr>
              <p:nvPr/>
            </p:nvSpPr>
            <p:spPr bwMode="auto">
              <a:xfrm>
                <a:off x="5563926" y="2933874"/>
                <a:ext cx="214442" cy="192981"/>
              </a:xfrm>
              <a:custGeom>
                <a:avLst/>
                <a:gdLst>
                  <a:gd name="T0" fmla="*/ 2147483647 w 133"/>
                  <a:gd name="T1" fmla="*/ 0 h 118"/>
                  <a:gd name="T2" fmla="*/ 2147483647 w 133"/>
                  <a:gd name="T3" fmla="*/ 2147483647 h 118"/>
                  <a:gd name="T4" fmla="*/ 2147483647 w 133"/>
                  <a:gd name="T5" fmla="*/ 2147483647 h 118"/>
                  <a:gd name="T6" fmla="*/ 2147483647 w 133"/>
                  <a:gd name="T7" fmla="*/ 2147483647 h 118"/>
                  <a:gd name="T8" fmla="*/ 2147483647 w 133"/>
                  <a:gd name="T9" fmla="*/ 2147483647 h 118"/>
                  <a:gd name="T10" fmla="*/ 2147483647 w 133"/>
                  <a:gd name="T11" fmla="*/ 2147483647 h 118"/>
                  <a:gd name="T12" fmla="*/ 2147483647 w 133"/>
                  <a:gd name="T13" fmla="*/ 2147483647 h 118"/>
                  <a:gd name="T14" fmla="*/ 2147483647 w 133"/>
                  <a:gd name="T15" fmla="*/ 2147483647 h 118"/>
                  <a:gd name="T16" fmla="*/ 2147483647 w 133"/>
                  <a:gd name="T17" fmla="*/ 2147483647 h 118"/>
                  <a:gd name="T18" fmla="*/ 0 w 133"/>
                  <a:gd name="T19" fmla="*/ 2147483647 h 118"/>
                  <a:gd name="T20" fmla="*/ 2147483647 w 133"/>
                  <a:gd name="T21" fmla="*/ 2147483647 h 118"/>
                  <a:gd name="T22" fmla="*/ 2147483647 w 133"/>
                  <a:gd name="T23" fmla="*/ 2147483647 h 118"/>
                  <a:gd name="T24" fmla="*/ 2147483647 w 133"/>
                  <a:gd name="T25" fmla="*/ 2147483647 h 118"/>
                  <a:gd name="T26" fmla="*/ 2147483647 w 133"/>
                  <a:gd name="T27" fmla="*/ 2147483647 h 118"/>
                  <a:gd name="T28" fmla="*/ 2147483647 w 133"/>
                  <a:gd name="T29" fmla="*/ 2147483647 h 118"/>
                  <a:gd name="T30" fmla="*/ 2147483647 w 133"/>
                  <a:gd name="T31" fmla="*/ 2147483647 h 118"/>
                  <a:gd name="T32" fmla="*/ 2147483647 w 133"/>
                  <a:gd name="T33" fmla="*/ 2147483647 h 118"/>
                  <a:gd name="T34" fmla="*/ 2147483647 w 133"/>
                  <a:gd name="T35" fmla="*/ 2147483647 h 118"/>
                  <a:gd name="T36" fmla="*/ 2147483647 w 133"/>
                  <a:gd name="T37" fmla="*/ 2147483647 h 118"/>
                  <a:gd name="T38" fmla="*/ 2147483647 w 133"/>
                  <a:gd name="T39" fmla="*/ 2147483647 h 118"/>
                  <a:gd name="T40" fmla="*/ 2147483647 w 133"/>
                  <a:gd name="T41" fmla="*/ 2147483647 h 118"/>
                  <a:gd name="T42" fmla="*/ 2147483647 w 133"/>
                  <a:gd name="T43" fmla="*/ 2147483647 h 118"/>
                  <a:gd name="T44" fmla="*/ 2147483647 w 133"/>
                  <a:gd name="T45" fmla="*/ 2147483647 h 118"/>
                  <a:gd name="T46" fmla="*/ 2147483647 w 133"/>
                  <a:gd name="T47" fmla="*/ 2147483647 h 118"/>
                  <a:gd name="T48" fmla="*/ 2147483647 w 133"/>
                  <a:gd name="T49" fmla="*/ 2147483647 h 118"/>
                  <a:gd name="T50" fmla="*/ 2147483647 w 133"/>
                  <a:gd name="T51" fmla="*/ 2147483647 h 118"/>
                  <a:gd name="T52" fmla="*/ 2147483647 w 133"/>
                  <a:gd name="T53" fmla="*/ 2147483647 h 118"/>
                  <a:gd name="T54" fmla="*/ 2147483647 w 133"/>
                  <a:gd name="T55" fmla="*/ 2147483647 h 118"/>
                  <a:gd name="T56" fmla="*/ 2147483647 w 133"/>
                  <a:gd name="T57" fmla="*/ 2147483647 h 118"/>
                  <a:gd name="T58" fmla="*/ 2147483647 w 133"/>
                  <a:gd name="T59" fmla="*/ 2147483647 h 118"/>
                  <a:gd name="T60" fmla="*/ 2147483647 w 133"/>
                  <a:gd name="T61" fmla="*/ 2147483647 h 118"/>
                  <a:gd name="T62" fmla="*/ 2147483647 w 133"/>
                  <a:gd name="T63" fmla="*/ 2147483647 h 118"/>
                  <a:gd name="T64" fmla="*/ 2147483647 w 133"/>
                  <a:gd name="T65" fmla="*/ 2147483647 h 118"/>
                  <a:gd name="T66" fmla="*/ 2147483647 w 133"/>
                  <a:gd name="T67" fmla="*/ 2147483647 h 118"/>
                  <a:gd name="T68" fmla="*/ 2147483647 w 133"/>
                  <a:gd name="T69" fmla="*/ 2147483647 h 118"/>
                  <a:gd name="T70" fmla="*/ 2147483647 w 133"/>
                  <a:gd name="T71" fmla="*/ 2147483647 h 118"/>
                  <a:gd name="T72" fmla="*/ 2147483647 w 133"/>
                  <a:gd name="T73" fmla="*/ 2147483647 h 118"/>
                  <a:gd name="T74" fmla="*/ 2147483647 w 133"/>
                  <a:gd name="T75" fmla="*/ 2147483647 h 118"/>
                  <a:gd name="T76" fmla="*/ 2147483647 w 133"/>
                  <a:gd name="T77" fmla="*/ 2147483647 h 118"/>
                  <a:gd name="T78" fmla="*/ 2147483647 w 133"/>
                  <a:gd name="T79" fmla="*/ 2147483647 h 1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33"/>
                  <a:gd name="T121" fmla="*/ 0 h 118"/>
                  <a:gd name="T122" fmla="*/ 133 w 133"/>
                  <a:gd name="T123" fmla="*/ 118 h 1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33" h="118">
                    <a:moveTo>
                      <a:pt x="79" y="3"/>
                    </a:moveTo>
                    <a:lnTo>
                      <a:pt x="72" y="0"/>
                    </a:lnTo>
                    <a:lnTo>
                      <a:pt x="72" y="3"/>
                    </a:lnTo>
                    <a:lnTo>
                      <a:pt x="68" y="12"/>
                    </a:lnTo>
                    <a:lnTo>
                      <a:pt x="67" y="11"/>
                    </a:lnTo>
                    <a:lnTo>
                      <a:pt x="51" y="15"/>
                    </a:lnTo>
                    <a:lnTo>
                      <a:pt x="51" y="18"/>
                    </a:lnTo>
                    <a:lnTo>
                      <a:pt x="47" y="18"/>
                    </a:lnTo>
                    <a:lnTo>
                      <a:pt x="43" y="15"/>
                    </a:lnTo>
                    <a:lnTo>
                      <a:pt x="40" y="15"/>
                    </a:lnTo>
                    <a:lnTo>
                      <a:pt x="37" y="15"/>
                    </a:lnTo>
                    <a:lnTo>
                      <a:pt x="31" y="18"/>
                    </a:lnTo>
                    <a:lnTo>
                      <a:pt x="25" y="25"/>
                    </a:lnTo>
                    <a:lnTo>
                      <a:pt x="23" y="25"/>
                    </a:lnTo>
                    <a:lnTo>
                      <a:pt x="0" y="30"/>
                    </a:lnTo>
                    <a:lnTo>
                      <a:pt x="3" y="30"/>
                    </a:lnTo>
                    <a:lnTo>
                      <a:pt x="0" y="40"/>
                    </a:lnTo>
                    <a:lnTo>
                      <a:pt x="3" y="46"/>
                    </a:lnTo>
                    <a:lnTo>
                      <a:pt x="3" y="51"/>
                    </a:lnTo>
                    <a:lnTo>
                      <a:pt x="0" y="52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8" y="70"/>
                    </a:lnTo>
                    <a:lnTo>
                      <a:pt x="3" y="75"/>
                    </a:lnTo>
                    <a:lnTo>
                      <a:pt x="6" y="78"/>
                    </a:lnTo>
                    <a:lnTo>
                      <a:pt x="3" y="83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6" y="94"/>
                    </a:lnTo>
                    <a:lnTo>
                      <a:pt x="4" y="95"/>
                    </a:lnTo>
                    <a:lnTo>
                      <a:pt x="8" y="99"/>
                    </a:lnTo>
                    <a:lnTo>
                      <a:pt x="9" y="98"/>
                    </a:lnTo>
                    <a:lnTo>
                      <a:pt x="9" y="94"/>
                    </a:lnTo>
                    <a:lnTo>
                      <a:pt x="11" y="92"/>
                    </a:lnTo>
                    <a:lnTo>
                      <a:pt x="15" y="92"/>
                    </a:lnTo>
                    <a:lnTo>
                      <a:pt x="17" y="95"/>
                    </a:lnTo>
                    <a:lnTo>
                      <a:pt x="16" y="94"/>
                    </a:lnTo>
                    <a:lnTo>
                      <a:pt x="22" y="94"/>
                    </a:lnTo>
                    <a:lnTo>
                      <a:pt x="25" y="98"/>
                    </a:lnTo>
                    <a:lnTo>
                      <a:pt x="37" y="98"/>
                    </a:lnTo>
                    <a:lnTo>
                      <a:pt x="37" y="107"/>
                    </a:lnTo>
                    <a:lnTo>
                      <a:pt x="43" y="107"/>
                    </a:lnTo>
                    <a:lnTo>
                      <a:pt x="51" y="110"/>
                    </a:lnTo>
                    <a:lnTo>
                      <a:pt x="53" y="113"/>
                    </a:lnTo>
                    <a:lnTo>
                      <a:pt x="58" y="113"/>
                    </a:lnTo>
                    <a:lnTo>
                      <a:pt x="58" y="117"/>
                    </a:lnTo>
                    <a:lnTo>
                      <a:pt x="64" y="114"/>
                    </a:lnTo>
                    <a:lnTo>
                      <a:pt x="64" y="116"/>
                    </a:lnTo>
                    <a:lnTo>
                      <a:pt x="70" y="113"/>
                    </a:lnTo>
                    <a:lnTo>
                      <a:pt x="73" y="114"/>
                    </a:lnTo>
                    <a:lnTo>
                      <a:pt x="76" y="114"/>
                    </a:lnTo>
                    <a:lnTo>
                      <a:pt x="76" y="110"/>
                    </a:lnTo>
                    <a:lnTo>
                      <a:pt x="87" y="104"/>
                    </a:lnTo>
                    <a:lnTo>
                      <a:pt x="95" y="107"/>
                    </a:lnTo>
                    <a:lnTo>
                      <a:pt x="100" y="113"/>
                    </a:lnTo>
                    <a:lnTo>
                      <a:pt x="106" y="116"/>
                    </a:lnTo>
                    <a:lnTo>
                      <a:pt x="109" y="116"/>
                    </a:lnTo>
                    <a:lnTo>
                      <a:pt x="110" y="113"/>
                    </a:lnTo>
                    <a:lnTo>
                      <a:pt x="129" y="99"/>
                    </a:lnTo>
                    <a:lnTo>
                      <a:pt x="132" y="99"/>
                    </a:lnTo>
                    <a:lnTo>
                      <a:pt x="132" y="98"/>
                    </a:lnTo>
                    <a:lnTo>
                      <a:pt x="131" y="92"/>
                    </a:lnTo>
                    <a:lnTo>
                      <a:pt x="127" y="83"/>
                    </a:lnTo>
                    <a:lnTo>
                      <a:pt x="123" y="71"/>
                    </a:lnTo>
                    <a:lnTo>
                      <a:pt x="119" y="61"/>
                    </a:lnTo>
                    <a:lnTo>
                      <a:pt x="114" y="58"/>
                    </a:lnTo>
                    <a:lnTo>
                      <a:pt x="109" y="57"/>
                    </a:lnTo>
                    <a:lnTo>
                      <a:pt x="114" y="52"/>
                    </a:lnTo>
                    <a:lnTo>
                      <a:pt x="117" y="49"/>
                    </a:lnTo>
                    <a:lnTo>
                      <a:pt x="117" y="43"/>
                    </a:lnTo>
                    <a:lnTo>
                      <a:pt x="115" y="38"/>
                    </a:lnTo>
                    <a:lnTo>
                      <a:pt x="114" y="30"/>
                    </a:lnTo>
                    <a:lnTo>
                      <a:pt x="112" y="21"/>
                    </a:lnTo>
                    <a:lnTo>
                      <a:pt x="107" y="15"/>
                    </a:lnTo>
                    <a:lnTo>
                      <a:pt x="101" y="12"/>
                    </a:lnTo>
                    <a:lnTo>
                      <a:pt x="95" y="5"/>
                    </a:lnTo>
                    <a:lnTo>
                      <a:pt x="85" y="6"/>
                    </a:lnTo>
                    <a:lnTo>
                      <a:pt x="81" y="6"/>
                    </a:lnTo>
                    <a:lnTo>
                      <a:pt x="79" y="5"/>
                    </a:lnTo>
                    <a:lnTo>
                      <a:pt x="79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5" name="Freeform 85"/>
              <p:cNvSpPr>
                <a:spLocks/>
              </p:cNvSpPr>
              <p:nvPr/>
            </p:nvSpPr>
            <p:spPr bwMode="auto">
              <a:xfrm>
                <a:off x="5702339" y="3156095"/>
                <a:ext cx="142312" cy="136451"/>
              </a:xfrm>
              <a:custGeom>
                <a:avLst/>
                <a:gdLst>
                  <a:gd name="T0" fmla="*/ 2147483647 w 88"/>
                  <a:gd name="T1" fmla="*/ 2147483647 h 82"/>
                  <a:gd name="T2" fmla="*/ 2147483647 w 88"/>
                  <a:gd name="T3" fmla="*/ 2147483647 h 82"/>
                  <a:gd name="T4" fmla="*/ 2147483647 w 88"/>
                  <a:gd name="T5" fmla="*/ 0 h 82"/>
                  <a:gd name="T6" fmla="*/ 2147483647 w 88"/>
                  <a:gd name="T7" fmla="*/ 0 h 82"/>
                  <a:gd name="T8" fmla="*/ 2147483647 w 88"/>
                  <a:gd name="T9" fmla="*/ 2147483647 h 82"/>
                  <a:gd name="T10" fmla="*/ 2147483647 w 88"/>
                  <a:gd name="T11" fmla="*/ 2147483647 h 82"/>
                  <a:gd name="T12" fmla="*/ 2147483647 w 88"/>
                  <a:gd name="T13" fmla="*/ 2147483647 h 82"/>
                  <a:gd name="T14" fmla="*/ 2147483647 w 88"/>
                  <a:gd name="T15" fmla="*/ 2147483647 h 82"/>
                  <a:gd name="T16" fmla="*/ 2147483647 w 88"/>
                  <a:gd name="T17" fmla="*/ 2147483647 h 82"/>
                  <a:gd name="T18" fmla="*/ 2147483647 w 88"/>
                  <a:gd name="T19" fmla="*/ 2147483647 h 82"/>
                  <a:gd name="T20" fmla="*/ 2147483647 w 88"/>
                  <a:gd name="T21" fmla="*/ 2147483647 h 82"/>
                  <a:gd name="T22" fmla="*/ 2147483647 w 88"/>
                  <a:gd name="T23" fmla="*/ 2147483647 h 82"/>
                  <a:gd name="T24" fmla="*/ 2147483647 w 88"/>
                  <a:gd name="T25" fmla="*/ 2147483647 h 82"/>
                  <a:gd name="T26" fmla="*/ 2147483647 w 88"/>
                  <a:gd name="T27" fmla="*/ 2147483647 h 82"/>
                  <a:gd name="T28" fmla="*/ 2147483647 w 88"/>
                  <a:gd name="T29" fmla="*/ 2147483647 h 82"/>
                  <a:gd name="T30" fmla="*/ 2147483647 w 88"/>
                  <a:gd name="T31" fmla="*/ 2147483647 h 82"/>
                  <a:gd name="T32" fmla="*/ 2147483647 w 88"/>
                  <a:gd name="T33" fmla="*/ 2147483647 h 82"/>
                  <a:gd name="T34" fmla="*/ 2147483647 w 88"/>
                  <a:gd name="T35" fmla="*/ 2147483647 h 82"/>
                  <a:gd name="T36" fmla="*/ 2147483647 w 88"/>
                  <a:gd name="T37" fmla="*/ 2147483647 h 82"/>
                  <a:gd name="T38" fmla="*/ 2147483647 w 88"/>
                  <a:gd name="T39" fmla="*/ 2147483647 h 82"/>
                  <a:gd name="T40" fmla="*/ 2147483647 w 88"/>
                  <a:gd name="T41" fmla="*/ 2147483647 h 82"/>
                  <a:gd name="T42" fmla="*/ 2147483647 w 88"/>
                  <a:gd name="T43" fmla="*/ 2147483647 h 82"/>
                  <a:gd name="T44" fmla="*/ 2147483647 w 88"/>
                  <a:gd name="T45" fmla="*/ 2147483647 h 82"/>
                  <a:gd name="T46" fmla="*/ 2147483647 w 88"/>
                  <a:gd name="T47" fmla="*/ 2147483647 h 82"/>
                  <a:gd name="T48" fmla="*/ 2147483647 w 88"/>
                  <a:gd name="T49" fmla="*/ 2147483647 h 82"/>
                  <a:gd name="T50" fmla="*/ 2147483647 w 88"/>
                  <a:gd name="T51" fmla="*/ 2147483647 h 82"/>
                  <a:gd name="T52" fmla="*/ 2147483647 w 88"/>
                  <a:gd name="T53" fmla="*/ 2147483647 h 82"/>
                  <a:gd name="T54" fmla="*/ 2147483647 w 88"/>
                  <a:gd name="T55" fmla="*/ 2147483647 h 82"/>
                  <a:gd name="T56" fmla="*/ 2147483647 w 88"/>
                  <a:gd name="T57" fmla="*/ 2147483647 h 82"/>
                  <a:gd name="T58" fmla="*/ 2147483647 w 88"/>
                  <a:gd name="T59" fmla="*/ 2147483647 h 82"/>
                  <a:gd name="T60" fmla="*/ 2147483647 w 88"/>
                  <a:gd name="T61" fmla="*/ 2147483647 h 82"/>
                  <a:gd name="T62" fmla="*/ 0 w 88"/>
                  <a:gd name="T63" fmla="*/ 2147483647 h 82"/>
                  <a:gd name="T64" fmla="*/ 2147483647 w 88"/>
                  <a:gd name="T65" fmla="*/ 2147483647 h 82"/>
                  <a:gd name="T66" fmla="*/ 2147483647 w 88"/>
                  <a:gd name="T67" fmla="*/ 2147483647 h 82"/>
                  <a:gd name="T68" fmla="*/ 2147483647 w 88"/>
                  <a:gd name="T69" fmla="*/ 2147483647 h 82"/>
                  <a:gd name="T70" fmla="*/ 2147483647 w 88"/>
                  <a:gd name="T71" fmla="*/ 2147483647 h 82"/>
                  <a:gd name="T72" fmla="*/ 2147483647 w 88"/>
                  <a:gd name="T73" fmla="*/ 2147483647 h 82"/>
                  <a:gd name="T74" fmla="*/ 2147483647 w 88"/>
                  <a:gd name="T75" fmla="*/ 2147483647 h 82"/>
                  <a:gd name="T76" fmla="*/ 2147483647 w 88"/>
                  <a:gd name="T77" fmla="*/ 2147483647 h 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8"/>
                  <a:gd name="T118" fmla="*/ 0 h 82"/>
                  <a:gd name="T119" fmla="*/ 88 w 88"/>
                  <a:gd name="T120" fmla="*/ 82 h 8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8" h="82">
                    <a:moveTo>
                      <a:pt x="16" y="8"/>
                    </a:moveTo>
                    <a:lnTo>
                      <a:pt x="24" y="2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51" y="5"/>
                    </a:lnTo>
                    <a:lnTo>
                      <a:pt x="57" y="5"/>
                    </a:lnTo>
                    <a:lnTo>
                      <a:pt x="59" y="4"/>
                    </a:lnTo>
                    <a:lnTo>
                      <a:pt x="59" y="2"/>
                    </a:lnTo>
                    <a:lnTo>
                      <a:pt x="73" y="5"/>
                    </a:lnTo>
                    <a:lnTo>
                      <a:pt x="79" y="12"/>
                    </a:lnTo>
                    <a:lnTo>
                      <a:pt x="82" y="27"/>
                    </a:lnTo>
                    <a:lnTo>
                      <a:pt x="82" y="39"/>
                    </a:lnTo>
                    <a:lnTo>
                      <a:pt x="81" y="48"/>
                    </a:lnTo>
                    <a:lnTo>
                      <a:pt x="81" y="55"/>
                    </a:lnTo>
                    <a:lnTo>
                      <a:pt x="84" y="58"/>
                    </a:lnTo>
                    <a:lnTo>
                      <a:pt x="87" y="60"/>
                    </a:lnTo>
                    <a:lnTo>
                      <a:pt x="84" y="67"/>
                    </a:lnTo>
                    <a:lnTo>
                      <a:pt x="86" y="75"/>
                    </a:lnTo>
                    <a:lnTo>
                      <a:pt x="84" y="81"/>
                    </a:lnTo>
                    <a:lnTo>
                      <a:pt x="78" y="73"/>
                    </a:lnTo>
                    <a:lnTo>
                      <a:pt x="73" y="71"/>
                    </a:lnTo>
                    <a:lnTo>
                      <a:pt x="71" y="71"/>
                    </a:lnTo>
                    <a:lnTo>
                      <a:pt x="62" y="67"/>
                    </a:lnTo>
                    <a:lnTo>
                      <a:pt x="57" y="64"/>
                    </a:lnTo>
                    <a:lnTo>
                      <a:pt x="51" y="63"/>
                    </a:lnTo>
                    <a:lnTo>
                      <a:pt x="40" y="64"/>
                    </a:lnTo>
                    <a:lnTo>
                      <a:pt x="29" y="70"/>
                    </a:lnTo>
                    <a:lnTo>
                      <a:pt x="20" y="67"/>
                    </a:lnTo>
                    <a:lnTo>
                      <a:pt x="13" y="64"/>
                    </a:lnTo>
                    <a:lnTo>
                      <a:pt x="4" y="54"/>
                    </a:lnTo>
                    <a:lnTo>
                      <a:pt x="0" y="51"/>
                    </a:lnTo>
                    <a:lnTo>
                      <a:pt x="8" y="42"/>
                    </a:lnTo>
                    <a:lnTo>
                      <a:pt x="13" y="35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6" name="Freeform 86"/>
              <p:cNvSpPr>
                <a:spLocks/>
              </p:cNvSpPr>
              <p:nvPr/>
            </p:nvSpPr>
            <p:spPr bwMode="auto">
              <a:xfrm>
                <a:off x="5790065" y="3354924"/>
                <a:ext cx="54585" cy="70175"/>
              </a:xfrm>
              <a:custGeom>
                <a:avLst/>
                <a:gdLst>
                  <a:gd name="T0" fmla="*/ 2147483647 w 35"/>
                  <a:gd name="T1" fmla="*/ 0 h 43"/>
                  <a:gd name="T2" fmla="*/ 2147483647 w 35"/>
                  <a:gd name="T3" fmla="*/ 2147483647 h 43"/>
                  <a:gd name="T4" fmla="*/ 2147483647 w 35"/>
                  <a:gd name="T5" fmla="*/ 2147483647 h 43"/>
                  <a:gd name="T6" fmla="*/ 2147483647 w 35"/>
                  <a:gd name="T7" fmla="*/ 2147483647 h 43"/>
                  <a:gd name="T8" fmla="*/ 2147483647 w 35"/>
                  <a:gd name="T9" fmla="*/ 2147483647 h 43"/>
                  <a:gd name="T10" fmla="*/ 2147483647 w 35"/>
                  <a:gd name="T11" fmla="*/ 2147483647 h 43"/>
                  <a:gd name="T12" fmla="*/ 2147483647 w 35"/>
                  <a:gd name="T13" fmla="*/ 2147483647 h 43"/>
                  <a:gd name="T14" fmla="*/ 2147483647 w 35"/>
                  <a:gd name="T15" fmla="*/ 2147483647 h 43"/>
                  <a:gd name="T16" fmla="*/ 2147483647 w 35"/>
                  <a:gd name="T17" fmla="*/ 2147483647 h 43"/>
                  <a:gd name="T18" fmla="*/ 2147483647 w 35"/>
                  <a:gd name="T19" fmla="*/ 2147483647 h 43"/>
                  <a:gd name="T20" fmla="*/ 2147483647 w 35"/>
                  <a:gd name="T21" fmla="*/ 2147483647 h 43"/>
                  <a:gd name="T22" fmla="*/ 2147483647 w 35"/>
                  <a:gd name="T23" fmla="*/ 2147483647 h 43"/>
                  <a:gd name="T24" fmla="*/ 2147483647 w 35"/>
                  <a:gd name="T25" fmla="*/ 2147483647 h 43"/>
                  <a:gd name="T26" fmla="*/ 0 w 35"/>
                  <a:gd name="T27" fmla="*/ 2147483647 h 43"/>
                  <a:gd name="T28" fmla="*/ 0 w 35"/>
                  <a:gd name="T29" fmla="*/ 2147483647 h 43"/>
                  <a:gd name="T30" fmla="*/ 2147483647 w 35"/>
                  <a:gd name="T31" fmla="*/ 2147483647 h 43"/>
                  <a:gd name="T32" fmla="*/ 2147483647 w 35"/>
                  <a:gd name="T33" fmla="*/ 2147483647 h 43"/>
                  <a:gd name="T34" fmla="*/ 2147483647 w 35"/>
                  <a:gd name="T35" fmla="*/ 2147483647 h 43"/>
                  <a:gd name="T36" fmla="*/ 2147483647 w 35"/>
                  <a:gd name="T37" fmla="*/ 0 h 43"/>
                  <a:gd name="T38" fmla="*/ 2147483647 w 35"/>
                  <a:gd name="T39" fmla="*/ 0 h 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5"/>
                  <a:gd name="T61" fmla="*/ 0 h 43"/>
                  <a:gd name="T62" fmla="*/ 35 w 35"/>
                  <a:gd name="T63" fmla="*/ 43 h 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5" h="43">
                    <a:moveTo>
                      <a:pt x="21" y="0"/>
                    </a:moveTo>
                    <a:lnTo>
                      <a:pt x="24" y="5"/>
                    </a:lnTo>
                    <a:lnTo>
                      <a:pt x="27" y="10"/>
                    </a:lnTo>
                    <a:lnTo>
                      <a:pt x="34" y="19"/>
                    </a:lnTo>
                    <a:lnTo>
                      <a:pt x="30" y="25"/>
                    </a:lnTo>
                    <a:lnTo>
                      <a:pt x="29" y="26"/>
                    </a:lnTo>
                    <a:lnTo>
                      <a:pt x="22" y="26"/>
                    </a:lnTo>
                    <a:lnTo>
                      <a:pt x="19" y="30"/>
                    </a:lnTo>
                    <a:lnTo>
                      <a:pt x="16" y="30"/>
                    </a:lnTo>
                    <a:lnTo>
                      <a:pt x="14" y="33"/>
                    </a:lnTo>
                    <a:lnTo>
                      <a:pt x="11" y="36"/>
                    </a:lnTo>
                    <a:lnTo>
                      <a:pt x="8" y="39"/>
                    </a:lnTo>
                    <a:lnTo>
                      <a:pt x="5" y="4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2" y="18"/>
                    </a:ln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7" name="Freeform 87"/>
              <p:cNvSpPr>
                <a:spLocks/>
              </p:cNvSpPr>
              <p:nvPr/>
            </p:nvSpPr>
            <p:spPr bwMode="auto">
              <a:xfrm>
                <a:off x="5942124" y="3635623"/>
                <a:ext cx="385994" cy="368418"/>
              </a:xfrm>
              <a:custGeom>
                <a:avLst/>
                <a:gdLst>
                  <a:gd name="T0" fmla="*/ 2147483647 w 238"/>
                  <a:gd name="T1" fmla="*/ 2147483647 h 226"/>
                  <a:gd name="T2" fmla="*/ 2147483647 w 238"/>
                  <a:gd name="T3" fmla="*/ 2147483647 h 226"/>
                  <a:gd name="T4" fmla="*/ 2147483647 w 238"/>
                  <a:gd name="T5" fmla="*/ 2147483647 h 226"/>
                  <a:gd name="T6" fmla="*/ 2147483647 w 238"/>
                  <a:gd name="T7" fmla="*/ 2147483647 h 226"/>
                  <a:gd name="T8" fmla="*/ 2147483647 w 238"/>
                  <a:gd name="T9" fmla="*/ 2147483647 h 226"/>
                  <a:gd name="T10" fmla="*/ 2147483647 w 238"/>
                  <a:gd name="T11" fmla="*/ 2147483647 h 226"/>
                  <a:gd name="T12" fmla="*/ 2147483647 w 238"/>
                  <a:gd name="T13" fmla="*/ 2147483647 h 226"/>
                  <a:gd name="T14" fmla="*/ 2147483647 w 238"/>
                  <a:gd name="T15" fmla="*/ 2147483647 h 226"/>
                  <a:gd name="T16" fmla="*/ 2147483647 w 238"/>
                  <a:gd name="T17" fmla="*/ 2147483647 h 226"/>
                  <a:gd name="T18" fmla="*/ 2147483647 w 238"/>
                  <a:gd name="T19" fmla="*/ 2147483647 h 226"/>
                  <a:gd name="T20" fmla="*/ 2147483647 w 238"/>
                  <a:gd name="T21" fmla="*/ 2147483647 h 226"/>
                  <a:gd name="T22" fmla="*/ 2147483647 w 238"/>
                  <a:gd name="T23" fmla="*/ 2147483647 h 226"/>
                  <a:gd name="T24" fmla="*/ 2147483647 w 238"/>
                  <a:gd name="T25" fmla="*/ 2147483647 h 226"/>
                  <a:gd name="T26" fmla="*/ 2147483647 w 238"/>
                  <a:gd name="T27" fmla="*/ 2147483647 h 226"/>
                  <a:gd name="T28" fmla="*/ 2147483647 w 238"/>
                  <a:gd name="T29" fmla="*/ 2147483647 h 226"/>
                  <a:gd name="T30" fmla="*/ 2147483647 w 238"/>
                  <a:gd name="T31" fmla="*/ 2147483647 h 226"/>
                  <a:gd name="T32" fmla="*/ 2147483647 w 238"/>
                  <a:gd name="T33" fmla="*/ 2147483647 h 226"/>
                  <a:gd name="T34" fmla="*/ 2147483647 w 238"/>
                  <a:gd name="T35" fmla="*/ 2147483647 h 226"/>
                  <a:gd name="T36" fmla="*/ 2147483647 w 238"/>
                  <a:gd name="T37" fmla="*/ 2147483647 h 226"/>
                  <a:gd name="T38" fmla="*/ 2147483647 w 238"/>
                  <a:gd name="T39" fmla="*/ 2147483647 h 226"/>
                  <a:gd name="T40" fmla="*/ 2147483647 w 238"/>
                  <a:gd name="T41" fmla="*/ 2147483647 h 226"/>
                  <a:gd name="T42" fmla="*/ 2147483647 w 238"/>
                  <a:gd name="T43" fmla="*/ 2147483647 h 226"/>
                  <a:gd name="T44" fmla="*/ 2147483647 w 238"/>
                  <a:gd name="T45" fmla="*/ 2147483647 h 226"/>
                  <a:gd name="T46" fmla="*/ 2147483647 w 238"/>
                  <a:gd name="T47" fmla="*/ 2147483647 h 226"/>
                  <a:gd name="T48" fmla="*/ 2147483647 w 238"/>
                  <a:gd name="T49" fmla="*/ 2147483647 h 226"/>
                  <a:gd name="T50" fmla="*/ 2147483647 w 238"/>
                  <a:gd name="T51" fmla="*/ 2147483647 h 226"/>
                  <a:gd name="T52" fmla="*/ 2147483647 w 238"/>
                  <a:gd name="T53" fmla="*/ 2147483647 h 226"/>
                  <a:gd name="T54" fmla="*/ 2147483647 w 238"/>
                  <a:gd name="T55" fmla="*/ 2147483647 h 226"/>
                  <a:gd name="T56" fmla="*/ 2147483647 w 238"/>
                  <a:gd name="T57" fmla="*/ 2147483647 h 226"/>
                  <a:gd name="T58" fmla="*/ 2147483647 w 238"/>
                  <a:gd name="T59" fmla="*/ 2147483647 h 226"/>
                  <a:gd name="T60" fmla="*/ 2147483647 w 238"/>
                  <a:gd name="T61" fmla="*/ 2147483647 h 226"/>
                  <a:gd name="T62" fmla="*/ 2147483647 w 238"/>
                  <a:gd name="T63" fmla="*/ 2147483647 h 226"/>
                  <a:gd name="T64" fmla="*/ 2147483647 w 238"/>
                  <a:gd name="T65" fmla="*/ 2147483647 h 226"/>
                  <a:gd name="T66" fmla="*/ 2147483647 w 238"/>
                  <a:gd name="T67" fmla="*/ 2147483647 h 226"/>
                  <a:gd name="T68" fmla="*/ 2147483647 w 238"/>
                  <a:gd name="T69" fmla="*/ 2147483647 h 226"/>
                  <a:gd name="T70" fmla="*/ 2147483647 w 238"/>
                  <a:gd name="T71" fmla="*/ 0 h 226"/>
                  <a:gd name="T72" fmla="*/ 2147483647 w 238"/>
                  <a:gd name="T73" fmla="*/ 2147483647 h 22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38"/>
                  <a:gd name="T112" fmla="*/ 0 h 226"/>
                  <a:gd name="T113" fmla="*/ 238 w 238"/>
                  <a:gd name="T114" fmla="*/ 226 h 22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38" h="226">
                    <a:moveTo>
                      <a:pt x="47" y="2"/>
                    </a:moveTo>
                    <a:lnTo>
                      <a:pt x="28" y="8"/>
                    </a:lnTo>
                    <a:lnTo>
                      <a:pt x="36" y="20"/>
                    </a:lnTo>
                    <a:lnTo>
                      <a:pt x="37" y="20"/>
                    </a:lnTo>
                    <a:lnTo>
                      <a:pt x="37" y="25"/>
                    </a:lnTo>
                    <a:lnTo>
                      <a:pt x="36" y="29"/>
                    </a:lnTo>
                    <a:lnTo>
                      <a:pt x="31" y="35"/>
                    </a:lnTo>
                    <a:lnTo>
                      <a:pt x="22" y="39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13" y="72"/>
                    </a:lnTo>
                    <a:lnTo>
                      <a:pt x="19" y="81"/>
                    </a:lnTo>
                    <a:lnTo>
                      <a:pt x="22" y="85"/>
                    </a:lnTo>
                    <a:lnTo>
                      <a:pt x="25" y="92"/>
                    </a:lnTo>
                    <a:lnTo>
                      <a:pt x="31" y="99"/>
                    </a:lnTo>
                    <a:lnTo>
                      <a:pt x="37" y="113"/>
                    </a:lnTo>
                    <a:lnTo>
                      <a:pt x="51" y="147"/>
                    </a:lnTo>
                    <a:lnTo>
                      <a:pt x="59" y="165"/>
                    </a:lnTo>
                    <a:lnTo>
                      <a:pt x="62" y="170"/>
                    </a:lnTo>
                    <a:lnTo>
                      <a:pt x="70" y="179"/>
                    </a:lnTo>
                    <a:lnTo>
                      <a:pt x="74" y="194"/>
                    </a:lnTo>
                    <a:lnTo>
                      <a:pt x="82" y="211"/>
                    </a:lnTo>
                    <a:lnTo>
                      <a:pt x="86" y="207"/>
                    </a:lnTo>
                    <a:lnTo>
                      <a:pt x="90" y="206"/>
                    </a:lnTo>
                    <a:lnTo>
                      <a:pt x="91" y="203"/>
                    </a:lnTo>
                    <a:lnTo>
                      <a:pt x="91" y="196"/>
                    </a:lnTo>
                    <a:lnTo>
                      <a:pt x="91" y="198"/>
                    </a:lnTo>
                    <a:lnTo>
                      <a:pt x="95" y="200"/>
                    </a:lnTo>
                    <a:lnTo>
                      <a:pt x="102" y="198"/>
                    </a:lnTo>
                    <a:lnTo>
                      <a:pt x="119" y="225"/>
                    </a:lnTo>
                    <a:lnTo>
                      <a:pt x="122" y="222"/>
                    </a:lnTo>
                    <a:lnTo>
                      <a:pt x="123" y="222"/>
                    </a:lnTo>
                    <a:lnTo>
                      <a:pt x="130" y="211"/>
                    </a:lnTo>
                    <a:lnTo>
                      <a:pt x="135" y="204"/>
                    </a:lnTo>
                    <a:lnTo>
                      <a:pt x="138" y="198"/>
                    </a:lnTo>
                    <a:lnTo>
                      <a:pt x="142" y="196"/>
                    </a:lnTo>
                    <a:lnTo>
                      <a:pt x="161" y="188"/>
                    </a:lnTo>
                    <a:lnTo>
                      <a:pt x="175" y="183"/>
                    </a:lnTo>
                    <a:lnTo>
                      <a:pt x="184" y="179"/>
                    </a:lnTo>
                    <a:lnTo>
                      <a:pt x="192" y="179"/>
                    </a:lnTo>
                    <a:lnTo>
                      <a:pt x="192" y="177"/>
                    </a:lnTo>
                    <a:lnTo>
                      <a:pt x="195" y="177"/>
                    </a:lnTo>
                    <a:lnTo>
                      <a:pt x="195" y="179"/>
                    </a:lnTo>
                    <a:lnTo>
                      <a:pt x="217" y="170"/>
                    </a:lnTo>
                    <a:lnTo>
                      <a:pt x="230" y="159"/>
                    </a:lnTo>
                    <a:lnTo>
                      <a:pt x="237" y="144"/>
                    </a:lnTo>
                    <a:lnTo>
                      <a:pt x="237" y="129"/>
                    </a:lnTo>
                    <a:lnTo>
                      <a:pt x="235" y="123"/>
                    </a:lnTo>
                    <a:lnTo>
                      <a:pt x="237" y="120"/>
                    </a:lnTo>
                    <a:lnTo>
                      <a:pt x="223" y="122"/>
                    </a:lnTo>
                    <a:lnTo>
                      <a:pt x="206" y="122"/>
                    </a:lnTo>
                    <a:lnTo>
                      <a:pt x="203" y="120"/>
                    </a:lnTo>
                    <a:lnTo>
                      <a:pt x="201" y="119"/>
                    </a:lnTo>
                    <a:lnTo>
                      <a:pt x="203" y="109"/>
                    </a:lnTo>
                    <a:lnTo>
                      <a:pt x="192" y="104"/>
                    </a:lnTo>
                    <a:lnTo>
                      <a:pt x="184" y="109"/>
                    </a:lnTo>
                    <a:lnTo>
                      <a:pt x="181" y="104"/>
                    </a:lnTo>
                    <a:lnTo>
                      <a:pt x="178" y="94"/>
                    </a:lnTo>
                    <a:lnTo>
                      <a:pt x="169" y="76"/>
                    </a:lnTo>
                    <a:lnTo>
                      <a:pt x="167" y="76"/>
                    </a:lnTo>
                    <a:lnTo>
                      <a:pt x="152" y="53"/>
                    </a:lnTo>
                    <a:lnTo>
                      <a:pt x="135" y="53"/>
                    </a:lnTo>
                    <a:lnTo>
                      <a:pt x="132" y="48"/>
                    </a:lnTo>
                    <a:lnTo>
                      <a:pt x="127" y="47"/>
                    </a:lnTo>
                    <a:lnTo>
                      <a:pt x="114" y="32"/>
                    </a:lnTo>
                    <a:lnTo>
                      <a:pt x="102" y="26"/>
                    </a:lnTo>
                    <a:lnTo>
                      <a:pt x="91" y="17"/>
                    </a:lnTo>
                    <a:lnTo>
                      <a:pt x="82" y="17"/>
                    </a:lnTo>
                    <a:lnTo>
                      <a:pt x="59" y="4"/>
                    </a:lnTo>
                    <a:lnTo>
                      <a:pt x="54" y="0"/>
                    </a:lnTo>
                    <a:lnTo>
                      <a:pt x="53" y="2"/>
                    </a:lnTo>
                    <a:lnTo>
                      <a:pt x="49" y="4"/>
                    </a:lnTo>
                    <a:lnTo>
                      <a:pt x="47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8" name="Freeform 88"/>
              <p:cNvSpPr>
                <a:spLocks/>
              </p:cNvSpPr>
              <p:nvPr/>
            </p:nvSpPr>
            <p:spPr bwMode="auto">
              <a:xfrm>
                <a:off x="6076635" y="3967005"/>
                <a:ext cx="60434" cy="103313"/>
              </a:xfrm>
              <a:custGeom>
                <a:avLst/>
                <a:gdLst>
                  <a:gd name="T0" fmla="*/ 2147483647 w 37"/>
                  <a:gd name="T1" fmla="*/ 2147483647 h 62"/>
                  <a:gd name="T2" fmla="*/ 2147483647 w 37"/>
                  <a:gd name="T3" fmla="*/ 2147483647 h 62"/>
                  <a:gd name="T4" fmla="*/ 2147483647 w 37"/>
                  <a:gd name="T5" fmla="*/ 2147483647 h 62"/>
                  <a:gd name="T6" fmla="*/ 2147483647 w 37"/>
                  <a:gd name="T7" fmla="*/ 2147483647 h 62"/>
                  <a:gd name="T8" fmla="*/ 2147483647 w 37"/>
                  <a:gd name="T9" fmla="*/ 2147483647 h 62"/>
                  <a:gd name="T10" fmla="*/ 0 w 37"/>
                  <a:gd name="T11" fmla="*/ 2147483647 h 62"/>
                  <a:gd name="T12" fmla="*/ 2147483647 w 37"/>
                  <a:gd name="T13" fmla="*/ 2147483647 h 62"/>
                  <a:gd name="T14" fmla="*/ 2147483647 w 37"/>
                  <a:gd name="T15" fmla="*/ 2147483647 h 62"/>
                  <a:gd name="T16" fmla="*/ 2147483647 w 37"/>
                  <a:gd name="T17" fmla="*/ 2147483647 h 62"/>
                  <a:gd name="T18" fmla="*/ 2147483647 w 37"/>
                  <a:gd name="T19" fmla="*/ 0 h 62"/>
                  <a:gd name="T20" fmla="*/ 2147483647 w 37"/>
                  <a:gd name="T21" fmla="*/ 0 h 62"/>
                  <a:gd name="T22" fmla="*/ 2147483647 w 37"/>
                  <a:gd name="T23" fmla="*/ 2147483647 h 62"/>
                  <a:gd name="T24" fmla="*/ 2147483647 w 37"/>
                  <a:gd name="T25" fmla="*/ 0 h 62"/>
                  <a:gd name="T26" fmla="*/ 2147483647 w 37"/>
                  <a:gd name="T27" fmla="*/ 2147483647 h 62"/>
                  <a:gd name="T28" fmla="*/ 2147483647 w 37"/>
                  <a:gd name="T29" fmla="*/ 2147483647 h 62"/>
                  <a:gd name="T30" fmla="*/ 2147483647 w 37"/>
                  <a:gd name="T31" fmla="*/ 2147483647 h 62"/>
                  <a:gd name="T32" fmla="*/ 2147483647 w 37"/>
                  <a:gd name="T33" fmla="*/ 2147483647 h 62"/>
                  <a:gd name="T34" fmla="*/ 2147483647 w 37"/>
                  <a:gd name="T35" fmla="*/ 2147483647 h 62"/>
                  <a:gd name="T36" fmla="*/ 2147483647 w 37"/>
                  <a:gd name="T37" fmla="*/ 2147483647 h 62"/>
                  <a:gd name="T38" fmla="*/ 2147483647 w 37"/>
                  <a:gd name="T39" fmla="*/ 2147483647 h 62"/>
                  <a:gd name="T40" fmla="*/ 2147483647 w 37"/>
                  <a:gd name="T41" fmla="*/ 2147483647 h 62"/>
                  <a:gd name="T42" fmla="*/ 2147483647 w 37"/>
                  <a:gd name="T43" fmla="*/ 2147483647 h 62"/>
                  <a:gd name="T44" fmla="*/ 2147483647 w 37"/>
                  <a:gd name="T45" fmla="*/ 2147483647 h 62"/>
                  <a:gd name="T46" fmla="*/ 2147483647 w 37"/>
                  <a:gd name="T47" fmla="*/ 2147483647 h 62"/>
                  <a:gd name="T48" fmla="*/ 2147483647 w 37"/>
                  <a:gd name="T49" fmla="*/ 2147483647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7"/>
                  <a:gd name="T76" fmla="*/ 0 h 62"/>
                  <a:gd name="T77" fmla="*/ 37 w 3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7" h="62">
                    <a:moveTo>
                      <a:pt x="16" y="61"/>
                    </a:moveTo>
                    <a:lnTo>
                      <a:pt x="13" y="59"/>
                    </a:lnTo>
                    <a:lnTo>
                      <a:pt x="8" y="56"/>
                    </a:lnTo>
                    <a:lnTo>
                      <a:pt x="7" y="43"/>
                    </a:lnTo>
                    <a:lnTo>
                      <a:pt x="2" y="34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35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32" y="35"/>
                    </a:lnTo>
                    <a:lnTo>
                      <a:pt x="36" y="40"/>
                    </a:lnTo>
                    <a:lnTo>
                      <a:pt x="32" y="43"/>
                    </a:lnTo>
                    <a:lnTo>
                      <a:pt x="29" y="43"/>
                    </a:lnTo>
                    <a:lnTo>
                      <a:pt x="29" y="44"/>
                    </a:lnTo>
                    <a:lnTo>
                      <a:pt x="24" y="52"/>
                    </a:lnTo>
                    <a:lnTo>
                      <a:pt x="24" y="57"/>
                    </a:lnTo>
                    <a:lnTo>
                      <a:pt x="21" y="56"/>
                    </a:lnTo>
                    <a:lnTo>
                      <a:pt x="16" y="6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9" name="Freeform 89"/>
              <p:cNvSpPr>
                <a:spLocks/>
              </p:cNvSpPr>
              <p:nvPr/>
            </p:nvSpPr>
            <p:spPr bwMode="auto">
              <a:xfrm>
                <a:off x="6105878" y="3935816"/>
                <a:ext cx="169603" cy="134501"/>
              </a:xfrm>
              <a:custGeom>
                <a:avLst/>
                <a:gdLst>
                  <a:gd name="T0" fmla="*/ 2147483647 w 105"/>
                  <a:gd name="T1" fmla="*/ 2147483647 h 82"/>
                  <a:gd name="T2" fmla="*/ 2147483647 w 105"/>
                  <a:gd name="T3" fmla="*/ 2147483647 h 82"/>
                  <a:gd name="T4" fmla="*/ 2147483647 w 105"/>
                  <a:gd name="T5" fmla="*/ 2147483647 h 82"/>
                  <a:gd name="T6" fmla="*/ 2147483647 w 105"/>
                  <a:gd name="T7" fmla="*/ 2147483647 h 82"/>
                  <a:gd name="T8" fmla="*/ 2147483647 w 105"/>
                  <a:gd name="T9" fmla="*/ 2147483647 h 82"/>
                  <a:gd name="T10" fmla="*/ 2147483647 w 105"/>
                  <a:gd name="T11" fmla="*/ 2147483647 h 82"/>
                  <a:gd name="T12" fmla="*/ 2147483647 w 105"/>
                  <a:gd name="T13" fmla="*/ 2147483647 h 82"/>
                  <a:gd name="T14" fmla="*/ 2147483647 w 105"/>
                  <a:gd name="T15" fmla="*/ 2147483647 h 82"/>
                  <a:gd name="T16" fmla="*/ 2147483647 w 105"/>
                  <a:gd name="T17" fmla="*/ 2147483647 h 82"/>
                  <a:gd name="T18" fmla="*/ 0 w 105"/>
                  <a:gd name="T19" fmla="*/ 2147483647 h 82"/>
                  <a:gd name="T20" fmla="*/ 2147483647 w 105"/>
                  <a:gd name="T21" fmla="*/ 2147483647 h 82"/>
                  <a:gd name="T22" fmla="*/ 2147483647 w 105"/>
                  <a:gd name="T23" fmla="*/ 2147483647 h 82"/>
                  <a:gd name="T24" fmla="*/ 2147483647 w 105"/>
                  <a:gd name="T25" fmla="*/ 2147483647 h 82"/>
                  <a:gd name="T26" fmla="*/ 2147483647 w 105"/>
                  <a:gd name="T27" fmla="*/ 2147483647 h 82"/>
                  <a:gd name="T28" fmla="*/ 2147483647 w 105"/>
                  <a:gd name="T29" fmla="*/ 2147483647 h 82"/>
                  <a:gd name="T30" fmla="*/ 2147483647 w 105"/>
                  <a:gd name="T31" fmla="*/ 2147483647 h 82"/>
                  <a:gd name="T32" fmla="*/ 2147483647 w 105"/>
                  <a:gd name="T33" fmla="*/ 2147483647 h 82"/>
                  <a:gd name="T34" fmla="*/ 2147483647 w 105"/>
                  <a:gd name="T35" fmla="*/ 2147483647 h 82"/>
                  <a:gd name="T36" fmla="*/ 2147483647 w 105"/>
                  <a:gd name="T37" fmla="*/ 2147483647 h 82"/>
                  <a:gd name="T38" fmla="*/ 2147483647 w 105"/>
                  <a:gd name="T39" fmla="*/ 2147483647 h 82"/>
                  <a:gd name="T40" fmla="*/ 2147483647 w 105"/>
                  <a:gd name="T41" fmla="*/ 2147483647 h 82"/>
                  <a:gd name="T42" fmla="*/ 2147483647 w 105"/>
                  <a:gd name="T43" fmla="*/ 2147483647 h 82"/>
                  <a:gd name="T44" fmla="*/ 2147483647 w 105"/>
                  <a:gd name="T45" fmla="*/ 2147483647 h 82"/>
                  <a:gd name="T46" fmla="*/ 2147483647 w 105"/>
                  <a:gd name="T47" fmla="*/ 2147483647 h 82"/>
                  <a:gd name="T48" fmla="*/ 2147483647 w 105"/>
                  <a:gd name="T49" fmla="*/ 2147483647 h 82"/>
                  <a:gd name="T50" fmla="*/ 2147483647 w 105"/>
                  <a:gd name="T51" fmla="*/ 2147483647 h 82"/>
                  <a:gd name="T52" fmla="*/ 2147483647 w 105"/>
                  <a:gd name="T53" fmla="*/ 2147483647 h 82"/>
                  <a:gd name="T54" fmla="*/ 2147483647 w 105"/>
                  <a:gd name="T55" fmla="*/ 2147483647 h 82"/>
                  <a:gd name="T56" fmla="*/ 2147483647 w 105"/>
                  <a:gd name="T57" fmla="*/ 2147483647 h 82"/>
                  <a:gd name="T58" fmla="*/ 2147483647 w 105"/>
                  <a:gd name="T59" fmla="*/ 0 h 82"/>
                  <a:gd name="T60" fmla="*/ 2147483647 w 105"/>
                  <a:gd name="T61" fmla="*/ 0 h 82"/>
                  <a:gd name="T62" fmla="*/ 2147483647 w 105"/>
                  <a:gd name="T63" fmla="*/ 2147483647 h 8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5"/>
                  <a:gd name="T97" fmla="*/ 0 h 82"/>
                  <a:gd name="T98" fmla="*/ 105 w 105"/>
                  <a:gd name="T99" fmla="*/ 82 h 8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5" h="82">
                    <a:moveTo>
                      <a:pt x="104" y="27"/>
                    </a:moveTo>
                    <a:lnTo>
                      <a:pt x="91" y="31"/>
                    </a:lnTo>
                    <a:lnTo>
                      <a:pt x="82" y="36"/>
                    </a:lnTo>
                    <a:lnTo>
                      <a:pt x="69" y="50"/>
                    </a:lnTo>
                    <a:lnTo>
                      <a:pt x="58" y="59"/>
                    </a:lnTo>
                    <a:lnTo>
                      <a:pt x="47" y="62"/>
                    </a:lnTo>
                    <a:lnTo>
                      <a:pt x="32" y="75"/>
                    </a:lnTo>
                    <a:lnTo>
                      <a:pt x="5" y="80"/>
                    </a:lnTo>
                    <a:lnTo>
                      <a:pt x="5" y="81"/>
                    </a:lnTo>
                    <a:lnTo>
                      <a:pt x="0" y="80"/>
                    </a:lnTo>
                    <a:lnTo>
                      <a:pt x="5" y="75"/>
                    </a:lnTo>
                    <a:lnTo>
                      <a:pt x="8" y="76"/>
                    </a:lnTo>
                    <a:lnTo>
                      <a:pt x="8" y="70"/>
                    </a:lnTo>
                    <a:lnTo>
                      <a:pt x="13" y="63"/>
                    </a:lnTo>
                    <a:lnTo>
                      <a:pt x="13" y="65"/>
                    </a:lnTo>
                    <a:lnTo>
                      <a:pt x="14" y="62"/>
                    </a:lnTo>
                    <a:lnTo>
                      <a:pt x="21" y="62"/>
                    </a:lnTo>
                    <a:lnTo>
                      <a:pt x="19" y="59"/>
                    </a:lnTo>
                    <a:lnTo>
                      <a:pt x="16" y="54"/>
                    </a:lnTo>
                    <a:lnTo>
                      <a:pt x="16" y="50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30" y="33"/>
                    </a:lnTo>
                    <a:lnTo>
                      <a:pt x="38" y="24"/>
                    </a:lnTo>
                    <a:lnTo>
                      <a:pt x="41" y="18"/>
                    </a:lnTo>
                    <a:lnTo>
                      <a:pt x="44" y="17"/>
                    </a:lnTo>
                    <a:lnTo>
                      <a:pt x="62" y="8"/>
                    </a:lnTo>
                    <a:lnTo>
                      <a:pt x="75" y="4"/>
                    </a:lnTo>
                    <a:lnTo>
                      <a:pt x="85" y="2"/>
                    </a:lnTo>
                    <a:lnTo>
                      <a:pt x="92" y="0"/>
                    </a:lnTo>
                    <a:lnTo>
                      <a:pt x="94" y="0"/>
                    </a:lnTo>
                    <a:lnTo>
                      <a:pt x="104" y="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0" name="Freeform 90"/>
              <p:cNvSpPr>
                <a:spLocks/>
              </p:cNvSpPr>
              <p:nvPr/>
            </p:nvSpPr>
            <p:spPr bwMode="auto">
              <a:xfrm>
                <a:off x="6255987" y="3818858"/>
                <a:ext cx="134514" cy="155944"/>
              </a:xfrm>
              <a:custGeom>
                <a:avLst/>
                <a:gdLst>
                  <a:gd name="T0" fmla="*/ 2147483647 w 83"/>
                  <a:gd name="T1" fmla="*/ 0 h 96"/>
                  <a:gd name="T2" fmla="*/ 2147483647 w 83"/>
                  <a:gd name="T3" fmla="*/ 2147483647 h 96"/>
                  <a:gd name="T4" fmla="*/ 2147483647 w 83"/>
                  <a:gd name="T5" fmla="*/ 2147483647 h 96"/>
                  <a:gd name="T6" fmla="*/ 2147483647 w 83"/>
                  <a:gd name="T7" fmla="*/ 2147483647 h 96"/>
                  <a:gd name="T8" fmla="*/ 2147483647 w 83"/>
                  <a:gd name="T9" fmla="*/ 2147483647 h 96"/>
                  <a:gd name="T10" fmla="*/ 2147483647 w 83"/>
                  <a:gd name="T11" fmla="*/ 2147483647 h 96"/>
                  <a:gd name="T12" fmla="*/ 2147483647 w 83"/>
                  <a:gd name="T13" fmla="*/ 2147483647 h 96"/>
                  <a:gd name="T14" fmla="*/ 2147483647 w 83"/>
                  <a:gd name="T15" fmla="*/ 2147483647 h 96"/>
                  <a:gd name="T16" fmla="*/ 2147483647 w 83"/>
                  <a:gd name="T17" fmla="*/ 2147483647 h 96"/>
                  <a:gd name="T18" fmla="*/ 2147483647 w 83"/>
                  <a:gd name="T19" fmla="*/ 2147483647 h 96"/>
                  <a:gd name="T20" fmla="*/ 2147483647 w 83"/>
                  <a:gd name="T21" fmla="*/ 2147483647 h 96"/>
                  <a:gd name="T22" fmla="*/ 2147483647 w 83"/>
                  <a:gd name="T23" fmla="*/ 2147483647 h 96"/>
                  <a:gd name="T24" fmla="*/ 2147483647 w 83"/>
                  <a:gd name="T25" fmla="*/ 2147483647 h 96"/>
                  <a:gd name="T26" fmla="*/ 2147483647 w 83"/>
                  <a:gd name="T27" fmla="*/ 2147483647 h 96"/>
                  <a:gd name="T28" fmla="*/ 2147483647 w 83"/>
                  <a:gd name="T29" fmla="*/ 2147483647 h 96"/>
                  <a:gd name="T30" fmla="*/ 2147483647 w 83"/>
                  <a:gd name="T31" fmla="*/ 2147483647 h 96"/>
                  <a:gd name="T32" fmla="*/ 2147483647 w 83"/>
                  <a:gd name="T33" fmla="*/ 2147483647 h 96"/>
                  <a:gd name="T34" fmla="*/ 2147483647 w 83"/>
                  <a:gd name="T35" fmla="*/ 2147483647 h 96"/>
                  <a:gd name="T36" fmla="*/ 0 w 83"/>
                  <a:gd name="T37" fmla="*/ 2147483647 h 96"/>
                  <a:gd name="T38" fmla="*/ 2147483647 w 83"/>
                  <a:gd name="T39" fmla="*/ 2147483647 h 96"/>
                  <a:gd name="T40" fmla="*/ 2147483647 w 83"/>
                  <a:gd name="T41" fmla="*/ 2147483647 h 96"/>
                  <a:gd name="T42" fmla="*/ 2147483647 w 83"/>
                  <a:gd name="T43" fmla="*/ 2147483647 h 96"/>
                  <a:gd name="T44" fmla="*/ 2147483647 w 83"/>
                  <a:gd name="T45" fmla="*/ 2147483647 h 96"/>
                  <a:gd name="T46" fmla="*/ 2147483647 w 83"/>
                  <a:gd name="T47" fmla="*/ 2147483647 h 96"/>
                  <a:gd name="T48" fmla="*/ 2147483647 w 83"/>
                  <a:gd name="T49" fmla="*/ 2147483647 h 96"/>
                  <a:gd name="T50" fmla="*/ 2147483647 w 83"/>
                  <a:gd name="T51" fmla="*/ 2147483647 h 96"/>
                  <a:gd name="T52" fmla="*/ 2147483647 w 83"/>
                  <a:gd name="T53" fmla="*/ 2147483647 h 96"/>
                  <a:gd name="T54" fmla="*/ 2147483647 w 83"/>
                  <a:gd name="T55" fmla="*/ 2147483647 h 96"/>
                  <a:gd name="T56" fmla="*/ 2147483647 w 83"/>
                  <a:gd name="T57" fmla="*/ 2147483647 h 96"/>
                  <a:gd name="T58" fmla="*/ 2147483647 w 83"/>
                  <a:gd name="T59" fmla="*/ 2147483647 h 96"/>
                  <a:gd name="T60" fmla="*/ 2147483647 w 83"/>
                  <a:gd name="T61" fmla="*/ 2147483647 h 96"/>
                  <a:gd name="T62" fmla="*/ 2147483647 w 83"/>
                  <a:gd name="T63" fmla="*/ 0 h 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3"/>
                  <a:gd name="T97" fmla="*/ 0 h 96"/>
                  <a:gd name="T98" fmla="*/ 83 w 83"/>
                  <a:gd name="T99" fmla="*/ 96 h 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3" h="96">
                    <a:moveTo>
                      <a:pt x="63" y="0"/>
                    </a:moveTo>
                    <a:lnTo>
                      <a:pt x="63" y="7"/>
                    </a:lnTo>
                    <a:lnTo>
                      <a:pt x="70" y="19"/>
                    </a:lnTo>
                    <a:lnTo>
                      <a:pt x="79" y="22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76" y="41"/>
                    </a:lnTo>
                    <a:lnTo>
                      <a:pt x="66" y="46"/>
                    </a:lnTo>
                    <a:lnTo>
                      <a:pt x="65" y="55"/>
                    </a:lnTo>
                    <a:lnTo>
                      <a:pt x="56" y="59"/>
                    </a:lnTo>
                    <a:lnTo>
                      <a:pt x="45" y="65"/>
                    </a:lnTo>
                    <a:lnTo>
                      <a:pt x="43" y="68"/>
                    </a:lnTo>
                    <a:lnTo>
                      <a:pt x="43" y="73"/>
                    </a:lnTo>
                    <a:lnTo>
                      <a:pt x="38" y="82"/>
                    </a:lnTo>
                    <a:lnTo>
                      <a:pt x="32" y="91"/>
                    </a:lnTo>
                    <a:lnTo>
                      <a:pt x="24" y="94"/>
                    </a:lnTo>
                    <a:lnTo>
                      <a:pt x="12" y="95"/>
                    </a:lnTo>
                    <a:lnTo>
                      <a:pt x="2" y="68"/>
                    </a:lnTo>
                    <a:lnTo>
                      <a:pt x="0" y="68"/>
                    </a:lnTo>
                    <a:lnTo>
                      <a:pt x="21" y="59"/>
                    </a:lnTo>
                    <a:lnTo>
                      <a:pt x="35" y="50"/>
                    </a:lnTo>
                    <a:lnTo>
                      <a:pt x="41" y="40"/>
                    </a:lnTo>
                    <a:lnTo>
                      <a:pt x="43" y="25"/>
                    </a:lnTo>
                    <a:lnTo>
                      <a:pt x="43" y="14"/>
                    </a:lnTo>
                    <a:lnTo>
                      <a:pt x="41" y="11"/>
                    </a:lnTo>
                    <a:lnTo>
                      <a:pt x="45" y="11"/>
                    </a:lnTo>
                    <a:lnTo>
                      <a:pt x="50" y="10"/>
                    </a:lnTo>
                    <a:lnTo>
                      <a:pt x="51" y="5"/>
                    </a:lnTo>
                    <a:lnTo>
                      <a:pt x="54" y="1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6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1" name="Freeform 91"/>
              <p:cNvSpPr>
                <a:spLocks/>
              </p:cNvSpPr>
              <p:nvPr/>
            </p:nvSpPr>
            <p:spPr bwMode="auto">
              <a:xfrm>
                <a:off x="6006455" y="3475780"/>
                <a:ext cx="163755" cy="216372"/>
              </a:xfrm>
              <a:custGeom>
                <a:avLst/>
                <a:gdLst>
                  <a:gd name="T0" fmla="*/ 2147483647 w 102"/>
                  <a:gd name="T1" fmla="*/ 2147483647 h 131"/>
                  <a:gd name="T2" fmla="*/ 2147483647 w 102"/>
                  <a:gd name="T3" fmla="*/ 2147483647 h 131"/>
                  <a:gd name="T4" fmla="*/ 2147483647 w 102"/>
                  <a:gd name="T5" fmla="*/ 2147483647 h 131"/>
                  <a:gd name="T6" fmla="*/ 2147483647 w 102"/>
                  <a:gd name="T7" fmla="*/ 2147483647 h 131"/>
                  <a:gd name="T8" fmla="*/ 2147483647 w 102"/>
                  <a:gd name="T9" fmla="*/ 2147483647 h 131"/>
                  <a:gd name="T10" fmla="*/ 2147483647 w 102"/>
                  <a:gd name="T11" fmla="*/ 2147483647 h 131"/>
                  <a:gd name="T12" fmla="*/ 2147483647 w 102"/>
                  <a:gd name="T13" fmla="*/ 2147483647 h 131"/>
                  <a:gd name="T14" fmla="*/ 2147483647 w 102"/>
                  <a:gd name="T15" fmla="*/ 2147483647 h 131"/>
                  <a:gd name="T16" fmla="*/ 2147483647 w 102"/>
                  <a:gd name="T17" fmla="*/ 2147483647 h 131"/>
                  <a:gd name="T18" fmla="*/ 0 w 102"/>
                  <a:gd name="T19" fmla="*/ 2147483647 h 131"/>
                  <a:gd name="T20" fmla="*/ 2147483647 w 102"/>
                  <a:gd name="T21" fmla="*/ 2147483647 h 131"/>
                  <a:gd name="T22" fmla="*/ 2147483647 w 102"/>
                  <a:gd name="T23" fmla="*/ 2147483647 h 131"/>
                  <a:gd name="T24" fmla="*/ 2147483647 w 102"/>
                  <a:gd name="T25" fmla="*/ 2147483647 h 131"/>
                  <a:gd name="T26" fmla="*/ 2147483647 w 102"/>
                  <a:gd name="T27" fmla="*/ 2147483647 h 131"/>
                  <a:gd name="T28" fmla="*/ 2147483647 w 102"/>
                  <a:gd name="T29" fmla="*/ 2147483647 h 131"/>
                  <a:gd name="T30" fmla="*/ 2147483647 w 102"/>
                  <a:gd name="T31" fmla="*/ 2147483647 h 131"/>
                  <a:gd name="T32" fmla="*/ 2147483647 w 102"/>
                  <a:gd name="T33" fmla="*/ 2147483647 h 131"/>
                  <a:gd name="T34" fmla="*/ 2147483647 w 102"/>
                  <a:gd name="T35" fmla="*/ 2147483647 h 131"/>
                  <a:gd name="T36" fmla="*/ 2147483647 w 102"/>
                  <a:gd name="T37" fmla="*/ 2147483647 h 131"/>
                  <a:gd name="T38" fmla="*/ 2147483647 w 102"/>
                  <a:gd name="T39" fmla="*/ 0 h 131"/>
                  <a:gd name="T40" fmla="*/ 2147483647 w 102"/>
                  <a:gd name="T41" fmla="*/ 2147483647 h 131"/>
                  <a:gd name="T42" fmla="*/ 2147483647 w 102"/>
                  <a:gd name="T43" fmla="*/ 2147483647 h 131"/>
                  <a:gd name="T44" fmla="*/ 2147483647 w 102"/>
                  <a:gd name="T45" fmla="*/ 2147483647 h 131"/>
                  <a:gd name="T46" fmla="*/ 2147483647 w 102"/>
                  <a:gd name="T47" fmla="*/ 2147483647 h 131"/>
                  <a:gd name="T48" fmla="*/ 2147483647 w 102"/>
                  <a:gd name="T49" fmla="*/ 2147483647 h 131"/>
                  <a:gd name="T50" fmla="*/ 2147483647 w 102"/>
                  <a:gd name="T51" fmla="*/ 2147483647 h 131"/>
                  <a:gd name="T52" fmla="*/ 2147483647 w 102"/>
                  <a:gd name="T53" fmla="*/ 2147483647 h 131"/>
                  <a:gd name="T54" fmla="*/ 2147483647 w 102"/>
                  <a:gd name="T55" fmla="*/ 2147483647 h 131"/>
                  <a:gd name="T56" fmla="*/ 2147483647 w 102"/>
                  <a:gd name="T57" fmla="*/ 2147483647 h 131"/>
                  <a:gd name="T58" fmla="*/ 2147483647 w 102"/>
                  <a:gd name="T59" fmla="*/ 2147483647 h 131"/>
                  <a:gd name="T60" fmla="*/ 2147483647 w 102"/>
                  <a:gd name="T61" fmla="*/ 2147483647 h 131"/>
                  <a:gd name="T62" fmla="*/ 2147483647 w 102"/>
                  <a:gd name="T63" fmla="*/ 2147483647 h 131"/>
                  <a:gd name="T64" fmla="*/ 2147483647 w 102"/>
                  <a:gd name="T65" fmla="*/ 2147483647 h 131"/>
                  <a:gd name="T66" fmla="*/ 2147483647 w 102"/>
                  <a:gd name="T67" fmla="*/ 2147483647 h 131"/>
                  <a:gd name="T68" fmla="*/ 2147483647 w 102"/>
                  <a:gd name="T69" fmla="*/ 2147483647 h 131"/>
                  <a:gd name="T70" fmla="*/ 2147483647 w 102"/>
                  <a:gd name="T71" fmla="*/ 2147483647 h 131"/>
                  <a:gd name="T72" fmla="*/ 2147483647 w 102"/>
                  <a:gd name="T73" fmla="*/ 2147483647 h 131"/>
                  <a:gd name="T74" fmla="*/ 2147483647 w 102"/>
                  <a:gd name="T75" fmla="*/ 2147483647 h 131"/>
                  <a:gd name="T76" fmla="*/ 2147483647 w 102"/>
                  <a:gd name="T77" fmla="*/ 2147483647 h 131"/>
                  <a:gd name="T78" fmla="*/ 2147483647 w 102"/>
                  <a:gd name="T79" fmla="*/ 2147483647 h 131"/>
                  <a:gd name="T80" fmla="*/ 2147483647 w 102"/>
                  <a:gd name="T81" fmla="*/ 2147483647 h 131"/>
                  <a:gd name="T82" fmla="*/ 2147483647 w 102"/>
                  <a:gd name="T83" fmla="*/ 2147483647 h 131"/>
                  <a:gd name="T84" fmla="*/ 2147483647 w 102"/>
                  <a:gd name="T85" fmla="*/ 2147483647 h 131"/>
                  <a:gd name="T86" fmla="*/ 2147483647 w 102"/>
                  <a:gd name="T87" fmla="*/ 2147483647 h 131"/>
                  <a:gd name="T88" fmla="*/ 2147483647 w 102"/>
                  <a:gd name="T89" fmla="*/ 2147483647 h 131"/>
                  <a:gd name="T90" fmla="*/ 2147483647 w 102"/>
                  <a:gd name="T91" fmla="*/ 2147483647 h 131"/>
                  <a:gd name="T92" fmla="*/ 2147483647 w 102"/>
                  <a:gd name="T93" fmla="*/ 2147483647 h 131"/>
                  <a:gd name="T94" fmla="*/ 2147483647 w 102"/>
                  <a:gd name="T95" fmla="*/ 2147483647 h 131"/>
                  <a:gd name="T96" fmla="*/ 2147483647 w 102"/>
                  <a:gd name="T97" fmla="*/ 2147483647 h 131"/>
                  <a:gd name="T98" fmla="*/ 2147483647 w 102"/>
                  <a:gd name="T99" fmla="*/ 2147483647 h 13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2"/>
                  <a:gd name="T151" fmla="*/ 0 h 131"/>
                  <a:gd name="T152" fmla="*/ 102 w 102"/>
                  <a:gd name="T153" fmla="*/ 131 h 13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2" h="131">
                    <a:moveTo>
                      <a:pt x="76" y="130"/>
                    </a:moveTo>
                    <a:lnTo>
                      <a:pt x="62" y="121"/>
                    </a:lnTo>
                    <a:lnTo>
                      <a:pt x="51" y="112"/>
                    </a:lnTo>
                    <a:lnTo>
                      <a:pt x="43" y="112"/>
                    </a:lnTo>
                    <a:lnTo>
                      <a:pt x="20" y="99"/>
                    </a:lnTo>
                    <a:lnTo>
                      <a:pt x="15" y="95"/>
                    </a:lnTo>
                    <a:lnTo>
                      <a:pt x="15" y="93"/>
                    </a:lnTo>
                    <a:lnTo>
                      <a:pt x="14" y="90"/>
                    </a:lnTo>
                    <a:lnTo>
                      <a:pt x="3" y="73"/>
                    </a:lnTo>
                    <a:lnTo>
                      <a:pt x="0" y="66"/>
                    </a:lnTo>
                    <a:lnTo>
                      <a:pt x="22" y="46"/>
                    </a:lnTo>
                    <a:lnTo>
                      <a:pt x="23" y="38"/>
                    </a:lnTo>
                    <a:lnTo>
                      <a:pt x="22" y="35"/>
                    </a:lnTo>
                    <a:lnTo>
                      <a:pt x="23" y="31"/>
                    </a:lnTo>
                    <a:lnTo>
                      <a:pt x="26" y="29"/>
                    </a:lnTo>
                    <a:lnTo>
                      <a:pt x="28" y="23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0" y="0"/>
                    </a:lnTo>
                    <a:lnTo>
                      <a:pt x="60" y="1"/>
                    </a:lnTo>
                    <a:lnTo>
                      <a:pt x="62" y="4"/>
                    </a:lnTo>
                    <a:lnTo>
                      <a:pt x="65" y="4"/>
                    </a:lnTo>
                    <a:lnTo>
                      <a:pt x="68" y="4"/>
                    </a:lnTo>
                    <a:lnTo>
                      <a:pt x="70" y="4"/>
                    </a:lnTo>
                    <a:lnTo>
                      <a:pt x="73" y="10"/>
                    </a:lnTo>
                    <a:lnTo>
                      <a:pt x="72" y="13"/>
                    </a:lnTo>
                    <a:lnTo>
                      <a:pt x="70" y="19"/>
                    </a:lnTo>
                    <a:lnTo>
                      <a:pt x="73" y="22"/>
                    </a:lnTo>
                    <a:lnTo>
                      <a:pt x="76" y="23"/>
                    </a:lnTo>
                    <a:lnTo>
                      <a:pt x="83" y="32"/>
                    </a:lnTo>
                    <a:lnTo>
                      <a:pt x="84" y="38"/>
                    </a:lnTo>
                    <a:lnTo>
                      <a:pt x="82" y="47"/>
                    </a:lnTo>
                    <a:lnTo>
                      <a:pt x="79" y="56"/>
                    </a:lnTo>
                    <a:lnTo>
                      <a:pt x="79" y="64"/>
                    </a:lnTo>
                    <a:lnTo>
                      <a:pt x="86" y="78"/>
                    </a:lnTo>
                    <a:lnTo>
                      <a:pt x="92" y="86"/>
                    </a:lnTo>
                    <a:lnTo>
                      <a:pt x="92" y="93"/>
                    </a:lnTo>
                    <a:lnTo>
                      <a:pt x="97" y="99"/>
                    </a:lnTo>
                    <a:lnTo>
                      <a:pt x="100" y="102"/>
                    </a:lnTo>
                    <a:lnTo>
                      <a:pt x="100" y="109"/>
                    </a:lnTo>
                    <a:lnTo>
                      <a:pt x="101" y="112"/>
                    </a:lnTo>
                    <a:lnTo>
                      <a:pt x="100" y="112"/>
                    </a:lnTo>
                    <a:lnTo>
                      <a:pt x="98" y="120"/>
                    </a:lnTo>
                    <a:lnTo>
                      <a:pt x="100" y="120"/>
                    </a:lnTo>
                    <a:lnTo>
                      <a:pt x="97" y="121"/>
                    </a:lnTo>
                    <a:lnTo>
                      <a:pt x="95" y="125"/>
                    </a:lnTo>
                    <a:lnTo>
                      <a:pt x="92" y="125"/>
                    </a:lnTo>
                    <a:lnTo>
                      <a:pt x="76" y="129"/>
                    </a:lnTo>
                    <a:lnTo>
                      <a:pt x="76" y="13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2" name="Freeform 92"/>
              <p:cNvSpPr>
                <a:spLocks/>
              </p:cNvSpPr>
              <p:nvPr/>
            </p:nvSpPr>
            <p:spPr bwMode="auto">
              <a:xfrm>
                <a:off x="5942124" y="3588840"/>
                <a:ext cx="87725" cy="111110"/>
              </a:xfrm>
              <a:custGeom>
                <a:avLst/>
                <a:gdLst>
                  <a:gd name="T0" fmla="*/ 2147483647 w 55"/>
                  <a:gd name="T1" fmla="*/ 2147483647 h 68"/>
                  <a:gd name="T2" fmla="*/ 2147483647 w 55"/>
                  <a:gd name="T3" fmla="*/ 2147483647 h 68"/>
                  <a:gd name="T4" fmla="*/ 2147483647 w 55"/>
                  <a:gd name="T5" fmla="*/ 2147483647 h 68"/>
                  <a:gd name="T6" fmla="*/ 2147483647 w 55"/>
                  <a:gd name="T7" fmla="*/ 2147483647 h 68"/>
                  <a:gd name="T8" fmla="*/ 2147483647 w 55"/>
                  <a:gd name="T9" fmla="*/ 2147483647 h 68"/>
                  <a:gd name="T10" fmla="*/ 2147483647 w 55"/>
                  <a:gd name="T11" fmla="*/ 2147483647 h 68"/>
                  <a:gd name="T12" fmla="*/ 2147483647 w 55"/>
                  <a:gd name="T13" fmla="*/ 2147483647 h 68"/>
                  <a:gd name="T14" fmla="*/ 2147483647 w 55"/>
                  <a:gd name="T15" fmla="*/ 0 h 68"/>
                  <a:gd name="T16" fmla="*/ 2147483647 w 55"/>
                  <a:gd name="T17" fmla="*/ 0 h 68"/>
                  <a:gd name="T18" fmla="*/ 2147483647 w 55"/>
                  <a:gd name="T19" fmla="*/ 2147483647 h 68"/>
                  <a:gd name="T20" fmla="*/ 2147483647 w 55"/>
                  <a:gd name="T21" fmla="*/ 2147483647 h 68"/>
                  <a:gd name="T22" fmla="*/ 2147483647 w 55"/>
                  <a:gd name="T23" fmla="*/ 2147483647 h 68"/>
                  <a:gd name="T24" fmla="*/ 2147483647 w 55"/>
                  <a:gd name="T25" fmla="*/ 2147483647 h 68"/>
                  <a:gd name="T26" fmla="*/ 2147483647 w 55"/>
                  <a:gd name="T27" fmla="*/ 2147483647 h 68"/>
                  <a:gd name="T28" fmla="*/ 2147483647 w 55"/>
                  <a:gd name="T29" fmla="*/ 2147483647 h 68"/>
                  <a:gd name="T30" fmla="*/ 2147483647 w 55"/>
                  <a:gd name="T31" fmla="*/ 2147483647 h 68"/>
                  <a:gd name="T32" fmla="*/ 2147483647 w 55"/>
                  <a:gd name="T33" fmla="*/ 2147483647 h 68"/>
                  <a:gd name="T34" fmla="*/ 2147483647 w 55"/>
                  <a:gd name="T35" fmla="*/ 2147483647 h 68"/>
                  <a:gd name="T36" fmla="*/ 2147483647 w 55"/>
                  <a:gd name="T37" fmla="*/ 2147483647 h 68"/>
                  <a:gd name="T38" fmla="*/ 2147483647 w 55"/>
                  <a:gd name="T39" fmla="*/ 2147483647 h 68"/>
                  <a:gd name="T40" fmla="*/ 2147483647 w 55"/>
                  <a:gd name="T41" fmla="*/ 2147483647 h 68"/>
                  <a:gd name="T42" fmla="*/ 0 w 55"/>
                  <a:gd name="T43" fmla="*/ 2147483647 h 68"/>
                  <a:gd name="T44" fmla="*/ 2147483647 w 55"/>
                  <a:gd name="T45" fmla="*/ 2147483647 h 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"/>
                  <a:gd name="T70" fmla="*/ 0 h 68"/>
                  <a:gd name="T71" fmla="*/ 55 w 55"/>
                  <a:gd name="T72" fmla="*/ 68 h 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" h="68">
                    <a:moveTo>
                      <a:pt x="3" y="39"/>
                    </a:moveTo>
                    <a:lnTo>
                      <a:pt x="3" y="7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16" y="16"/>
                    </a:lnTo>
                    <a:lnTo>
                      <a:pt x="22" y="14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7"/>
                    </a:lnTo>
                    <a:lnTo>
                      <a:pt x="45" y="16"/>
                    </a:lnTo>
                    <a:lnTo>
                      <a:pt x="49" y="21"/>
                    </a:lnTo>
                    <a:lnTo>
                      <a:pt x="52" y="27"/>
                    </a:lnTo>
                    <a:lnTo>
                      <a:pt x="54" y="31"/>
                    </a:lnTo>
                    <a:lnTo>
                      <a:pt x="47" y="33"/>
                    </a:lnTo>
                    <a:lnTo>
                      <a:pt x="37" y="36"/>
                    </a:lnTo>
                    <a:lnTo>
                      <a:pt x="30" y="39"/>
                    </a:lnTo>
                    <a:lnTo>
                      <a:pt x="36" y="49"/>
                    </a:lnTo>
                    <a:lnTo>
                      <a:pt x="36" y="53"/>
                    </a:lnTo>
                    <a:lnTo>
                      <a:pt x="27" y="63"/>
                    </a:lnTo>
                    <a:lnTo>
                      <a:pt x="22" y="67"/>
                    </a:lnTo>
                    <a:lnTo>
                      <a:pt x="0" y="67"/>
                    </a:lnTo>
                    <a:lnTo>
                      <a:pt x="3" y="3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3" name="Freeform 93"/>
              <p:cNvSpPr>
                <a:spLocks/>
              </p:cNvSpPr>
              <p:nvPr/>
            </p:nvSpPr>
            <p:spPr bwMode="auto">
              <a:xfrm>
                <a:off x="5918730" y="3602485"/>
                <a:ext cx="27292" cy="97465"/>
              </a:xfrm>
              <a:custGeom>
                <a:avLst/>
                <a:gdLst>
                  <a:gd name="T0" fmla="*/ 2147483647 w 17"/>
                  <a:gd name="T1" fmla="*/ 0 h 60"/>
                  <a:gd name="T2" fmla="*/ 2147483647 w 17"/>
                  <a:gd name="T3" fmla="*/ 2147483647 h 60"/>
                  <a:gd name="T4" fmla="*/ 2147483647 w 17"/>
                  <a:gd name="T5" fmla="*/ 2147483647 h 60"/>
                  <a:gd name="T6" fmla="*/ 2147483647 w 17"/>
                  <a:gd name="T7" fmla="*/ 2147483647 h 60"/>
                  <a:gd name="T8" fmla="*/ 2147483647 w 17"/>
                  <a:gd name="T9" fmla="*/ 2147483647 h 60"/>
                  <a:gd name="T10" fmla="*/ 2147483647 w 17"/>
                  <a:gd name="T11" fmla="*/ 2147483647 h 60"/>
                  <a:gd name="T12" fmla="*/ 0 w 17"/>
                  <a:gd name="T13" fmla="*/ 2147483647 h 60"/>
                  <a:gd name="T14" fmla="*/ 0 w 17"/>
                  <a:gd name="T15" fmla="*/ 2147483647 h 60"/>
                  <a:gd name="T16" fmla="*/ 2147483647 w 17"/>
                  <a:gd name="T17" fmla="*/ 2147483647 h 60"/>
                  <a:gd name="T18" fmla="*/ 2147483647 w 17"/>
                  <a:gd name="T19" fmla="*/ 2147483647 h 60"/>
                  <a:gd name="T20" fmla="*/ 2147483647 w 17"/>
                  <a:gd name="T21" fmla="*/ 2147483647 h 60"/>
                  <a:gd name="T22" fmla="*/ 2147483647 w 17"/>
                  <a:gd name="T23" fmla="*/ 2147483647 h 60"/>
                  <a:gd name="T24" fmla="*/ 2147483647 w 17"/>
                  <a:gd name="T25" fmla="*/ 2147483647 h 60"/>
                  <a:gd name="T26" fmla="*/ 2147483647 w 17"/>
                  <a:gd name="T27" fmla="*/ 2147483647 h 60"/>
                  <a:gd name="T28" fmla="*/ 2147483647 w 17"/>
                  <a:gd name="T29" fmla="*/ 0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60"/>
                  <a:gd name="T47" fmla="*/ 17 w 17"/>
                  <a:gd name="T48" fmla="*/ 60 h 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60">
                    <a:moveTo>
                      <a:pt x="16" y="0"/>
                    </a:moveTo>
                    <a:lnTo>
                      <a:pt x="11" y="4"/>
                    </a:lnTo>
                    <a:lnTo>
                      <a:pt x="13" y="4"/>
                    </a:lnTo>
                    <a:lnTo>
                      <a:pt x="11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3" y="40"/>
                    </a:lnTo>
                    <a:lnTo>
                      <a:pt x="8" y="47"/>
                    </a:lnTo>
                    <a:lnTo>
                      <a:pt x="13" y="59"/>
                    </a:lnTo>
                    <a:lnTo>
                      <a:pt x="13" y="40"/>
                    </a:lnTo>
                    <a:lnTo>
                      <a:pt x="15" y="35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4" name="Freeform 94"/>
              <p:cNvSpPr>
                <a:spLocks/>
              </p:cNvSpPr>
              <p:nvPr/>
            </p:nvSpPr>
            <p:spPr bwMode="auto">
              <a:xfrm>
                <a:off x="5947971" y="3495274"/>
                <a:ext cx="111120" cy="118907"/>
              </a:xfrm>
              <a:custGeom>
                <a:avLst/>
                <a:gdLst>
                  <a:gd name="T0" fmla="*/ 2147483647 w 70"/>
                  <a:gd name="T1" fmla="*/ 2147483647 h 73"/>
                  <a:gd name="T2" fmla="*/ 2147483647 w 70"/>
                  <a:gd name="T3" fmla="*/ 2147483647 h 73"/>
                  <a:gd name="T4" fmla="*/ 2147483647 w 70"/>
                  <a:gd name="T5" fmla="*/ 2147483647 h 73"/>
                  <a:gd name="T6" fmla="*/ 2147483647 w 70"/>
                  <a:gd name="T7" fmla="*/ 2147483647 h 73"/>
                  <a:gd name="T8" fmla="*/ 2147483647 w 70"/>
                  <a:gd name="T9" fmla="*/ 2147483647 h 73"/>
                  <a:gd name="T10" fmla="*/ 2147483647 w 70"/>
                  <a:gd name="T11" fmla="*/ 2147483647 h 73"/>
                  <a:gd name="T12" fmla="*/ 2147483647 w 70"/>
                  <a:gd name="T13" fmla="*/ 2147483647 h 73"/>
                  <a:gd name="T14" fmla="*/ 2147483647 w 70"/>
                  <a:gd name="T15" fmla="*/ 2147483647 h 73"/>
                  <a:gd name="T16" fmla="*/ 2147483647 w 70"/>
                  <a:gd name="T17" fmla="*/ 2147483647 h 73"/>
                  <a:gd name="T18" fmla="*/ 2147483647 w 70"/>
                  <a:gd name="T19" fmla="*/ 2147483647 h 73"/>
                  <a:gd name="T20" fmla="*/ 2147483647 w 70"/>
                  <a:gd name="T21" fmla="*/ 2147483647 h 73"/>
                  <a:gd name="T22" fmla="*/ 2147483647 w 70"/>
                  <a:gd name="T23" fmla="*/ 2147483647 h 73"/>
                  <a:gd name="T24" fmla="*/ 2147483647 w 70"/>
                  <a:gd name="T25" fmla="*/ 2147483647 h 73"/>
                  <a:gd name="T26" fmla="*/ 2147483647 w 70"/>
                  <a:gd name="T27" fmla="*/ 2147483647 h 73"/>
                  <a:gd name="T28" fmla="*/ 2147483647 w 70"/>
                  <a:gd name="T29" fmla="*/ 2147483647 h 73"/>
                  <a:gd name="T30" fmla="*/ 2147483647 w 70"/>
                  <a:gd name="T31" fmla="*/ 2147483647 h 73"/>
                  <a:gd name="T32" fmla="*/ 2147483647 w 70"/>
                  <a:gd name="T33" fmla="*/ 2147483647 h 73"/>
                  <a:gd name="T34" fmla="*/ 2147483647 w 70"/>
                  <a:gd name="T35" fmla="*/ 2147483647 h 73"/>
                  <a:gd name="T36" fmla="*/ 2147483647 w 70"/>
                  <a:gd name="T37" fmla="*/ 2147483647 h 73"/>
                  <a:gd name="T38" fmla="*/ 2147483647 w 70"/>
                  <a:gd name="T39" fmla="*/ 2147483647 h 73"/>
                  <a:gd name="T40" fmla="*/ 2147483647 w 70"/>
                  <a:gd name="T41" fmla="*/ 2147483647 h 73"/>
                  <a:gd name="T42" fmla="*/ 2147483647 w 70"/>
                  <a:gd name="T43" fmla="*/ 2147483647 h 73"/>
                  <a:gd name="T44" fmla="*/ 2147483647 w 70"/>
                  <a:gd name="T45" fmla="*/ 2147483647 h 73"/>
                  <a:gd name="T46" fmla="*/ 2147483647 w 70"/>
                  <a:gd name="T47" fmla="*/ 2147483647 h 73"/>
                  <a:gd name="T48" fmla="*/ 2147483647 w 70"/>
                  <a:gd name="T49" fmla="*/ 2147483647 h 73"/>
                  <a:gd name="T50" fmla="*/ 2147483647 w 70"/>
                  <a:gd name="T51" fmla="*/ 2147483647 h 73"/>
                  <a:gd name="T52" fmla="*/ 2147483647 w 70"/>
                  <a:gd name="T53" fmla="*/ 2147483647 h 73"/>
                  <a:gd name="T54" fmla="*/ 2147483647 w 70"/>
                  <a:gd name="T55" fmla="*/ 2147483647 h 73"/>
                  <a:gd name="T56" fmla="*/ 2147483647 w 70"/>
                  <a:gd name="T57" fmla="*/ 2147483647 h 73"/>
                  <a:gd name="T58" fmla="*/ 0 w 70"/>
                  <a:gd name="T59" fmla="*/ 2147483647 h 73"/>
                  <a:gd name="T60" fmla="*/ 0 w 70"/>
                  <a:gd name="T61" fmla="*/ 2147483647 h 73"/>
                  <a:gd name="T62" fmla="*/ 2147483647 w 70"/>
                  <a:gd name="T63" fmla="*/ 2147483647 h 73"/>
                  <a:gd name="T64" fmla="*/ 2147483647 w 70"/>
                  <a:gd name="T65" fmla="*/ 2147483647 h 73"/>
                  <a:gd name="T66" fmla="*/ 2147483647 w 70"/>
                  <a:gd name="T67" fmla="*/ 2147483647 h 73"/>
                  <a:gd name="T68" fmla="*/ 2147483647 w 70"/>
                  <a:gd name="T69" fmla="*/ 2147483647 h 73"/>
                  <a:gd name="T70" fmla="*/ 2147483647 w 70"/>
                  <a:gd name="T71" fmla="*/ 2147483647 h 73"/>
                  <a:gd name="T72" fmla="*/ 2147483647 w 70"/>
                  <a:gd name="T73" fmla="*/ 2147483647 h 73"/>
                  <a:gd name="T74" fmla="*/ 2147483647 w 70"/>
                  <a:gd name="T75" fmla="*/ 2147483647 h 73"/>
                  <a:gd name="T76" fmla="*/ 2147483647 w 70"/>
                  <a:gd name="T77" fmla="*/ 2147483647 h 73"/>
                  <a:gd name="T78" fmla="*/ 2147483647 w 70"/>
                  <a:gd name="T79" fmla="*/ 2147483647 h 73"/>
                  <a:gd name="T80" fmla="*/ 2147483647 w 70"/>
                  <a:gd name="T81" fmla="*/ 2147483647 h 73"/>
                  <a:gd name="T82" fmla="*/ 2147483647 w 70"/>
                  <a:gd name="T83" fmla="*/ 0 h 73"/>
                  <a:gd name="T84" fmla="*/ 2147483647 w 70"/>
                  <a:gd name="T85" fmla="*/ 0 h 73"/>
                  <a:gd name="T86" fmla="*/ 2147483647 w 70"/>
                  <a:gd name="T87" fmla="*/ 2147483647 h 7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0"/>
                  <a:gd name="T133" fmla="*/ 0 h 73"/>
                  <a:gd name="T134" fmla="*/ 70 w 70"/>
                  <a:gd name="T135" fmla="*/ 73 h 7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0" h="73">
                    <a:moveTo>
                      <a:pt x="63" y="1"/>
                    </a:moveTo>
                    <a:lnTo>
                      <a:pt x="60" y="4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46" y="12"/>
                    </a:lnTo>
                    <a:lnTo>
                      <a:pt x="35" y="15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3" y="15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4" y="21"/>
                    </a:lnTo>
                    <a:lnTo>
                      <a:pt x="4" y="27"/>
                    </a:lnTo>
                    <a:lnTo>
                      <a:pt x="7" y="27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3" y="34"/>
                    </a:lnTo>
                    <a:lnTo>
                      <a:pt x="3" y="39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1" y="45"/>
                    </a:lnTo>
                    <a:lnTo>
                      <a:pt x="10" y="43"/>
                    </a:lnTo>
                    <a:lnTo>
                      <a:pt x="8" y="46"/>
                    </a:lnTo>
                    <a:lnTo>
                      <a:pt x="8" y="49"/>
                    </a:lnTo>
                    <a:lnTo>
                      <a:pt x="7" y="54"/>
                    </a:lnTo>
                    <a:lnTo>
                      <a:pt x="4" y="55"/>
                    </a:lnTo>
                    <a:lnTo>
                      <a:pt x="3" y="59"/>
                    </a:lnTo>
                    <a:lnTo>
                      <a:pt x="3" y="63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3" y="67"/>
                    </a:lnTo>
                    <a:lnTo>
                      <a:pt x="10" y="72"/>
                    </a:lnTo>
                    <a:lnTo>
                      <a:pt x="13" y="72"/>
                    </a:lnTo>
                    <a:lnTo>
                      <a:pt x="19" y="70"/>
                    </a:lnTo>
                    <a:lnTo>
                      <a:pt x="56" y="36"/>
                    </a:lnTo>
                    <a:lnTo>
                      <a:pt x="57" y="28"/>
                    </a:lnTo>
                    <a:lnTo>
                      <a:pt x="56" y="22"/>
                    </a:lnTo>
                    <a:lnTo>
                      <a:pt x="61" y="18"/>
                    </a:lnTo>
                    <a:lnTo>
                      <a:pt x="63" y="13"/>
                    </a:lnTo>
                    <a:lnTo>
                      <a:pt x="68" y="4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3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5" name="Freeform 95"/>
              <p:cNvSpPr>
                <a:spLocks/>
              </p:cNvSpPr>
              <p:nvPr/>
            </p:nvSpPr>
            <p:spPr bwMode="auto">
              <a:xfrm>
                <a:off x="6090283" y="3419250"/>
                <a:ext cx="415235" cy="393760"/>
              </a:xfrm>
              <a:custGeom>
                <a:avLst/>
                <a:gdLst>
                  <a:gd name="T0" fmla="*/ 2147483647 w 256"/>
                  <a:gd name="T1" fmla="*/ 2147483647 h 241"/>
                  <a:gd name="T2" fmla="*/ 2147483647 w 256"/>
                  <a:gd name="T3" fmla="*/ 2147483647 h 241"/>
                  <a:gd name="T4" fmla="*/ 2147483647 w 256"/>
                  <a:gd name="T5" fmla="*/ 2147483647 h 241"/>
                  <a:gd name="T6" fmla="*/ 2147483647 w 256"/>
                  <a:gd name="T7" fmla="*/ 2147483647 h 241"/>
                  <a:gd name="T8" fmla="*/ 2147483647 w 256"/>
                  <a:gd name="T9" fmla="*/ 2147483647 h 241"/>
                  <a:gd name="T10" fmla="*/ 2147483647 w 256"/>
                  <a:gd name="T11" fmla="*/ 2147483647 h 241"/>
                  <a:gd name="T12" fmla="*/ 2147483647 w 256"/>
                  <a:gd name="T13" fmla="*/ 2147483647 h 241"/>
                  <a:gd name="T14" fmla="*/ 2147483647 w 256"/>
                  <a:gd name="T15" fmla="*/ 2147483647 h 241"/>
                  <a:gd name="T16" fmla="*/ 2147483647 w 256"/>
                  <a:gd name="T17" fmla="*/ 2147483647 h 241"/>
                  <a:gd name="T18" fmla="*/ 2147483647 w 256"/>
                  <a:gd name="T19" fmla="*/ 2147483647 h 241"/>
                  <a:gd name="T20" fmla="*/ 2147483647 w 256"/>
                  <a:gd name="T21" fmla="*/ 2147483647 h 241"/>
                  <a:gd name="T22" fmla="*/ 2147483647 w 256"/>
                  <a:gd name="T23" fmla="*/ 2147483647 h 241"/>
                  <a:gd name="T24" fmla="*/ 2147483647 w 256"/>
                  <a:gd name="T25" fmla="*/ 2147483647 h 241"/>
                  <a:gd name="T26" fmla="*/ 2147483647 w 256"/>
                  <a:gd name="T27" fmla="*/ 2147483647 h 241"/>
                  <a:gd name="T28" fmla="*/ 2147483647 w 256"/>
                  <a:gd name="T29" fmla="*/ 2147483647 h 241"/>
                  <a:gd name="T30" fmla="*/ 2147483647 w 256"/>
                  <a:gd name="T31" fmla="*/ 2147483647 h 241"/>
                  <a:gd name="T32" fmla="*/ 2147483647 w 256"/>
                  <a:gd name="T33" fmla="*/ 2147483647 h 241"/>
                  <a:gd name="T34" fmla="*/ 2147483647 w 256"/>
                  <a:gd name="T35" fmla="*/ 2147483647 h 241"/>
                  <a:gd name="T36" fmla="*/ 2147483647 w 256"/>
                  <a:gd name="T37" fmla="*/ 2147483647 h 241"/>
                  <a:gd name="T38" fmla="*/ 2147483647 w 256"/>
                  <a:gd name="T39" fmla="*/ 2147483647 h 241"/>
                  <a:gd name="T40" fmla="*/ 2147483647 w 256"/>
                  <a:gd name="T41" fmla="*/ 2147483647 h 241"/>
                  <a:gd name="T42" fmla="*/ 2147483647 w 256"/>
                  <a:gd name="T43" fmla="*/ 2147483647 h 241"/>
                  <a:gd name="T44" fmla="*/ 2147483647 w 256"/>
                  <a:gd name="T45" fmla="*/ 2147483647 h 241"/>
                  <a:gd name="T46" fmla="*/ 2147483647 w 256"/>
                  <a:gd name="T47" fmla="*/ 2147483647 h 241"/>
                  <a:gd name="T48" fmla="*/ 2147483647 w 256"/>
                  <a:gd name="T49" fmla="*/ 2147483647 h 241"/>
                  <a:gd name="T50" fmla="*/ 2147483647 w 256"/>
                  <a:gd name="T51" fmla="*/ 2147483647 h 241"/>
                  <a:gd name="T52" fmla="*/ 2147483647 w 256"/>
                  <a:gd name="T53" fmla="*/ 2147483647 h 241"/>
                  <a:gd name="T54" fmla="*/ 2147483647 w 256"/>
                  <a:gd name="T55" fmla="*/ 2147483647 h 241"/>
                  <a:gd name="T56" fmla="*/ 2147483647 w 256"/>
                  <a:gd name="T57" fmla="*/ 2147483647 h 241"/>
                  <a:gd name="T58" fmla="*/ 2147483647 w 256"/>
                  <a:gd name="T59" fmla="*/ 2147483647 h 241"/>
                  <a:gd name="T60" fmla="*/ 2147483647 w 256"/>
                  <a:gd name="T61" fmla="*/ 2147483647 h 241"/>
                  <a:gd name="T62" fmla="*/ 2147483647 w 256"/>
                  <a:gd name="T63" fmla="*/ 2147483647 h 241"/>
                  <a:gd name="T64" fmla="*/ 2147483647 w 256"/>
                  <a:gd name="T65" fmla="*/ 2147483647 h 241"/>
                  <a:gd name="T66" fmla="*/ 2147483647 w 256"/>
                  <a:gd name="T67" fmla="*/ 2147483647 h 241"/>
                  <a:gd name="T68" fmla="*/ 2147483647 w 256"/>
                  <a:gd name="T69" fmla="*/ 2147483647 h 241"/>
                  <a:gd name="T70" fmla="*/ 2147483647 w 256"/>
                  <a:gd name="T71" fmla="*/ 2147483647 h 241"/>
                  <a:gd name="T72" fmla="*/ 2147483647 w 256"/>
                  <a:gd name="T73" fmla="*/ 2147483647 h 241"/>
                  <a:gd name="T74" fmla="*/ 2147483647 w 256"/>
                  <a:gd name="T75" fmla="*/ 2147483647 h 241"/>
                  <a:gd name="T76" fmla="*/ 2147483647 w 256"/>
                  <a:gd name="T77" fmla="*/ 0 h 241"/>
                  <a:gd name="T78" fmla="*/ 2147483647 w 256"/>
                  <a:gd name="T79" fmla="*/ 2147483647 h 241"/>
                  <a:gd name="T80" fmla="*/ 2147483647 w 256"/>
                  <a:gd name="T81" fmla="*/ 2147483647 h 241"/>
                  <a:gd name="T82" fmla="*/ 2147483647 w 256"/>
                  <a:gd name="T83" fmla="*/ 2147483647 h 241"/>
                  <a:gd name="T84" fmla="*/ 2147483647 w 256"/>
                  <a:gd name="T85" fmla="*/ 2147483647 h 241"/>
                  <a:gd name="T86" fmla="*/ 2147483647 w 256"/>
                  <a:gd name="T87" fmla="*/ 2147483647 h 24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56"/>
                  <a:gd name="T133" fmla="*/ 0 h 241"/>
                  <a:gd name="T134" fmla="*/ 256 w 256"/>
                  <a:gd name="T135" fmla="*/ 241 h 24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56" h="241">
                    <a:moveTo>
                      <a:pt x="18" y="40"/>
                    </a:moveTo>
                    <a:lnTo>
                      <a:pt x="21" y="40"/>
                    </a:lnTo>
                    <a:lnTo>
                      <a:pt x="24" y="46"/>
                    </a:lnTo>
                    <a:lnTo>
                      <a:pt x="23" y="49"/>
                    </a:lnTo>
                    <a:lnTo>
                      <a:pt x="21" y="55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7" y="69"/>
                    </a:lnTo>
                    <a:lnTo>
                      <a:pt x="39" y="75"/>
                    </a:lnTo>
                    <a:lnTo>
                      <a:pt x="35" y="83"/>
                    </a:lnTo>
                    <a:lnTo>
                      <a:pt x="32" y="92"/>
                    </a:lnTo>
                    <a:lnTo>
                      <a:pt x="32" y="101"/>
                    </a:lnTo>
                    <a:lnTo>
                      <a:pt x="41" y="115"/>
                    </a:lnTo>
                    <a:lnTo>
                      <a:pt x="48" y="123"/>
                    </a:lnTo>
                    <a:lnTo>
                      <a:pt x="49" y="130"/>
                    </a:lnTo>
                    <a:lnTo>
                      <a:pt x="55" y="136"/>
                    </a:lnTo>
                    <a:lnTo>
                      <a:pt x="59" y="139"/>
                    </a:lnTo>
                    <a:lnTo>
                      <a:pt x="59" y="146"/>
                    </a:lnTo>
                    <a:lnTo>
                      <a:pt x="60" y="149"/>
                    </a:lnTo>
                    <a:lnTo>
                      <a:pt x="59" y="149"/>
                    </a:lnTo>
                    <a:lnTo>
                      <a:pt x="55" y="157"/>
                    </a:lnTo>
                    <a:lnTo>
                      <a:pt x="72" y="158"/>
                    </a:lnTo>
                    <a:lnTo>
                      <a:pt x="87" y="157"/>
                    </a:lnTo>
                    <a:lnTo>
                      <a:pt x="93" y="167"/>
                    </a:lnTo>
                    <a:lnTo>
                      <a:pt x="104" y="177"/>
                    </a:lnTo>
                    <a:lnTo>
                      <a:pt x="124" y="198"/>
                    </a:lnTo>
                    <a:lnTo>
                      <a:pt x="142" y="201"/>
                    </a:lnTo>
                    <a:lnTo>
                      <a:pt x="149" y="204"/>
                    </a:lnTo>
                    <a:lnTo>
                      <a:pt x="168" y="204"/>
                    </a:lnTo>
                    <a:lnTo>
                      <a:pt x="166" y="204"/>
                    </a:lnTo>
                    <a:lnTo>
                      <a:pt x="173" y="199"/>
                    </a:lnTo>
                    <a:lnTo>
                      <a:pt x="183" y="207"/>
                    </a:lnTo>
                    <a:lnTo>
                      <a:pt x="184" y="217"/>
                    </a:lnTo>
                    <a:lnTo>
                      <a:pt x="190" y="225"/>
                    </a:lnTo>
                    <a:lnTo>
                      <a:pt x="193" y="226"/>
                    </a:lnTo>
                    <a:lnTo>
                      <a:pt x="204" y="222"/>
                    </a:lnTo>
                    <a:lnTo>
                      <a:pt x="211" y="222"/>
                    </a:lnTo>
                    <a:lnTo>
                      <a:pt x="215" y="225"/>
                    </a:lnTo>
                    <a:lnTo>
                      <a:pt x="218" y="235"/>
                    </a:lnTo>
                    <a:lnTo>
                      <a:pt x="218" y="232"/>
                    </a:lnTo>
                    <a:lnTo>
                      <a:pt x="226" y="240"/>
                    </a:lnTo>
                    <a:lnTo>
                      <a:pt x="243" y="232"/>
                    </a:lnTo>
                    <a:lnTo>
                      <a:pt x="245" y="235"/>
                    </a:lnTo>
                    <a:lnTo>
                      <a:pt x="243" y="223"/>
                    </a:lnTo>
                    <a:lnTo>
                      <a:pt x="243" y="217"/>
                    </a:lnTo>
                    <a:lnTo>
                      <a:pt x="245" y="210"/>
                    </a:lnTo>
                    <a:lnTo>
                      <a:pt x="253" y="204"/>
                    </a:lnTo>
                    <a:lnTo>
                      <a:pt x="255" y="194"/>
                    </a:lnTo>
                    <a:lnTo>
                      <a:pt x="251" y="188"/>
                    </a:lnTo>
                    <a:lnTo>
                      <a:pt x="249" y="188"/>
                    </a:lnTo>
                    <a:lnTo>
                      <a:pt x="237" y="167"/>
                    </a:lnTo>
                    <a:lnTo>
                      <a:pt x="226" y="147"/>
                    </a:lnTo>
                    <a:lnTo>
                      <a:pt x="226" y="115"/>
                    </a:lnTo>
                    <a:lnTo>
                      <a:pt x="237" y="101"/>
                    </a:lnTo>
                    <a:lnTo>
                      <a:pt x="237" y="78"/>
                    </a:lnTo>
                    <a:lnTo>
                      <a:pt x="231" y="65"/>
                    </a:lnTo>
                    <a:lnTo>
                      <a:pt x="224" y="58"/>
                    </a:lnTo>
                    <a:lnTo>
                      <a:pt x="214" y="52"/>
                    </a:lnTo>
                    <a:lnTo>
                      <a:pt x="201" y="50"/>
                    </a:lnTo>
                    <a:lnTo>
                      <a:pt x="193" y="49"/>
                    </a:lnTo>
                    <a:lnTo>
                      <a:pt x="187" y="46"/>
                    </a:lnTo>
                    <a:lnTo>
                      <a:pt x="181" y="43"/>
                    </a:lnTo>
                    <a:lnTo>
                      <a:pt x="168" y="43"/>
                    </a:lnTo>
                    <a:lnTo>
                      <a:pt x="153" y="46"/>
                    </a:lnTo>
                    <a:lnTo>
                      <a:pt x="138" y="55"/>
                    </a:lnTo>
                    <a:lnTo>
                      <a:pt x="137" y="56"/>
                    </a:lnTo>
                    <a:lnTo>
                      <a:pt x="132" y="58"/>
                    </a:lnTo>
                    <a:lnTo>
                      <a:pt x="113" y="58"/>
                    </a:lnTo>
                    <a:lnTo>
                      <a:pt x="110" y="59"/>
                    </a:lnTo>
                    <a:lnTo>
                      <a:pt x="96" y="56"/>
                    </a:lnTo>
                    <a:lnTo>
                      <a:pt x="87" y="49"/>
                    </a:lnTo>
                    <a:lnTo>
                      <a:pt x="83" y="40"/>
                    </a:lnTo>
                    <a:lnTo>
                      <a:pt x="81" y="27"/>
                    </a:lnTo>
                    <a:lnTo>
                      <a:pt x="70" y="12"/>
                    </a:lnTo>
                    <a:lnTo>
                      <a:pt x="70" y="13"/>
                    </a:lnTo>
                    <a:lnTo>
                      <a:pt x="62" y="9"/>
                    </a:lnTo>
                    <a:lnTo>
                      <a:pt x="60" y="3"/>
                    </a:lnTo>
                    <a:lnTo>
                      <a:pt x="60" y="0"/>
                    </a:lnTo>
                    <a:lnTo>
                      <a:pt x="44" y="18"/>
                    </a:lnTo>
                    <a:lnTo>
                      <a:pt x="33" y="19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7" y="21"/>
                    </a:lnTo>
                    <a:lnTo>
                      <a:pt x="10" y="27"/>
                    </a:lnTo>
                    <a:lnTo>
                      <a:pt x="13" y="37"/>
                    </a:lnTo>
                    <a:lnTo>
                      <a:pt x="13" y="40"/>
                    </a:lnTo>
                    <a:lnTo>
                      <a:pt x="18" y="4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6" name="Freeform 96"/>
              <p:cNvSpPr>
                <a:spLocks/>
              </p:cNvSpPr>
              <p:nvPr/>
            </p:nvSpPr>
            <p:spPr bwMode="auto">
              <a:xfrm>
                <a:off x="4825079" y="3844199"/>
                <a:ext cx="27292" cy="46783"/>
              </a:xfrm>
              <a:custGeom>
                <a:avLst/>
                <a:gdLst>
                  <a:gd name="T0" fmla="*/ 2147483647 w 17"/>
                  <a:gd name="T1" fmla="*/ 2147483647 h 28"/>
                  <a:gd name="T2" fmla="*/ 2147483647 w 17"/>
                  <a:gd name="T3" fmla="*/ 2147483647 h 28"/>
                  <a:gd name="T4" fmla="*/ 2147483647 w 17"/>
                  <a:gd name="T5" fmla="*/ 2147483647 h 28"/>
                  <a:gd name="T6" fmla="*/ 2147483647 w 17"/>
                  <a:gd name="T7" fmla="*/ 2147483647 h 28"/>
                  <a:gd name="T8" fmla="*/ 2147483647 w 17"/>
                  <a:gd name="T9" fmla="*/ 2147483647 h 28"/>
                  <a:gd name="T10" fmla="*/ 2147483647 w 17"/>
                  <a:gd name="T11" fmla="*/ 2147483647 h 28"/>
                  <a:gd name="T12" fmla="*/ 2147483647 w 17"/>
                  <a:gd name="T13" fmla="*/ 2147483647 h 28"/>
                  <a:gd name="T14" fmla="*/ 2147483647 w 17"/>
                  <a:gd name="T15" fmla="*/ 2147483647 h 28"/>
                  <a:gd name="T16" fmla="*/ 2147483647 w 17"/>
                  <a:gd name="T17" fmla="*/ 2147483647 h 28"/>
                  <a:gd name="T18" fmla="*/ 2147483647 w 17"/>
                  <a:gd name="T19" fmla="*/ 2147483647 h 28"/>
                  <a:gd name="T20" fmla="*/ 2147483647 w 17"/>
                  <a:gd name="T21" fmla="*/ 0 h 28"/>
                  <a:gd name="T22" fmla="*/ 2147483647 w 17"/>
                  <a:gd name="T23" fmla="*/ 2147483647 h 28"/>
                  <a:gd name="T24" fmla="*/ 2147483647 w 17"/>
                  <a:gd name="T25" fmla="*/ 2147483647 h 28"/>
                  <a:gd name="T26" fmla="*/ 2147483647 w 17"/>
                  <a:gd name="T27" fmla="*/ 2147483647 h 28"/>
                  <a:gd name="T28" fmla="*/ 0 w 17"/>
                  <a:gd name="T29" fmla="*/ 2147483647 h 28"/>
                  <a:gd name="T30" fmla="*/ 0 w 17"/>
                  <a:gd name="T31" fmla="*/ 2147483647 h 28"/>
                  <a:gd name="T32" fmla="*/ 2147483647 w 17"/>
                  <a:gd name="T33" fmla="*/ 2147483647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8"/>
                  <a:gd name="T53" fmla="*/ 17 w 17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8">
                    <a:moveTo>
                      <a:pt x="4" y="25"/>
                    </a:moveTo>
                    <a:lnTo>
                      <a:pt x="8" y="23"/>
                    </a:lnTo>
                    <a:lnTo>
                      <a:pt x="8" y="19"/>
                    </a:lnTo>
                    <a:lnTo>
                      <a:pt x="11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2" y="9"/>
                    </a:lnTo>
                    <a:lnTo>
                      <a:pt x="14" y="5"/>
                    </a:lnTo>
                    <a:lnTo>
                      <a:pt x="16" y="6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3" y="1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7" name="Freeform 98"/>
              <p:cNvSpPr>
                <a:spLocks/>
              </p:cNvSpPr>
              <p:nvPr/>
            </p:nvSpPr>
            <p:spPr bwMode="auto">
              <a:xfrm>
                <a:off x="5129196" y="3495274"/>
                <a:ext cx="372349" cy="391809"/>
              </a:xfrm>
              <a:custGeom>
                <a:avLst/>
                <a:gdLst>
                  <a:gd name="T0" fmla="*/ 0 w 229"/>
                  <a:gd name="T1" fmla="*/ 2147483647 h 240"/>
                  <a:gd name="T2" fmla="*/ 2147483647 w 229"/>
                  <a:gd name="T3" fmla="*/ 2147483647 h 240"/>
                  <a:gd name="T4" fmla="*/ 2147483647 w 229"/>
                  <a:gd name="T5" fmla="*/ 2147483647 h 240"/>
                  <a:gd name="T6" fmla="*/ 2147483647 w 229"/>
                  <a:gd name="T7" fmla="*/ 2147483647 h 240"/>
                  <a:gd name="T8" fmla="*/ 2147483647 w 229"/>
                  <a:gd name="T9" fmla="*/ 2147483647 h 240"/>
                  <a:gd name="T10" fmla="*/ 2147483647 w 229"/>
                  <a:gd name="T11" fmla="*/ 2147483647 h 240"/>
                  <a:gd name="T12" fmla="*/ 2147483647 w 229"/>
                  <a:gd name="T13" fmla="*/ 2147483647 h 240"/>
                  <a:gd name="T14" fmla="*/ 2147483647 w 229"/>
                  <a:gd name="T15" fmla="*/ 2147483647 h 240"/>
                  <a:gd name="T16" fmla="*/ 2147483647 w 229"/>
                  <a:gd name="T17" fmla="*/ 2147483647 h 240"/>
                  <a:gd name="T18" fmla="*/ 2147483647 w 229"/>
                  <a:gd name="T19" fmla="*/ 2147483647 h 240"/>
                  <a:gd name="T20" fmla="*/ 2147483647 w 229"/>
                  <a:gd name="T21" fmla="*/ 2147483647 h 240"/>
                  <a:gd name="T22" fmla="*/ 2147483647 w 229"/>
                  <a:gd name="T23" fmla="*/ 2147483647 h 240"/>
                  <a:gd name="T24" fmla="*/ 2147483647 w 229"/>
                  <a:gd name="T25" fmla="*/ 2147483647 h 240"/>
                  <a:gd name="T26" fmla="*/ 2147483647 w 229"/>
                  <a:gd name="T27" fmla="*/ 2147483647 h 240"/>
                  <a:gd name="T28" fmla="*/ 2147483647 w 229"/>
                  <a:gd name="T29" fmla="*/ 2147483647 h 240"/>
                  <a:gd name="T30" fmla="*/ 2147483647 w 229"/>
                  <a:gd name="T31" fmla="*/ 2147483647 h 240"/>
                  <a:gd name="T32" fmla="*/ 2147483647 w 229"/>
                  <a:gd name="T33" fmla="*/ 2147483647 h 240"/>
                  <a:gd name="T34" fmla="*/ 2147483647 w 229"/>
                  <a:gd name="T35" fmla="*/ 2147483647 h 240"/>
                  <a:gd name="T36" fmla="*/ 2147483647 w 229"/>
                  <a:gd name="T37" fmla="*/ 2147483647 h 240"/>
                  <a:gd name="T38" fmla="*/ 2147483647 w 229"/>
                  <a:gd name="T39" fmla="*/ 2147483647 h 240"/>
                  <a:gd name="T40" fmla="*/ 2147483647 w 229"/>
                  <a:gd name="T41" fmla="*/ 2147483647 h 240"/>
                  <a:gd name="T42" fmla="*/ 2147483647 w 229"/>
                  <a:gd name="T43" fmla="*/ 2147483647 h 240"/>
                  <a:gd name="T44" fmla="*/ 2147483647 w 229"/>
                  <a:gd name="T45" fmla="*/ 2147483647 h 240"/>
                  <a:gd name="T46" fmla="*/ 2147483647 w 229"/>
                  <a:gd name="T47" fmla="*/ 2147483647 h 240"/>
                  <a:gd name="T48" fmla="*/ 2147483647 w 229"/>
                  <a:gd name="T49" fmla="*/ 2147483647 h 240"/>
                  <a:gd name="T50" fmla="*/ 2147483647 w 229"/>
                  <a:gd name="T51" fmla="*/ 2147483647 h 240"/>
                  <a:gd name="T52" fmla="*/ 2147483647 w 229"/>
                  <a:gd name="T53" fmla="*/ 2147483647 h 240"/>
                  <a:gd name="T54" fmla="*/ 2147483647 w 229"/>
                  <a:gd name="T55" fmla="*/ 2147483647 h 240"/>
                  <a:gd name="T56" fmla="*/ 2147483647 w 229"/>
                  <a:gd name="T57" fmla="*/ 2147483647 h 240"/>
                  <a:gd name="T58" fmla="*/ 2147483647 w 229"/>
                  <a:gd name="T59" fmla="*/ 2147483647 h 240"/>
                  <a:gd name="T60" fmla="*/ 2147483647 w 229"/>
                  <a:gd name="T61" fmla="*/ 2147483647 h 240"/>
                  <a:gd name="T62" fmla="*/ 2147483647 w 229"/>
                  <a:gd name="T63" fmla="*/ 2147483647 h 240"/>
                  <a:gd name="T64" fmla="*/ 2147483647 w 229"/>
                  <a:gd name="T65" fmla="*/ 2147483647 h 240"/>
                  <a:gd name="T66" fmla="*/ 2147483647 w 229"/>
                  <a:gd name="T67" fmla="*/ 2147483647 h 2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9"/>
                  <a:gd name="T103" fmla="*/ 0 h 240"/>
                  <a:gd name="T104" fmla="*/ 229 w 229"/>
                  <a:gd name="T105" fmla="*/ 240 h 2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9" h="240">
                    <a:moveTo>
                      <a:pt x="4" y="141"/>
                    </a:moveTo>
                    <a:lnTo>
                      <a:pt x="0" y="124"/>
                    </a:lnTo>
                    <a:lnTo>
                      <a:pt x="9" y="121"/>
                    </a:lnTo>
                    <a:lnTo>
                      <a:pt x="17" y="113"/>
                    </a:lnTo>
                    <a:lnTo>
                      <a:pt x="30" y="107"/>
                    </a:lnTo>
                    <a:lnTo>
                      <a:pt x="76" y="90"/>
                    </a:lnTo>
                    <a:lnTo>
                      <a:pt x="77" y="78"/>
                    </a:lnTo>
                    <a:lnTo>
                      <a:pt x="78" y="73"/>
                    </a:lnTo>
                    <a:lnTo>
                      <a:pt x="82" y="71"/>
                    </a:lnTo>
                    <a:lnTo>
                      <a:pt x="87" y="69"/>
                    </a:lnTo>
                    <a:lnTo>
                      <a:pt x="96" y="71"/>
                    </a:lnTo>
                    <a:lnTo>
                      <a:pt x="96" y="69"/>
                    </a:lnTo>
                    <a:lnTo>
                      <a:pt x="88" y="62"/>
                    </a:lnTo>
                    <a:lnTo>
                      <a:pt x="88" y="64"/>
                    </a:lnTo>
                    <a:lnTo>
                      <a:pt x="87" y="55"/>
                    </a:lnTo>
                    <a:lnTo>
                      <a:pt x="85" y="41"/>
                    </a:lnTo>
                    <a:lnTo>
                      <a:pt x="84" y="34"/>
                    </a:lnTo>
                    <a:lnTo>
                      <a:pt x="76" y="31"/>
                    </a:lnTo>
                    <a:lnTo>
                      <a:pt x="77" y="27"/>
                    </a:lnTo>
                    <a:lnTo>
                      <a:pt x="77" y="28"/>
                    </a:lnTo>
                    <a:lnTo>
                      <a:pt x="82" y="25"/>
                    </a:lnTo>
                    <a:lnTo>
                      <a:pt x="82" y="22"/>
                    </a:lnTo>
                    <a:lnTo>
                      <a:pt x="102" y="15"/>
                    </a:lnTo>
                    <a:lnTo>
                      <a:pt x="112" y="13"/>
                    </a:lnTo>
                    <a:lnTo>
                      <a:pt x="126" y="10"/>
                    </a:lnTo>
                    <a:lnTo>
                      <a:pt x="138" y="6"/>
                    </a:lnTo>
                    <a:lnTo>
                      <a:pt x="146" y="4"/>
                    </a:lnTo>
                    <a:lnTo>
                      <a:pt x="155" y="4"/>
                    </a:lnTo>
                    <a:lnTo>
                      <a:pt x="154" y="4"/>
                    </a:lnTo>
                    <a:lnTo>
                      <a:pt x="172" y="3"/>
                    </a:lnTo>
                    <a:lnTo>
                      <a:pt x="181" y="0"/>
                    </a:lnTo>
                    <a:lnTo>
                      <a:pt x="186" y="3"/>
                    </a:lnTo>
                    <a:lnTo>
                      <a:pt x="191" y="10"/>
                    </a:lnTo>
                    <a:lnTo>
                      <a:pt x="189" y="19"/>
                    </a:lnTo>
                    <a:lnTo>
                      <a:pt x="188" y="18"/>
                    </a:lnTo>
                    <a:lnTo>
                      <a:pt x="188" y="22"/>
                    </a:lnTo>
                    <a:lnTo>
                      <a:pt x="189" y="25"/>
                    </a:lnTo>
                    <a:lnTo>
                      <a:pt x="188" y="34"/>
                    </a:lnTo>
                    <a:lnTo>
                      <a:pt x="185" y="36"/>
                    </a:lnTo>
                    <a:lnTo>
                      <a:pt x="183" y="41"/>
                    </a:lnTo>
                    <a:lnTo>
                      <a:pt x="185" y="46"/>
                    </a:lnTo>
                    <a:lnTo>
                      <a:pt x="186" y="49"/>
                    </a:lnTo>
                    <a:lnTo>
                      <a:pt x="186" y="53"/>
                    </a:lnTo>
                    <a:lnTo>
                      <a:pt x="189" y="60"/>
                    </a:lnTo>
                    <a:lnTo>
                      <a:pt x="193" y="60"/>
                    </a:lnTo>
                    <a:lnTo>
                      <a:pt x="194" y="64"/>
                    </a:lnTo>
                    <a:lnTo>
                      <a:pt x="194" y="73"/>
                    </a:lnTo>
                    <a:lnTo>
                      <a:pt x="197" y="88"/>
                    </a:lnTo>
                    <a:lnTo>
                      <a:pt x="202" y="102"/>
                    </a:lnTo>
                    <a:lnTo>
                      <a:pt x="202" y="105"/>
                    </a:lnTo>
                    <a:lnTo>
                      <a:pt x="206" y="107"/>
                    </a:lnTo>
                    <a:lnTo>
                      <a:pt x="205" y="111"/>
                    </a:lnTo>
                    <a:lnTo>
                      <a:pt x="206" y="115"/>
                    </a:lnTo>
                    <a:lnTo>
                      <a:pt x="206" y="124"/>
                    </a:lnTo>
                    <a:lnTo>
                      <a:pt x="208" y="137"/>
                    </a:lnTo>
                    <a:lnTo>
                      <a:pt x="213" y="142"/>
                    </a:lnTo>
                    <a:lnTo>
                      <a:pt x="214" y="153"/>
                    </a:lnTo>
                    <a:lnTo>
                      <a:pt x="211" y="162"/>
                    </a:lnTo>
                    <a:lnTo>
                      <a:pt x="214" y="167"/>
                    </a:lnTo>
                    <a:lnTo>
                      <a:pt x="217" y="171"/>
                    </a:lnTo>
                    <a:lnTo>
                      <a:pt x="220" y="181"/>
                    </a:lnTo>
                    <a:lnTo>
                      <a:pt x="218" y="181"/>
                    </a:lnTo>
                    <a:lnTo>
                      <a:pt x="228" y="195"/>
                    </a:lnTo>
                    <a:lnTo>
                      <a:pt x="168" y="232"/>
                    </a:lnTo>
                    <a:lnTo>
                      <a:pt x="132" y="239"/>
                    </a:lnTo>
                    <a:lnTo>
                      <a:pt x="130" y="224"/>
                    </a:lnTo>
                    <a:lnTo>
                      <a:pt x="105" y="224"/>
                    </a:lnTo>
                    <a:lnTo>
                      <a:pt x="4" y="14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8" name="Freeform 99"/>
              <p:cNvSpPr>
                <a:spLocks/>
              </p:cNvSpPr>
              <p:nvPr/>
            </p:nvSpPr>
            <p:spPr bwMode="auto">
              <a:xfrm>
                <a:off x="4971290" y="3719443"/>
                <a:ext cx="159856" cy="148147"/>
              </a:xfrm>
              <a:custGeom>
                <a:avLst/>
                <a:gdLst>
                  <a:gd name="T0" fmla="*/ 0 w 99"/>
                  <a:gd name="T1" fmla="*/ 2147483647 h 93"/>
                  <a:gd name="T2" fmla="*/ 2147483647 w 99"/>
                  <a:gd name="T3" fmla="*/ 2147483647 h 93"/>
                  <a:gd name="T4" fmla="*/ 2147483647 w 99"/>
                  <a:gd name="T5" fmla="*/ 2147483647 h 93"/>
                  <a:gd name="T6" fmla="*/ 2147483647 w 99"/>
                  <a:gd name="T7" fmla="*/ 2147483647 h 93"/>
                  <a:gd name="T8" fmla="*/ 2147483647 w 99"/>
                  <a:gd name="T9" fmla="*/ 2147483647 h 93"/>
                  <a:gd name="T10" fmla="*/ 2147483647 w 99"/>
                  <a:gd name="T11" fmla="*/ 2147483647 h 93"/>
                  <a:gd name="T12" fmla="*/ 2147483647 w 99"/>
                  <a:gd name="T13" fmla="*/ 2147483647 h 93"/>
                  <a:gd name="T14" fmla="*/ 2147483647 w 99"/>
                  <a:gd name="T15" fmla="*/ 2147483647 h 93"/>
                  <a:gd name="T16" fmla="*/ 2147483647 w 99"/>
                  <a:gd name="T17" fmla="*/ 2147483647 h 93"/>
                  <a:gd name="T18" fmla="*/ 2147483647 w 99"/>
                  <a:gd name="T19" fmla="*/ 2147483647 h 93"/>
                  <a:gd name="T20" fmla="*/ 2147483647 w 99"/>
                  <a:gd name="T21" fmla="*/ 2147483647 h 93"/>
                  <a:gd name="T22" fmla="*/ 2147483647 w 99"/>
                  <a:gd name="T23" fmla="*/ 2147483647 h 93"/>
                  <a:gd name="T24" fmla="*/ 2147483647 w 99"/>
                  <a:gd name="T25" fmla="*/ 2147483647 h 93"/>
                  <a:gd name="T26" fmla="*/ 2147483647 w 99"/>
                  <a:gd name="T27" fmla="*/ 2147483647 h 93"/>
                  <a:gd name="T28" fmla="*/ 2147483647 w 99"/>
                  <a:gd name="T29" fmla="*/ 0 h 93"/>
                  <a:gd name="T30" fmla="*/ 2147483647 w 99"/>
                  <a:gd name="T31" fmla="*/ 0 h 93"/>
                  <a:gd name="T32" fmla="*/ 2147483647 w 99"/>
                  <a:gd name="T33" fmla="*/ 2147483647 h 93"/>
                  <a:gd name="T34" fmla="*/ 2147483647 w 99"/>
                  <a:gd name="T35" fmla="*/ 2147483647 h 93"/>
                  <a:gd name="T36" fmla="*/ 2147483647 w 99"/>
                  <a:gd name="T37" fmla="*/ 2147483647 h 93"/>
                  <a:gd name="T38" fmla="*/ 2147483647 w 99"/>
                  <a:gd name="T39" fmla="*/ 2147483647 h 93"/>
                  <a:gd name="T40" fmla="*/ 2147483647 w 99"/>
                  <a:gd name="T41" fmla="*/ 2147483647 h 93"/>
                  <a:gd name="T42" fmla="*/ 2147483647 w 99"/>
                  <a:gd name="T43" fmla="*/ 2147483647 h 93"/>
                  <a:gd name="T44" fmla="*/ 2147483647 w 99"/>
                  <a:gd name="T45" fmla="*/ 2147483647 h 93"/>
                  <a:gd name="T46" fmla="*/ 2147483647 w 99"/>
                  <a:gd name="T47" fmla="*/ 2147483647 h 93"/>
                  <a:gd name="T48" fmla="*/ 2147483647 w 99"/>
                  <a:gd name="T49" fmla="*/ 2147483647 h 93"/>
                  <a:gd name="T50" fmla="*/ 2147483647 w 99"/>
                  <a:gd name="T51" fmla="*/ 2147483647 h 93"/>
                  <a:gd name="T52" fmla="*/ 2147483647 w 99"/>
                  <a:gd name="T53" fmla="*/ 2147483647 h 93"/>
                  <a:gd name="T54" fmla="*/ 2147483647 w 99"/>
                  <a:gd name="T55" fmla="*/ 2147483647 h 93"/>
                  <a:gd name="T56" fmla="*/ 2147483647 w 99"/>
                  <a:gd name="T57" fmla="*/ 2147483647 h 93"/>
                  <a:gd name="T58" fmla="*/ 0 w 99"/>
                  <a:gd name="T59" fmla="*/ 2147483647 h 9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9"/>
                  <a:gd name="T91" fmla="*/ 0 h 93"/>
                  <a:gd name="T92" fmla="*/ 99 w 99"/>
                  <a:gd name="T93" fmla="*/ 93 h 9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9" h="93">
                    <a:moveTo>
                      <a:pt x="0" y="91"/>
                    </a:moveTo>
                    <a:lnTo>
                      <a:pt x="1" y="82"/>
                    </a:lnTo>
                    <a:lnTo>
                      <a:pt x="6" y="73"/>
                    </a:lnTo>
                    <a:lnTo>
                      <a:pt x="14" y="65"/>
                    </a:lnTo>
                    <a:lnTo>
                      <a:pt x="25" y="63"/>
                    </a:lnTo>
                    <a:lnTo>
                      <a:pt x="28" y="61"/>
                    </a:lnTo>
                    <a:lnTo>
                      <a:pt x="30" y="57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2" y="42"/>
                    </a:lnTo>
                    <a:lnTo>
                      <a:pt x="28" y="30"/>
                    </a:lnTo>
                    <a:lnTo>
                      <a:pt x="42" y="23"/>
                    </a:lnTo>
                    <a:lnTo>
                      <a:pt x="44" y="15"/>
                    </a:lnTo>
                    <a:lnTo>
                      <a:pt x="47" y="9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98" y="6"/>
                    </a:lnTo>
                    <a:lnTo>
                      <a:pt x="98" y="18"/>
                    </a:lnTo>
                    <a:lnTo>
                      <a:pt x="78" y="18"/>
                    </a:lnTo>
                    <a:lnTo>
                      <a:pt x="73" y="17"/>
                    </a:lnTo>
                    <a:lnTo>
                      <a:pt x="72" y="18"/>
                    </a:lnTo>
                    <a:lnTo>
                      <a:pt x="70" y="27"/>
                    </a:lnTo>
                    <a:lnTo>
                      <a:pt x="70" y="57"/>
                    </a:lnTo>
                    <a:lnTo>
                      <a:pt x="67" y="60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2" y="63"/>
                    </a:lnTo>
                    <a:lnTo>
                      <a:pt x="52" y="73"/>
                    </a:lnTo>
                    <a:lnTo>
                      <a:pt x="50" y="92"/>
                    </a:lnTo>
                    <a:lnTo>
                      <a:pt x="0" y="9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9" name="Freeform 100"/>
              <p:cNvSpPr>
                <a:spLocks/>
              </p:cNvSpPr>
              <p:nvPr/>
            </p:nvSpPr>
            <p:spPr bwMode="auto">
              <a:xfrm>
                <a:off x="4961542" y="3727240"/>
                <a:ext cx="226137" cy="290447"/>
              </a:xfrm>
              <a:custGeom>
                <a:avLst/>
                <a:gdLst>
                  <a:gd name="T0" fmla="*/ 0 w 139"/>
                  <a:gd name="T1" fmla="*/ 2147483647 h 177"/>
                  <a:gd name="T2" fmla="*/ 2147483647 w 139"/>
                  <a:gd name="T3" fmla="*/ 2147483647 h 177"/>
                  <a:gd name="T4" fmla="*/ 2147483647 w 139"/>
                  <a:gd name="T5" fmla="*/ 2147483647 h 177"/>
                  <a:gd name="T6" fmla="*/ 2147483647 w 139"/>
                  <a:gd name="T7" fmla="*/ 2147483647 h 177"/>
                  <a:gd name="T8" fmla="*/ 2147483647 w 139"/>
                  <a:gd name="T9" fmla="*/ 2147483647 h 177"/>
                  <a:gd name="T10" fmla="*/ 2147483647 w 139"/>
                  <a:gd name="T11" fmla="*/ 2147483647 h 177"/>
                  <a:gd name="T12" fmla="*/ 2147483647 w 139"/>
                  <a:gd name="T13" fmla="*/ 2147483647 h 177"/>
                  <a:gd name="T14" fmla="*/ 2147483647 w 139"/>
                  <a:gd name="T15" fmla="*/ 2147483647 h 177"/>
                  <a:gd name="T16" fmla="*/ 2147483647 w 139"/>
                  <a:gd name="T17" fmla="*/ 2147483647 h 177"/>
                  <a:gd name="T18" fmla="*/ 2147483647 w 139"/>
                  <a:gd name="T19" fmla="*/ 2147483647 h 177"/>
                  <a:gd name="T20" fmla="*/ 2147483647 w 139"/>
                  <a:gd name="T21" fmla="*/ 2147483647 h 177"/>
                  <a:gd name="T22" fmla="*/ 2147483647 w 139"/>
                  <a:gd name="T23" fmla="*/ 2147483647 h 177"/>
                  <a:gd name="T24" fmla="*/ 2147483647 w 139"/>
                  <a:gd name="T25" fmla="*/ 2147483647 h 177"/>
                  <a:gd name="T26" fmla="*/ 2147483647 w 139"/>
                  <a:gd name="T27" fmla="*/ 2147483647 h 177"/>
                  <a:gd name="T28" fmla="*/ 2147483647 w 139"/>
                  <a:gd name="T29" fmla="*/ 2147483647 h 177"/>
                  <a:gd name="T30" fmla="*/ 2147483647 w 139"/>
                  <a:gd name="T31" fmla="*/ 2147483647 h 177"/>
                  <a:gd name="T32" fmla="*/ 2147483647 w 139"/>
                  <a:gd name="T33" fmla="*/ 2147483647 h 177"/>
                  <a:gd name="T34" fmla="*/ 2147483647 w 139"/>
                  <a:gd name="T35" fmla="*/ 2147483647 h 177"/>
                  <a:gd name="T36" fmla="*/ 2147483647 w 139"/>
                  <a:gd name="T37" fmla="*/ 2147483647 h 177"/>
                  <a:gd name="T38" fmla="*/ 2147483647 w 139"/>
                  <a:gd name="T39" fmla="*/ 2147483647 h 177"/>
                  <a:gd name="T40" fmla="*/ 2147483647 w 139"/>
                  <a:gd name="T41" fmla="*/ 2147483647 h 177"/>
                  <a:gd name="T42" fmla="*/ 2147483647 w 139"/>
                  <a:gd name="T43" fmla="*/ 2147483647 h 177"/>
                  <a:gd name="T44" fmla="*/ 2147483647 w 139"/>
                  <a:gd name="T45" fmla="*/ 2147483647 h 177"/>
                  <a:gd name="T46" fmla="*/ 2147483647 w 139"/>
                  <a:gd name="T47" fmla="*/ 0 h 177"/>
                  <a:gd name="T48" fmla="*/ 2147483647 w 139"/>
                  <a:gd name="T49" fmla="*/ 2147483647 h 177"/>
                  <a:gd name="T50" fmla="*/ 2147483647 w 139"/>
                  <a:gd name="T51" fmla="*/ 2147483647 h 177"/>
                  <a:gd name="T52" fmla="*/ 2147483647 w 139"/>
                  <a:gd name="T53" fmla="*/ 2147483647 h 177"/>
                  <a:gd name="T54" fmla="*/ 2147483647 w 139"/>
                  <a:gd name="T55" fmla="*/ 2147483647 h 177"/>
                  <a:gd name="T56" fmla="*/ 2147483647 w 139"/>
                  <a:gd name="T57" fmla="*/ 2147483647 h 177"/>
                  <a:gd name="T58" fmla="*/ 2147483647 w 139"/>
                  <a:gd name="T59" fmla="*/ 2147483647 h 177"/>
                  <a:gd name="T60" fmla="*/ 2147483647 w 139"/>
                  <a:gd name="T61" fmla="*/ 2147483647 h 177"/>
                  <a:gd name="T62" fmla="*/ 2147483647 w 139"/>
                  <a:gd name="T63" fmla="*/ 2147483647 h 177"/>
                  <a:gd name="T64" fmla="*/ 2147483647 w 139"/>
                  <a:gd name="T65" fmla="*/ 2147483647 h 177"/>
                  <a:gd name="T66" fmla="*/ 2147483647 w 139"/>
                  <a:gd name="T67" fmla="*/ 2147483647 h 177"/>
                  <a:gd name="T68" fmla="*/ 2147483647 w 139"/>
                  <a:gd name="T69" fmla="*/ 2147483647 h 177"/>
                  <a:gd name="T70" fmla="*/ 2147483647 w 139"/>
                  <a:gd name="T71" fmla="*/ 2147483647 h 177"/>
                  <a:gd name="T72" fmla="*/ 2147483647 w 139"/>
                  <a:gd name="T73" fmla="*/ 2147483647 h 177"/>
                  <a:gd name="T74" fmla="*/ 2147483647 w 139"/>
                  <a:gd name="T75" fmla="*/ 2147483647 h 177"/>
                  <a:gd name="T76" fmla="*/ 2147483647 w 139"/>
                  <a:gd name="T77" fmla="*/ 2147483647 h 177"/>
                  <a:gd name="T78" fmla="*/ 2147483647 w 139"/>
                  <a:gd name="T79" fmla="*/ 2147483647 h 177"/>
                  <a:gd name="T80" fmla="*/ 2147483647 w 139"/>
                  <a:gd name="T81" fmla="*/ 2147483647 h 177"/>
                  <a:gd name="T82" fmla="*/ 2147483647 w 139"/>
                  <a:gd name="T83" fmla="*/ 2147483647 h 177"/>
                  <a:gd name="T84" fmla="*/ 2147483647 w 139"/>
                  <a:gd name="T85" fmla="*/ 2147483647 h 177"/>
                  <a:gd name="T86" fmla="*/ 2147483647 w 139"/>
                  <a:gd name="T87" fmla="*/ 2147483647 h 177"/>
                  <a:gd name="T88" fmla="*/ 2147483647 w 139"/>
                  <a:gd name="T89" fmla="*/ 2147483647 h 177"/>
                  <a:gd name="T90" fmla="*/ 2147483647 w 139"/>
                  <a:gd name="T91" fmla="*/ 2147483647 h 177"/>
                  <a:gd name="T92" fmla="*/ 2147483647 w 139"/>
                  <a:gd name="T93" fmla="*/ 2147483647 h 177"/>
                  <a:gd name="T94" fmla="*/ 2147483647 w 139"/>
                  <a:gd name="T95" fmla="*/ 2147483647 h 177"/>
                  <a:gd name="T96" fmla="*/ 2147483647 w 139"/>
                  <a:gd name="T97" fmla="*/ 2147483647 h 177"/>
                  <a:gd name="T98" fmla="*/ 0 w 139"/>
                  <a:gd name="T99" fmla="*/ 2147483647 h 177"/>
                  <a:gd name="T100" fmla="*/ 0 w 139"/>
                  <a:gd name="T101" fmla="*/ 2147483647 h 17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9"/>
                  <a:gd name="T154" fmla="*/ 0 h 177"/>
                  <a:gd name="T155" fmla="*/ 139 w 139"/>
                  <a:gd name="T156" fmla="*/ 177 h 17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9" h="177">
                    <a:moveTo>
                      <a:pt x="0" y="160"/>
                    </a:moveTo>
                    <a:lnTo>
                      <a:pt x="14" y="142"/>
                    </a:lnTo>
                    <a:lnTo>
                      <a:pt x="17" y="138"/>
                    </a:lnTo>
                    <a:lnTo>
                      <a:pt x="17" y="132"/>
                    </a:lnTo>
                    <a:lnTo>
                      <a:pt x="14" y="124"/>
                    </a:lnTo>
                    <a:lnTo>
                      <a:pt x="11" y="118"/>
                    </a:lnTo>
                    <a:lnTo>
                      <a:pt x="8" y="118"/>
                    </a:lnTo>
                    <a:lnTo>
                      <a:pt x="5" y="105"/>
                    </a:lnTo>
                    <a:lnTo>
                      <a:pt x="14" y="92"/>
                    </a:lnTo>
                    <a:lnTo>
                      <a:pt x="5" y="86"/>
                    </a:lnTo>
                    <a:lnTo>
                      <a:pt x="12" y="86"/>
                    </a:lnTo>
                    <a:lnTo>
                      <a:pt x="56" y="87"/>
                    </a:lnTo>
                    <a:lnTo>
                      <a:pt x="58" y="67"/>
                    </a:lnTo>
                    <a:lnTo>
                      <a:pt x="58" y="58"/>
                    </a:lnTo>
                    <a:lnTo>
                      <a:pt x="61" y="52"/>
                    </a:lnTo>
                    <a:lnTo>
                      <a:pt x="67" y="52"/>
                    </a:lnTo>
                    <a:lnTo>
                      <a:pt x="73" y="54"/>
                    </a:lnTo>
                    <a:lnTo>
                      <a:pt x="76" y="52"/>
                    </a:lnTo>
                    <a:lnTo>
                      <a:pt x="76" y="21"/>
                    </a:lnTo>
                    <a:lnTo>
                      <a:pt x="78" y="13"/>
                    </a:lnTo>
                    <a:lnTo>
                      <a:pt x="79" y="11"/>
                    </a:lnTo>
                    <a:lnTo>
                      <a:pt x="84" y="13"/>
                    </a:lnTo>
                    <a:lnTo>
                      <a:pt x="104" y="13"/>
                    </a:lnTo>
                    <a:lnTo>
                      <a:pt x="104" y="0"/>
                    </a:lnTo>
                    <a:lnTo>
                      <a:pt x="138" y="28"/>
                    </a:lnTo>
                    <a:lnTo>
                      <a:pt x="121" y="28"/>
                    </a:lnTo>
                    <a:lnTo>
                      <a:pt x="121" y="30"/>
                    </a:lnTo>
                    <a:lnTo>
                      <a:pt x="120" y="28"/>
                    </a:lnTo>
                    <a:lnTo>
                      <a:pt x="120" y="31"/>
                    </a:lnTo>
                    <a:lnTo>
                      <a:pt x="118" y="31"/>
                    </a:lnTo>
                    <a:lnTo>
                      <a:pt x="123" y="138"/>
                    </a:lnTo>
                    <a:lnTo>
                      <a:pt x="129" y="145"/>
                    </a:lnTo>
                    <a:lnTo>
                      <a:pt x="130" y="151"/>
                    </a:lnTo>
                    <a:lnTo>
                      <a:pt x="129" y="151"/>
                    </a:lnTo>
                    <a:lnTo>
                      <a:pt x="123" y="158"/>
                    </a:lnTo>
                    <a:lnTo>
                      <a:pt x="76" y="152"/>
                    </a:lnTo>
                    <a:lnTo>
                      <a:pt x="78" y="152"/>
                    </a:lnTo>
                    <a:lnTo>
                      <a:pt x="75" y="158"/>
                    </a:lnTo>
                    <a:lnTo>
                      <a:pt x="70" y="156"/>
                    </a:lnTo>
                    <a:lnTo>
                      <a:pt x="68" y="158"/>
                    </a:lnTo>
                    <a:lnTo>
                      <a:pt x="68" y="167"/>
                    </a:lnTo>
                    <a:lnTo>
                      <a:pt x="64" y="169"/>
                    </a:lnTo>
                    <a:lnTo>
                      <a:pt x="60" y="176"/>
                    </a:lnTo>
                    <a:lnTo>
                      <a:pt x="56" y="176"/>
                    </a:lnTo>
                    <a:lnTo>
                      <a:pt x="50" y="173"/>
                    </a:lnTo>
                    <a:lnTo>
                      <a:pt x="45" y="170"/>
                    </a:lnTo>
                    <a:lnTo>
                      <a:pt x="39" y="161"/>
                    </a:lnTo>
                    <a:lnTo>
                      <a:pt x="29" y="155"/>
                    </a:lnTo>
                    <a:lnTo>
                      <a:pt x="17" y="151"/>
                    </a:lnTo>
                    <a:lnTo>
                      <a:pt x="0" y="158"/>
                    </a:lnTo>
                    <a:lnTo>
                      <a:pt x="0" y="16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0" name="Freeform 101"/>
              <p:cNvSpPr>
                <a:spLocks/>
              </p:cNvSpPr>
              <p:nvPr/>
            </p:nvSpPr>
            <p:spPr bwMode="auto">
              <a:xfrm>
                <a:off x="4982987" y="4048876"/>
                <a:ext cx="56534" cy="40935"/>
              </a:xfrm>
              <a:custGeom>
                <a:avLst/>
                <a:gdLst>
                  <a:gd name="T0" fmla="*/ 2147483647 w 34"/>
                  <a:gd name="T1" fmla="*/ 0 h 24"/>
                  <a:gd name="T2" fmla="*/ 2147483647 w 34"/>
                  <a:gd name="T3" fmla="*/ 0 h 24"/>
                  <a:gd name="T4" fmla="*/ 0 w 34"/>
                  <a:gd name="T5" fmla="*/ 2147483647 h 24"/>
                  <a:gd name="T6" fmla="*/ 2147483647 w 34"/>
                  <a:gd name="T7" fmla="*/ 2147483647 h 24"/>
                  <a:gd name="T8" fmla="*/ 2147483647 w 34"/>
                  <a:gd name="T9" fmla="*/ 2147483647 h 24"/>
                  <a:gd name="T10" fmla="*/ 2147483647 w 34"/>
                  <a:gd name="T11" fmla="*/ 2147483647 h 24"/>
                  <a:gd name="T12" fmla="*/ 2147483647 w 34"/>
                  <a:gd name="T13" fmla="*/ 2147483647 h 24"/>
                  <a:gd name="T14" fmla="*/ 2147483647 w 34"/>
                  <a:gd name="T15" fmla="*/ 2147483647 h 24"/>
                  <a:gd name="T16" fmla="*/ 2147483647 w 34"/>
                  <a:gd name="T17" fmla="*/ 0 h 24"/>
                  <a:gd name="T18" fmla="*/ 2147483647 w 34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24"/>
                  <a:gd name="T32" fmla="*/ 34 w 34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24">
                    <a:moveTo>
                      <a:pt x="20" y="0"/>
                    </a:moveTo>
                    <a:lnTo>
                      <a:pt x="13" y="0"/>
                    </a:lnTo>
                    <a:lnTo>
                      <a:pt x="0" y="4"/>
                    </a:lnTo>
                    <a:lnTo>
                      <a:pt x="14" y="23"/>
                    </a:lnTo>
                    <a:lnTo>
                      <a:pt x="23" y="20"/>
                    </a:lnTo>
                    <a:lnTo>
                      <a:pt x="28" y="18"/>
                    </a:lnTo>
                    <a:lnTo>
                      <a:pt x="33" y="13"/>
                    </a:lnTo>
                    <a:lnTo>
                      <a:pt x="31" y="12"/>
                    </a:lnTo>
                    <a:lnTo>
                      <a:pt x="31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1" name="Freeform 102"/>
              <p:cNvSpPr>
                <a:spLocks/>
              </p:cNvSpPr>
              <p:nvPr/>
            </p:nvSpPr>
            <p:spPr bwMode="auto">
              <a:xfrm>
                <a:off x="4961542" y="3978701"/>
                <a:ext cx="95524" cy="72123"/>
              </a:xfrm>
              <a:custGeom>
                <a:avLst/>
                <a:gdLst>
                  <a:gd name="T0" fmla="*/ 2147483647 w 57"/>
                  <a:gd name="T1" fmla="*/ 2147483647 h 46"/>
                  <a:gd name="T2" fmla="*/ 0 w 57"/>
                  <a:gd name="T3" fmla="*/ 2147483647 h 46"/>
                  <a:gd name="T4" fmla="*/ 0 w 57"/>
                  <a:gd name="T5" fmla="*/ 2147483647 h 46"/>
                  <a:gd name="T6" fmla="*/ 2147483647 w 57"/>
                  <a:gd name="T7" fmla="*/ 2147483647 h 46"/>
                  <a:gd name="T8" fmla="*/ 2147483647 w 57"/>
                  <a:gd name="T9" fmla="*/ 0 h 46"/>
                  <a:gd name="T10" fmla="*/ 2147483647 w 57"/>
                  <a:gd name="T11" fmla="*/ 2147483647 h 46"/>
                  <a:gd name="T12" fmla="*/ 2147483647 w 57"/>
                  <a:gd name="T13" fmla="*/ 2147483647 h 46"/>
                  <a:gd name="T14" fmla="*/ 2147483647 w 57"/>
                  <a:gd name="T15" fmla="*/ 2147483647 h 46"/>
                  <a:gd name="T16" fmla="*/ 2147483647 w 57"/>
                  <a:gd name="T17" fmla="*/ 2147483647 h 46"/>
                  <a:gd name="T18" fmla="*/ 2147483647 w 57"/>
                  <a:gd name="T19" fmla="*/ 2147483647 h 46"/>
                  <a:gd name="T20" fmla="*/ 2147483647 w 57"/>
                  <a:gd name="T21" fmla="*/ 2147483647 h 46"/>
                  <a:gd name="T22" fmla="*/ 2147483647 w 57"/>
                  <a:gd name="T23" fmla="*/ 2147483647 h 46"/>
                  <a:gd name="T24" fmla="*/ 2147483647 w 57"/>
                  <a:gd name="T25" fmla="*/ 2147483647 h 46"/>
                  <a:gd name="T26" fmla="*/ 2147483647 w 57"/>
                  <a:gd name="T27" fmla="*/ 2147483647 h 46"/>
                  <a:gd name="T28" fmla="*/ 2147483647 w 57"/>
                  <a:gd name="T29" fmla="*/ 2147483647 h 46"/>
                  <a:gd name="T30" fmla="*/ 2147483647 w 57"/>
                  <a:gd name="T31" fmla="*/ 2147483647 h 46"/>
                  <a:gd name="T32" fmla="*/ 2147483647 w 57"/>
                  <a:gd name="T33" fmla="*/ 2147483647 h 46"/>
                  <a:gd name="T34" fmla="*/ 2147483647 w 57"/>
                  <a:gd name="T35" fmla="*/ 2147483647 h 46"/>
                  <a:gd name="T36" fmla="*/ 2147483647 w 57"/>
                  <a:gd name="T37" fmla="*/ 2147483647 h 46"/>
                  <a:gd name="T38" fmla="*/ 2147483647 w 57"/>
                  <a:gd name="T39" fmla="*/ 2147483647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"/>
                  <a:gd name="T61" fmla="*/ 0 h 46"/>
                  <a:gd name="T62" fmla="*/ 57 w 57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" h="46">
                    <a:moveTo>
                      <a:pt x="3" y="27"/>
                    </a:moveTo>
                    <a:lnTo>
                      <a:pt x="0" y="10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17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41" y="18"/>
                    </a:lnTo>
                    <a:lnTo>
                      <a:pt x="44" y="18"/>
                    </a:lnTo>
                    <a:lnTo>
                      <a:pt x="51" y="21"/>
                    </a:lnTo>
                    <a:lnTo>
                      <a:pt x="54" y="24"/>
                    </a:lnTo>
                    <a:lnTo>
                      <a:pt x="54" y="35"/>
                    </a:lnTo>
                    <a:lnTo>
                      <a:pt x="56" y="42"/>
                    </a:lnTo>
                    <a:lnTo>
                      <a:pt x="56" y="40"/>
                    </a:lnTo>
                    <a:lnTo>
                      <a:pt x="25" y="40"/>
                    </a:lnTo>
                    <a:lnTo>
                      <a:pt x="11" y="45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5" y="36"/>
                    </a:lnTo>
                    <a:lnTo>
                      <a:pt x="3" y="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2" name="Freeform 103"/>
              <p:cNvSpPr>
                <a:spLocks/>
              </p:cNvSpPr>
              <p:nvPr/>
            </p:nvSpPr>
            <p:spPr bwMode="auto">
              <a:xfrm>
                <a:off x="4965440" y="4009890"/>
                <a:ext cx="62383" cy="25340"/>
              </a:xfrm>
              <a:custGeom>
                <a:avLst/>
                <a:gdLst>
                  <a:gd name="T0" fmla="*/ 0 w 35"/>
                  <a:gd name="T1" fmla="*/ 0 h 17"/>
                  <a:gd name="T2" fmla="*/ 0 w 35"/>
                  <a:gd name="T3" fmla="*/ 2147483647 h 17"/>
                  <a:gd name="T4" fmla="*/ 2147483647 w 35"/>
                  <a:gd name="T5" fmla="*/ 2147483647 h 17"/>
                  <a:gd name="T6" fmla="*/ 2147483647 w 35"/>
                  <a:gd name="T7" fmla="*/ 2147483647 h 17"/>
                  <a:gd name="T8" fmla="*/ 2147483647 w 35"/>
                  <a:gd name="T9" fmla="*/ 2147483647 h 17"/>
                  <a:gd name="T10" fmla="*/ 2147483647 w 35"/>
                  <a:gd name="T11" fmla="*/ 2147483647 h 17"/>
                  <a:gd name="T12" fmla="*/ 2147483647 w 35"/>
                  <a:gd name="T13" fmla="*/ 2147483647 h 17"/>
                  <a:gd name="T14" fmla="*/ 2147483647 w 35"/>
                  <a:gd name="T15" fmla="*/ 2147483647 h 17"/>
                  <a:gd name="T16" fmla="*/ 2147483647 w 35"/>
                  <a:gd name="T17" fmla="*/ 2147483647 h 17"/>
                  <a:gd name="T18" fmla="*/ 2147483647 w 35"/>
                  <a:gd name="T19" fmla="*/ 0 h 17"/>
                  <a:gd name="T20" fmla="*/ 2147483647 w 35"/>
                  <a:gd name="T21" fmla="*/ 2147483647 h 17"/>
                  <a:gd name="T22" fmla="*/ 2147483647 w 35"/>
                  <a:gd name="T23" fmla="*/ 2147483647 h 17"/>
                  <a:gd name="T24" fmla="*/ 2147483647 w 35"/>
                  <a:gd name="T25" fmla="*/ 0 h 17"/>
                  <a:gd name="T26" fmla="*/ 2147483647 w 35"/>
                  <a:gd name="T27" fmla="*/ 0 h 17"/>
                  <a:gd name="T28" fmla="*/ 0 w 35"/>
                  <a:gd name="T29" fmla="*/ 0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7"/>
                  <a:gd name="T47" fmla="*/ 35 w 35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7">
                    <a:moveTo>
                      <a:pt x="0" y="0"/>
                    </a:moveTo>
                    <a:lnTo>
                      <a:pt x="0" y="13"/>
                    </a:lnTo>
                    <a:lnTo>
                      <a:pt x="8" y="9"/>
                    </a:lnTo>
                    <a:lnTo>
                      <a:pt x="13" y="13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9" y="13"/>
                    </a:lnTo>
                    <a:lnTo>
                      <a:pt x="32" y="9"/>
                    </a:lnTo>
                    <a:lnTo>
                      <a:pt x="34" y="9"/>
                    </a:lnTo>
                    <a:lnTo>
                      <a:pt x="26" y="0"/>
                    </a:lnTo>
                    <a:lnTo>
                      <a:pt x="22" y="4"/>
                    </a:lnTo>
                    <a:lnTo>
                      <a:pt x="15" y="9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3" name="Freeform 105"/>
              <p:cNvSpPr>
                <a:spLocks/>
              </p:cNvSpPr>
              <p:nvPr/>
            </p:nvSpPr>
            <p:spPr bwMode="auto">
              <a:xfrm>
                <a:off x="5053167" y="4107355"/>
                <a:ext cx="48736" cy="70175"/>
              </a:xfrm>
              <a:custGeom>
                <a:avLst/>
                <a:gdLst>
                  <a:gd name="T0" fmla="*/ 0 w 31"/>
                  <a:gd name="T1" fmla="*/ 2147483647 h 42"/>
                  <a:gd name="T2" fmla="*/ 2147483647 w 31"/>
                  <a:gd name="T3" fmla="*/ 2147483647 h 42"/>
                  <a:gd name="T4" fmla="*/ 2147483647 w 31"/>
                  <a:gd name="T5" fmla="*/ 2147483647 h 42"/>
                  <a:gd name="T6" fmla="*/ 2147483647 w 31"/>
                  <a:gd name="T7" fmla="*/ 2147483647 h 42"/>
                  <a:gd name="T8" fmla="*/ 2147483647 w 31"/>
                  <a:gd name="T9" fmla="*/ 0 h 42"/>
                  <a:gd name="T10" fmla="*/ 2147483647 w 31"/>
                  <a:gd name="T11" fmla="*/ 2147483647 h 42"/>
                  <a:gd name="T12" fmla="*/ 2147483647 w 31"/>
                  <a:gd name="T13" fmla="*/ 2147483647 h 42"/>
                  <a:gd name="T14" fmla="*/ 2147483647 w 31"/>
                  <a:gd name="T15" fmla="*/ 2147483647 h 42"/>
                  <a:gd name="T16" fmla="*/ 2147483647 w 31"/>
                  <a:gd name="T17" fmla="*/ 2147483647 h 42"/>
                  <a:gd name="T18" fmla="*/ 2147483647 w 31"/>
                  <a:gd name="T19" fmla="*/ 2147483647 h 42"/>
                  <a:gd name="T20" fmla="*/ 2147483647 w 31"/>
                  <a:gd name="T21" fmla="*/ 2147483647 h 42"/>
                  <a:gd name="T22" fmla="*/ 2147483647 w 31"/>
                  <a:gd name="T23" fmla="*/ 2147483647 h 42"/>
                  <a:gd name="T24" fmla="*/ 2147483647 w 31"/>
                  <a:gd name="T25" fmla="*/ 2147483647 h 42"/>
                  <a:gd name="T26" fmla="*/ 2147483647 w 31"/>
                  <a:gd name="T27" fmla="*/ 2147483647 h 42"/>
                  <a:gd name="T28" fmla="*/ 2147483647 w 31"/>
                  <a:gd name="T29" fmla="*/ 2147483647 h 42"/>
                  <a:gd name="T30" fmla="*/ 0 w 31"/>
                  <a:gd name="T31" fmla="*/ 2147483647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1"/>
                  <a:gd name="T49" fmla="*/ 0 h 42"/>
                  <a:gd name="T50" fmla="*/ 31 w 31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1" h="42">
                    <a:moveTo>
                      <a:pt x="0" y="16"/>
                    </a:moveTo>
                    <a:lnTo>
                      <a:pt x="2" y="9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5" y="0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5" y="4"/>
                    </a:lnTo>
                    <a:lnTo>
                      <a:pt x="30" y="11"/>
                    </a:lnTo>
                    <a:lnTo>
                      <a:pt x="30" y="21"/>
                    </a:lnTo>
                    <a:lnTo>
                      <a:pt x="25" y="32"/>
                    </a:lnTo>
                    <a:lnTo>
                      <a:pt x="22" y="38"/>
                    </a:lnTo>
                    <a:lnTo>
                      <a:pt x="15" y="41"/>
                    </a:lnTo>
                    <a:lnTo>
                      <a:pt x="11" y="39"/>
                    </a:lnTo>
                    <a:lnTo>
                      <a:pt x="8" y="33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4" name="Freeform 106"/>
              <p:cNvSpPr>
                <a:spLocks/>
              </p:cNvSpPr>
              <p:nvPr/>
            </p:nvSpPr>
            <p:spPr bwMode="auto">
              <a:xfrm>
                <a:off x="5008328" y="4048876"/>
                <a:ext cx="138412" cy="113060"/>
              </a:xfrm>
              <a:custGeom>
                <a:avLst/>
                <a:gdLst>
                  <a:gd name="T0" fmla="*/ 2147483647 w 84"/>
                  <a:gd name="T1" fmla="*/ 2147483647 h 67"/>
                  <a:gd name="T2" fmla="*/ 0 w 84"/>
                  <a:gd name="T3" fmla="*/ 2147483647 h 67"/>
                  <a:gd name="T4" fmla="*/ 2147483647 w 84"/>
                  <a:gd name="T5" fmla="*/ 2147483647 h 67"/>
                  <a:gd name="T6" fmla="*/ 2147483647 w 84"/>
                  <a:gd name="T7" fmla="*/ 2147483647 h 67"/>
                  <a:gd name="T8" fmla="*/ 2147483647 w 84"/>
                  <a:gd name="T9" fmla="*/ 2147483647 h 67"/>
                  <a:gd name="T10" fmla="*/ 2147483647 w 84"/>
                  <a:gd name="T11" fmla="*/ 2147483647 h 67"/>
                  <a:gd name="T12" fmla="*/ 2147483647 w 84"/>
                  <a:gd name="T13" fmla="*/ 0 h 67"/>
                  <a:gd name="T14" fmla="*/ 2147483647 w 84"/>
                  <a:gd name="T15" fmla="*/ 0 h 67"/>
                  <a:gd name="T16" fmla="*/ 2147483647 w 84"/>
                  <a:gd name="T17" fmla="*/ 2147483647 h 67"/>
                  <a:gd name="T18" fmla="*/ 2147483647 w 84"/>
                  <a:gd name="T19" fmla="*/ 2147483647 h 67"/>
                  <a:gd name="T20" fmla="*/ 2147483647 w 84"/>
                  <a:gd name="T21" fmla="*/ 2147483647 h 67"/>
                  <a:gd name="T22" fmla="*/ 2147483647 w 84"/>
                  <a:gd name="T23" fmla="*/ 2147483647 h 67"/>
                  <a:gd name="T24" fmla="*/ 2147483647 w 84"/>
                  <a:gd name="T25" fmla="*/ 2147483647 h 67"/>
                  <a:gd name="T26" fmla="*/ 2147483647 w 84"/>
                  <a:gd name="T27" fmla="*/ 2147483647 h 67"/>
                  <a:gd name="T28" fmla="*/ 2147483647 w 84"/>
                  <a:gd name="T29" fmla="*/ 2147483647 h 67"/>
                  <a:gd name="T30" fmla="*/ 2147483647 w 84"/>
                  <a:gd name="T31" fmla="*/ 2147483647 h 67"/>
                  <a:gd name="T32" fmla="*/ 2147483647 w 84"/>
                  <a:gd name="T33" fmla="*/ 2147483647 h 67"/>
                  <a:gd name="T34" fmla="*/ 2147483647 w 84"/>
                  <a:gd name="T35" fmla="*/ 2147483647 h 67"/>
                  <a:gd name="T36" fmla="*/ 2147483647 w 84"/>
                  <a:gd name="T37" fmla="*/ 2147483647 h 67"/>
                  <a:gd name="T38" fmla="*/ 2147483647 w 84"/>
                  <a:gd name="T39" fmla="*/ 2147483647 h 67"/>
                  <a:gd name="T40" fmla="*/ 2147483647 w 84"/>
                  <a:gd name="T41" fmla="*/ 2147483647 h 67"/>
                  <a:gd name="T42" fmla="*/ 2147483647 w 84"/>
                  <a:gd name="T43" fmla="*/ 2147483647 h 67"/>
                  <a:gd name="T44" fmla="*/ 2147483647 w 84"/>
                  <a:gd name="T45" fmla="*/ 2147483647 h 67"/>
                  <a:gd name="T46" fmla="*/ 2147483647 w 84"/>
                  <a:gd name="T47" fmla="*/ 2147483647 h 67"/>
                  <a:gd name="T48" fmla="*/ 2147483647 w 84"/>
                  <a:gd name="T49" fmla="*/ 2147483647 h 67"/>
                  <a:gd name="T50" fmla="*/ 2147483647 w 84"/>
                  <a:gd name="T51" fmla="*/ 2147483647 h 67"/>
                  <a:gd name="T52" fmla="*/ 2147483647 w 84"/>
                  <a:gd name="T53" fmla="*/ 2147483647 h 67"/>
                  <a:gd name="T54" fmla="*/ 2147483647 w 84"/>
                  <a:gd name="T55" fmla="*/ 2147483647 h 67"/>
                  <a:gd name="T56" fmla="*/ 2147483647 w 84"/>
                  <a:gd name="T57" fmla="*/ 2147483647 h 67"/>
                  <a:gd name="T58" fmla="*/ 2147483647 w 84"/>
                  <a:gd name="T59" fmla="*/ 2147483647 h 67"/>
                  <a:gd name="T60" fmla="*/ 2147483647 w 84"/>
                  <a:gd name="T61" fmla="*/ 2147483647 h 67"/>
                  <a:gd name="T62" fmla="*/ 2147483647 w 84"/>
                  <a:gd name="T63" fmla="*/ 2147483647 h 67"/>
                  <a:gd name="T64" fmla="*/ 2147483647 w 84"/>
                  <a:gd name="T65" fmla="*/ 2147483647 h 67"/>
                  <a:gd name="T66" fmla="*/ 2147483647 w 84"/>
                  <a:gd name="T67" fmla="*/ 2147483647 h 67"/>
                  <a:gd name="T68" fmla="*/ 2147483647 w 84"/>
                  <a:gd name="T69" fmla="*/ 2147483647 h 67"/>
                  <a:gd name="T70" fmla="*/ 2147483647 w 84"/>
                  <a:gd name="T71" fmla="*/ 2147483647 h 67"/>
                  <a:gd name="T72" fmla="*/ 2147483647 w 84"/>
                  <a:gd name="T73" fmla="*/ 2147483647 h 6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4"/>
                  <a:gd name="T112" fmla="*/ 0 h 67"/>
                  <a:gd name="T113" fmla="*/ 84 w 84"/>
                  <a:gd name="T114" fmla="*/ 67 h 6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4" h="67">
                    <a:moveTo>
                      <a:pt x="14" y="37"/>
                    </a:moveTo>
                    <a:lnTo>
                      <a:pt x="0" y="23"/>
                    </a:lnTo>
                    <a:lnTo>
                      <a:pt x="14" y="19"/>
                    </a:lnTo>
                    <a:lnTo>
                      <a:pt x="17" y="16"/>
                    </a:lnTo>
                    <a:lnTo>
                      <a:pt x="20" y="13"/>
                    </a:lnTo>
                    <a:lnTo>
                      <a:pt x="20" y="7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30" y="2"/>
                    </a:lnTo>
                    <a:lnTo>
                      <a:pt x="31" y="5"/>
                    </a:lnTo>
                    <a:lnTo>
                      <a:pt x="36" y="5"/>
                    </a:lnTo>
                    <a:lnTo>
                      <a:pt x="41" y="9"/>
                    </a:lnTo>
                    <a:lnTo>
                      <a:pt x="50" y="10"/>
                    </a:lnTo>
                    <a:lnTo>
                      <a:pt x="55" y="9"/>
                    </a:lnTo>
                    <a:lnTo>
                      <a:pt x="55" y="5"/>
                    </a:lnTo>
                    <a:lnTo>
                      <a:pt x="61" y="2"/>
                    </a:lnTo>
                    <a:lnTo>
                      <a:pt x="67" y="7"/>
                    </a:lnTo>
                    <a:lnTo>
                      <a:pt x="67" y="14"/>
                    </a:lnTo>
                    <a:lnTo>
                      <a:pt x="69" y="19"/>
                    </a:lnTo>
                    <a:lnTo>
                      <a:pt x="75" y="25"/>
                    </a:lnTo>
                    <a:lnTo>
                      <a:pt x="77" y="39"/>
                    </a:lnTo>
                    <a:lnTo>
                      <a:pt x="80" y="49"/>
                    </a:lnTo>
                    <a:lnTo>
                      <a:pt x="83" y="57"/>
                    </a:lnTo>
                    <a:lnTo>
                      <a:pt x="83" y="63"/>
                    </a:lnTo>
                    <a:lnTo>
                      <a:pt x="83" y="66"/>
                    </a:lnTo>
                    <a:lnTo>
                      <a:pt x="75" y="63"/>
                    </a:lnTo>
                    <a:lnTo>
                      <a:pt x="67" y="57"/>
                    </a:lnTo>
                    <a:lnTo>
                      <a:pt x="55" y="57"/>
                    </a:lnTo>
                    <a:lnTo>
                      <a:pt x="58" y="48"/>
                    </a:lnTo>
                    <a:lnTo>
                      <a:pt x="55" y="40"/>
                    </a:lnTo>
                    <a:lnTo>
                      <a:pt x="50" y="37"/>
                    </a:lnTo>
                    <a:lnTo>
                      <a:pt x="42" y="36"/>
                    </a:lnTo>
                    <a:lnTo>
                      <a:pt x="31" y="39"/>
                    </a:lnTo>
                    <a:lnTo>
                      <a:pt x="28" y="43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4" y="3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5" name="Freeform 107"/>
              <p:cNvSpPr>
                <a:spLocks/>
              </p:cNvSpPr>
              <p:nvPr/>
            </p:nvSpPr>
            <p:spPr bwMode="auto">
              <a:xfrm>
                <a:off x="5131146" y="4082014"/>
                <a:ext cx="120867" cy="138401"/>
              </a:xfrm>
              <a:custGeom>
                <a:avLst/>
                <a:gdLst>
                  <a:gd name="T0" fmla="*/ 2147483647 w 74"/>
                  <a:gd name="T1" fmla="*/ 2147483647 h 85"/>
                  <a:gd name="T2" fmla="*/ 2147483647 w 74"/>
                  <a:gd name="T3" fmla="*/ 2147483647 h 85"/>
                  <a:gd name="T4" fmla="*/ 2147483647 w 74"/>
                  <a:gd name="T5" fmla="*/ 2147483647 h 85"/>
                  <a:gd name="T6" fmla="*/ 2147483647 w 74"/>
                  <a:gd name="T7" fmla="*/ 2147483647 h 85"/>
                  <a:gd name="T8" fmla="*/ 2147483647 w 74"/>
                  <a:gd name="T9" fmla="*/ 2147483647 h 85"/>
                  <a:gd name="T10" fmla="*/ 2147483647 w 74"/>
                  <a:gd name="T11" fmla="*/ 2147483647 h 85"/>
                  <a:gd name="T12" fmla="*/ 2147483647 w 74"/>
                  <a:gd name="T13" fmla="*/ 2147483647 h 85"/>
                  <a:gd name="T14" fmla="*/ 2147483647 w 74"/>
                  <a:gd name="T15" fmla="*/ 2147483647 h 85"/>
                  <a:gd name="T16" fmla="*/ 2147483647 w 74"/>
                  <a:gd name="T17" fmla="*/ 2147483647 h 85"/>
                  <a:gd name="T18" fmla="*/ 2147483647 w 74"/>
                  <a:gd name="T19" fmla="*/ 2147483647 h 85"/>
                  <a:gd name="T20" fmla="*/ 2147483647 w 74"/>
                  <a:gd name="T21" fmla="*/ 2147483647 h 85"/>
                  <a:gd name="T22" fmla="*/ 2147483647 w 74"/>
                  <a:gd name="T23" fmla="*/ 2147483647 h 85"/>
                  <a:gd name="T24" fmla="*/ 2147483647 w 74"/>
                  <a:gd name="T25" fmla="*/ 2147483647 h 85"/>
                  <a:gd name="T26" fmla="*/ 2147483647 w 74"/>
                  <a:gd name="T27" fmla="*/ 2147483647 h 85"/>
                  <a:gd name="T28" fmla="*/ 0 w 74"/>
                  <a:gd name="T29" fmla="*/ 2147483647 h 85"/>
                  <a:gd name="T30" fmla="*/ 2147483647 w 74"/>
                  <a:gd name="T31" fmla="*/ 2147483647 h 85"/>
                  <a:gd name="T32" fmla="*/ 2147483647 w 74"/>
                  <a:gd name="T33" fmla="*/ 2147483647 h 85"/>
                  <a:gd name="T34" fmla="*/ 2147483647 w 74"/>
                  <a:gd name="T35" fmla="*/ 2147483647 h 85"/>
                  <a:gd name="T36" fmla="*/ 2147483647 w 74"/>
                  <a:gd name="T37" fmla="*/ 0 h 85"/>
                  <a:gd name="T38" fmla="*/ 2147483647 w 74"/>
                  <a:gd name="T39" fmla="*/ 2147483647 h 85"/>
                  <a:gd name="T40" fmla="*/ 2147483647 w 74"/>
                  <a:gd name="T41" fmla="*/ 2147483647 h 85"/>
                  <a:gd name="T42" fmla="*/ 2147483647 w 74"/>
                  <a:gd name="T43" fmla="*/ 2147483647 h 85"/>
                  <a:gd name="T44" fmla="*/ 2147483647 w 74"/>
                  <a:gd name="T45" fmla="*/ 0 h 85"/>
                  <a:gd name="T46" fmla="*/ 2147483647 w 74"/>
                  <a:gd name="T47" fmla="*/ 2147483647 h 85"/>
                  <a:gd name="T48" fmla="*/ 2147483647 w 74"/>
                  <a:gd name="T49" fmla="*/ 2147483647 h 85"/>
                  <a:gd name="T50" fmla="*/ 2147483647 w 74"/>
                  <a:gd name="T51" fmla="*/ 0 h 85"/>
                  <a:gd name="T52" fmla="*/ 2147483647 w 74"/>
                  <a:gd name="T53" fmla="*/ 2147483647 h 85"/>
                  <a:gd name="T54" fmla="*/ 2147483647 w 74"/>
                  <a:gd name="T55" fmla="*/ 2147483647 h 85"/>
                  <a:gd name="T56" fmla="*/ 2147483647 w 74"/>
                  <a:gd name="T57" fmla="*/ 2147483647 h 85"/>
                  <a:gd name="T58" fmla="*/ 2147483647 w 74"/>
                  <a:gd name="T59" fmla="*/ 2147483647 h 85"/>
                  <a:gd name="T60" fmla="*/ 2147483647 w 74"/>
                  <a:gd name="T61" fmla="*/ 2147483647 h 85"/>
                  <a:gd name="T62" fmla="*/ 2147483647 w 74"/>
                  <a:gd name="T63" fmla="*/ 2147483647 h 85"/>
                  <a:gd name="T64" fmla="*/ 2147483647 w 74"/>
                  <a:gd name="T65" fmla="*/ 2147483647 h 85"/>
                  <a:gd name="T66" fmla="*/ 2147483647 w 74"/>
                  <a:gd name="T67" fmla="*/ 2147483647 h 85"/>
                  <a:gd name="T68" fmla="*/ 2147483647 w 74"/>
                  <a:gd name="T69" fmla="*/ 2147483647 h 85"/>
                  <a:gd name="T70" fmla="*/ 2147483647 w 74"/>
                  <a:gd name="T71" fmla="*/ 2147483647 h 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4"/>
                  <a:gd name="T109" fmla="*/ 0 h 85"/>
                  <a:gd name="T110" fmla="*/ 74 w 74"/>
                  <a:gd name="T111" fmla="*/ 85 h 8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4" h="85">
                    <a:moveTo>
                      <a:pt x="37" y="81"/>
                    </a:moveTo>
                    <a:lnTo>
                      <a:pt x="39" y="74"/>
                    </a:lnTo>
                    <a:lnTo>
                      <a:pt x="38" y="65"/>
                    </a:lnTo>
                    <a:lnTo>
                      <a:pt x="35" y="60"/>
                    </a:lnTo>
                    <a:lnTo>
                      <a:pt x="28" y="62"/>
                    </a:lnTo>
                    <a:lnTo>
                      <a:pt x="22" y="57"/>
                    </a:lnTo>
                    <a:lnTo>
                      <a:pt x="23" y="48"/>
                    </a:lnTo>
                    <a:lnTo>
                      <a:pt x="20" y="42"/>
                    </a:lnTo>
                    <a:lnTo>
                      <a:pt x="18" y="40"/>
                    </a:lnTo>
                    <a:lnTo>
                      <a:pt x="15" y="42"/>
                    </a:lnTo>
                    <a:lnTo>
                      <a:pt x="9" y="45"/>
                    </a:lnTo>
                    <a:lnTo>
                      <a:pt x="9" y="35"/>
                    </a:lnTo>
                    <a:lnTo>
                      <a:pt x="5" y="26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1" y="6"/>
                    </a:lnTo>
                    <a:lnTo>
                      <a:pt x="9" y="8"/>
                    </a:lnTo>
                    <a:lnTo>
                      <a:pt x="18" y="4"/>
                    </a:lnTo>
                    <a:lnTo>
                      <a:pt x="23" y="0"/>
                    </a:lnTo>
                    <a:lnTo>
                      <a:pt x="26" y="3"/>
                    </a:lnTo>
                    <a:lnTo>
                      <a:pt x="30" y="6"/>
                    </a:lnTo>
                    <a:lnTo>
                      <a:pt x="33" y="3"/>
                    </a:lnTo>
                    <a:lnTo>
                      <a:pt x="38" y="0"/>
                    </a:lnTo>
                    <a:lnTo>
                      <a:pt x="45" y="3"/>
                    </a:lnTo>
                    <a:lnTo>
                      <a:pt x="53" y="3"/>
                    </a:lnTo>
                    <a:lnTo>
                      <a:pt x="59" y="0"/>
                    </a:lnTo>
                    <a:lnTo>
                      <a:pt x="66" y="3"/>
                    </a:lnTo>
                    <a:lnTo>
                      <a:pt x="66" y="8"/>
                    </a:lnTo>
                    <a:lnTo>
                      <a:pt x="72" y="27"/>
                    </a:lnTo>
                    <a:lnTo>
                      <a:pt x="70" y="40"/>
                    </a:lnTo>
                    <a:lnTo>
                      <a:pt x="66" y="53"/>
                    </a:lnTo>
                    <a:lnTo>
                      <a:pt x="66" y="62"/>
                    </a:lnTo>
                    <a:lnTo>
                      <a:pt x="68" y="72"/>
                    </a:lnTo>
                    <a:lnTo>
                      <a:pt x="73" y="84"/>
                    </a:lnTo>
                    <a:lnTo>
                      <a:pt x="58" y="75"/>
                    </a:lnTo>
                    <a:lnTo>
                      <a:pt x="37" y="8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6" name="Freeform 108"/>
              <p:cNvSpPr>
                <a:spLocks/>
              </p:cNvSpPr>
              <p:nvPr/>
            </p:nvSpPr>
            <p:spPr bwMode="auto">
              <a:xfrm>
                <a:off x="5185731" y="4027433"/>
                <a:ext cx="105271" cy="54581"/>
              </a:xfrm>
              <a:custGeom>
                <a:avLst/>
                <a:gdLst>
                  <a:gd name="T0" fmla="*/ 2147483647 w 65"/>
                  <a:gd name="T1" fmla="*/ 2147483647 h 35"/>
                  <a:gd name="T2" fmla="*/ 2147483647 w 65"/>
                  <a:gd name="T3" fmla="*/ 2147483647 h 35"/>
                  <a:gd name="T4" fmla="*/ 2147483647 w 65"/>
                  <a:gd name="T5" fmla="*/ 2147483647 h 35"/>
                  <a:gd name="T6" fmla="*/ 2147483647 w 65"/>
                  <a:gd name="T7" fmla="*/ 2147483647 h 35"/>
                  <a:gd name="T8" fmla="*/ 2147483647 w 65"/>
                  <a:gd name="T9" fmla="*/ 2147483647 h 35"/>
                  <a:gd name="T10" fmla="*/ 0 w 65"/>
                  <a:gd name="T11" fmla="*/ 2147483647 h 35"/>
                  <a:gd name="T12" fmla="*/ 2147483647 w 65"/>
                  <a:gd name="T13" fmla="*/ 2147483647 h 35"/>
                  <a:gd name="T14" fmla="*/ 2147483647 w 65"/>
                  <a:gd name="T15" fmla="*/ 2147483647 h 35"/>
                  <a:gd name="T16" fmla="*/ 2147483647 w 65"/>
                  <a:gd name="T17" fmla="*/ 2147483647 h 35"/>
                  <a:gd name="T18" fmla="*/ 2147483647 w 65"/>
                  <a:gd name="T19" fmla="*/ 2147483647 h 35"/>
                  <a:gd name="T20" fmla="*/ 2147483647 w 65"/>
                  <a:gd name="T21" fmla="*/ 2147483647 h 35"/>
                  <a:gd name="T22" fmla="*/ 2147483647 w 65"/>
                  <a:gd name="T23" fmla="*/ 2147483647 h 35"/>
                  <a:gd name="T24" fmla="*/ 2147483647 w 65"/>
                  <a:gd name="T25" fmla="*/ 2147483647 h 35"/>
                  <a:gd name="T26" fmla="*/ 2147483647 w 65"/>
                  <a:gd name="T27" fmla="*/ 2147483647 h 35"/>
                  <a:gd name="T28" fmla="*/ 2147483647 w 65"/>
                  <a:gd name="T29" fmla="*/ 2147483647 h 35"/>
                  <a:gd name="T30" fmla="*/ 2147483647 w 65"/>
                  <a:gd name="T31" fmla="*/ 2147483647 h 35"/>
                  <a:gd name="T32" fmla="*/ 2147483647 w 65"/>
                  <a:gd name="T33" fmla="*/ 2147483647 h 35"/>
                  <a:gd name="T34" fmla="*/ 2147483647 w 65"/>
                  <a:gd name="T35" fmla="*/ 2147483647 h 35"/>
                  <a:gd name="T36" fmla="*/ 2147483647 w 65"/>
                  <a:gd name="T37" fmla="*/ 2147483647 h 35"/>
                  <a:gd name="T38" fmla="*/ 2147483647 w 65"/>
                  <a:gd name="T39" fmla="*/ 2147483647 h 35"/>
                  <a:gd name="T40" fmla="*/ 2147483647 w 65"/>
                  <a:gd name="T41" fmla="*/ 2147483647 h 35"/>
                  <a:gd name="T42" fmla="*/ 2147483647 w 65"/>
                  <a:gd name="T43" fmla="*/ 2147483647 h 35"/>
                  <a:gd name="T44" fmla="*/ 2147483647 w 65"/>
                  <a:gd name="T45" fmla="*/ 2147483647 h 35"/>
                  <a:gd name="T46" fmla="*/ 2147483647 w 65"/>
                  <a:gd name="T47" fmla="*/ 2147483647 h 35"/>
                  <a:gd name="T48" fmla="*/ 2147483647 w 65"/>
                  <a:gd name="T49" fmla="*/ 0 h 35"/>
                  <a:gd name="T50" fmla="*/ 2147483647 w 65"/>
                  <a:gd name="T51" fmla="*/ 2147483647 h 35"/>
                  <a:gd name="T52" fmla="*/ 2147483647 w 65"/>
                  <a:gd name="T53" fmla="*/ 2147483647 h 35"/>
                  <a:gd name="T54" fmla="*/ 2147483647 w 65"/>
                  <a:gd name="T55" fmla="*/ 2147483647 h 3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5"/>
                  <a:gd name="T85" fmla="*/ 0 h 35"/>
                  <a:gd name="T86" fmla="*/ 65 w 65"/>
                  <a:gd name="T87" fmla="*/ 35 h 3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5" h="35">
                    <a:moveTo>
                      <a:pt x="26" y="7"/>
                    </a:moveTo>
                    <a:lnTo>
                      <a:pt x="19" y="7"/>
                    </a:lnTo>
                    <a:lnTo>
                      <a:pt x="13" y="9"/>
                    </a:lnTo>
                    <a:lnTo>
                      <a:pt x="5" y="21"/>
                    </a:lnTo>
                    <a:lnTo>
                      <a:pt x="5" y="18"/>
                    </a:lnTo>
                    <a:lnTo>
                      <a:pt x="0" y="34"/>
                    </a:lnTo>
                    <a:lnTo>
                      <a:pt x="1" y="34"/>
                    </a:lnTo>
                    <a:lnTo>
                      <a:pt x="8" y="32"/>
                    </a:lnTo>
                    <a:lnTo>
                      <a:pt x="15" y="34"/>
                    </a:lnTo>
                    <a:lnTo>
                      <a:pt x="24" y="34"/>
                    </a:lnTo>
                    <a:lnTo>
                      <a:pt x="29" y="32"/>
                    </a:lnTo>
                    <a:lnTo>
                      <a:pt x="32" y="34"/>
                    </a:lnTo>
                    <a:lnTo>
                      <a:pt x="31" y="31"/>
                    </a:lnTo>
                    <a:lnTo>
                      <a:pt x="35" y="26"/>
                    </a:lnTo>
                    <a:lnTo>
                      <a:pt x="37" y="22"/>
                    </a:lnTo>
                    <a:lnTo>
                      <a:pt x="39" y="21"/>
                    </a:lnTo>
                    <a:lnTo>
                      <a:pt x="43" y="18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64" y="18"/>
                    </a:lnTo>
                    <a:lnTo>
                      <a:pt x="64" y="15"/>
                    </a:lnTo>
                    <a:lnTo>
                      <a:pt x="61" y="14"/>
                    </a:lnTo>
                    <a:lnTo>
                      <a:pt x="56" y="12"/>
                    </a:lnTo>
                    <a:lnTo>
                      <a:pt x="53" y="7"/>
                    </a:lnTo>
                    <a:lnTo>
                      <a:pt x="50" y="0"/>
                    </a:lnTo>
                    <a:lnTo>
                      <a:pt x="40" y="3"/>
                    </a:lnTo>
                    <a:lnTo>
                      <a:pt x="32" y="7"/>
                    </a:lnTo>
                    <a:lnTo>
                      <a:pt x="26" y="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7" name="Freeform 109"/>
              <p:cNvSpPr>
                <a:spLocks/>
              </p:cNvSpPr>
              <p:nvPr/>
            </p:nvSpPr>
            <p:spPr bwMode="auto">
              <a:xfrm>
                <a:off x="5240316" y="4056674"/>
                <a:ext cx="44837" cy="167640"/>
              </a:xfrm>
              <a:custGeom>
                <a:avLst/>
                <a:gdLst>
                  <a:gd name="T0" fmla="*/ 2147483647 w 26"/>
                  <a:gd name="T1" fmla="*/ 0 h 102"/>
                  <a:gd name="T2" fmla="*/ 2147483647 w 26"/>
                  <a:gd name="T3" fmla="*/ 0 h 102"/>
                  <a:gd name="T4" fmla="*/ 2147483647 w 26"/>
                  <a:gd name="T5" fmla="*/ 2147483647 h 102"/>
                  <a:gd name="T6" fmla="*/ 2147483647 w 26"/>
                  <a:gd name="T7" fmla="*/ 2147483647 h 102"/>
                  <a:gd name="T8" fmla="*/ 0 w 26"/>
                  <a:gd name="T9" fmla="*/ 2147483647 h 102"/>
                  <a:gd name="T10" fmla="*/ 0 w 26"/>
                  <a:gd name="T11" fmla="*/ 2147483647 h 102"/>
                  <a:gd name="T12" fmla="*/ 2147483647 w 26"/>
                  <a:gd name="T13" fmla="*/ 2147483647 h 102"/>
                  <a:gd name="T14" fmla="*/ 2147483647 w 26"/>
                  <a:gd name="T15" fmla="*/ 2147483647 h 102"/>
                  <a:gd name="T16" fmla="*/ 2147483647 w 26"/>
                  <a:gd name="T17" fmla="*/ 2147483647 h 102"/>
                  <a:gd name="T18" fmla="*/ 2147483647 w 26"/>
                  <a:gd name="T19" fmla="*/ 2147483647 h 102"/>
                  <a:gd name="T20" fmla="*/ 2147483647 w 26"/>
                  <a:gd name="T21" fmla="*/ 2147483647 h 102"/>
                  <a:gd name="T22" fmla="*/ 2147483647 w 26"/>
                  <a:gd name="T23" fmla="*/ 2147483647 h 102"/>
                  <a:gd name="T24" fmla="*/ 2147483647 w 26"/>
                  <a:gd name="T25" fmla="*/ 2147483647 h 102"/>
                  <a:gd name="T26" fmla="*/ 2147483647 w 26"/>
                  <a:gd name="T27" fmla="*/ 2147483647 h 102"/>
                  <a:gd name="T28" fmla="*/ 2147483647 w 26"/>
                  <a:gd name="T29" fmla="*/ 2147483647 h 102"/>
                  <a:gd name="T30" fmla="*/ 2147483647 w 26"/>
                  <a:gd name="T31" fmla="*/ 2147483647 h 102"/>
                  <a:gd name="T32" fmla="*/ 2147483647 w 26"/>
                  <a:gd name="T33" fmla="*/ 2147483647 h 102"/>
                  <a:gd name="T34" fmla="*/ 2147483647 w 26"/>
                  <a:gd name="T35" fmla="*/ 2147483647 h 102"/>
                  <a:gd name="T36" fmla="*/ 2147483647 w 26"/>
                  <a:gd name="T37" fmla="*/ 2147483647 h 102"/>
                  <a:gd name="T38" fmla="*/ 2147483647 w 26"/>
                  <a:gd name="T39" fmla="*/ 2147483647 h 102"/>
                  <a:gd name="T40" fmla="*/ 2147483647 w 26"/>
                  <a:gd name="T41" fmla="*/ 0 h 102"/>
                  <a:gd name="T42" fmla="*/ 2147483647 w 26"/>
                  <a:gd name="T43" fmla="*/ 0 h 10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6"/>
                  <a:gd name="T67" fmla="*/ 0 h 102"/>
                  <a:gd name="T68" fmla="*/ 26 w 26"/>
                  <a:gd name="T69" fmla="*/ 102 h 10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6" h="102">
                    <a:moveTo>
                      <a:pt x="10" y="0"/>
                    </a:moveTo>
                    <a:lnTo>
                      <a:pt x="6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3" y="26"/>
                    </a:lnTo>
                    <a:lnTo>
                      <a:pt x="5" y="35"/>
                    </a:lnTo>
                    <a:lnTo>
                      <a:pt x="5" y="55"/>
                    </a:lnTo>
                    <a:lnTo>
                      <a:pt x="1" y="69"/>
                    </a:lnTo>
                    <a:lnTo>
                      <a:pt x="1" y="82"/>
                    </a:lnTo>
                    <a:lnTo>
                      <a:pt x="7" y="100"/>
                    </a:lnTo>
                    <a:lnTo>
                      <a:pt x="21" y="101"/>
                    </a:lnTo>
                    <a:lnTo>
                      <a:pt x="22" y="101"/>
                    </a:lnTo>
                    <a:lnTo>
                      <a:pt x="24" y="84"/>
                    </a:lnTo>
                    <a:lnTo>
                      <a:pt x="25" y="70"/>
                    </a:lnTo>
                    <a:lnTo>
                      <a:pt x="25" y="55"/>
                    </a:lnTo>
                    <a:lnTo>
                      <a:pt x="22" y="35"/>
                    </a:lnTo>
                    <a:lnTo>
                      <a:pt x="22" y="33"/>
                    </a:lnTo>
                    <a:lnTo>
                      <a:pt x="19" y="8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8" name="Freeform 110"/>
              <p:cNvSpPr>
                <a:spLocks/>
              </p:cNvSpPr>
              <p:nvPr/>
            </p:nvSpPr>
            <p:spPr bwMode="auto">
              <a:xfrm>
                <a:off x="5267608" y="4056674"/>
                <a:ext cx="38989" cy="167640"/>
              </a:xfrm>
              <a:custGeom>
                <a:avLst/>
                <a:gdLst>
                  <a:gd name="T0" fmla="*/ 0 w 24"/>
                  <a:gd name="T1" fmla="*/ 0 h 102"/>
                  <a:gd name="T2" fmla="*/ 2147483647 w 24"/>
                  <a:gd name="T3" fmla="*/ 2147483647 h 102"/>
                  <a:gd name="T4" fmla="*/ 2147483647 w 24"/>
                  <a:gd name="T5" fmla="*/ 2147483647 h 102"/>
                  <a:gd name="T6" fmla="*/ 2147483647 w 24"/>
                  <a:gd name="T7" fmla="*/ 2147483647 h 102"/>
                  <a:gd name="T8" fmla="*/ 2147483647 w 24"/>
                  <a:gd name="T9" fmla="*/ 2147483647 h 102"/>
                  <a:gd name="T10" fmla="*/ 2147483647 w 24"/>
                  <a:gd name="T11" fmla="*/ 2147483647 h 102"/>
                  <a:gd name="T12" fmla="*/ 2147483647 w 24"/>
                  <a:gd name="T13" fmla="*/ 2147483647 h 102"/>
                  <a:gd name="T14" fmla="*/ 2147483647 w 24"/>
                  <a:gd name="T15" fmla="*/ 2147483647 h 102"/>
                  <a:gd name="T16" fmla="*/ 2147483647 w 24"/>
                  <a:gd name="T17" fmla="*/ 2147483647 h 102"/>
                  <a:gd name="T18" fmla="*/ 2147483647 w 24"/>
                  <a:gd name="T19" fmla="*/ 2147483647 h 102"/>
                  <a:gd name="T20" fmla="*/ 2147483647 w 24"/>
                  <a:gd name="T21" fmla="*/ 2147483647 h 102"/>
                  <a:gd name="T22" fmla="*/ 2147483647 w 24"/>
                  <a:gd name="T23" fmla="*/ 2147483647 h 102"/>
                  <a:gd name="T24" fmla="*/ 2147483647 w 24"/>
                  <a:gd name="T25" fmla="*/ 2147483647 h 102"/>
                  <a:gd name="T26" fmla="*/ 2147483647 w 24"/>
                  <a:gd name="T27" fmla="*/ 2147483647 h 102"/>
                  <a:gd name="T28" fmla="*/ 2147483647 w 24"/>
                  <a:gd name="T29" fmla="*/ 2147483647 h 102"/>
                  <a:gd name="T30" fmla="*/ 2147483647 w 24"/>
                  <a:gd name="T31" fmla="*/ 2147483647 h 102"/>
                  <a:gd name="T32" fmla="*/ 2147483647 w 24"/>
                  <a:gd name="T33" fmla="*/ 2147483647 h 102"/>
                  <a:gd name="T34" fmla="*/ 2147483647 w 24"/>
                  <a:gd name="T35" fmla="*/ 2147483647 h 102"/>
                  <a:gd name="T36" fmla="*/ 2147483647 w 24"/>
                  <a:gd name="T37" fmla="*/ 2147483647 h 102"/>
                  <a:gd name="T38" fmla="*/ 2147483647 w 24"/>
                  <a:gd name="T39" fmla="*/ 2147483647 h 102"/>
                  <a:gd name="T40" fmla="*/ 2147483647 w 24"/>
                  <a:gd name="T41" fmla="*/ 2147483647 h 102"/>
                  <a:gd name="T42" fmla="*/ 0 w 24"/>
                  <a:gd name="T43" fmla="*/ 0 h 10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4"/>
                  <a:gd name="T67" fmla="*/ 0 h 102"/>
                  <a:gd name="T68" fmla="*/ 24 w 24"/>
                  <a:gd name="T69" fmla="*/ 102 h 10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4" h="102">
                    <a:moveTo>
                      <a:pt x="0" y="0"/>
                    </a:moveTo>
                    <a:lnTo>
                      <a:pt x="11" y="3"/>
                    </a:lnTo>
                    <a:lnTo>
                      <a:pt x="11" y="8"/>
                    </a:lnTo>
                    <a:lnTo>
                      <a:pt x="15" y="11"/>
                    </a:lnTo>
                    <a:lnTo>
                      <a:pt x="18" y="20"/>
                    </a:lnTo>
                    <a:lnTo>
                      <a:pt x="20" y="33"/>
                    </a:lnTo>
                    <a:lnTo>
                      <a:pt x="22" y="60"/>
                    </a:lnTo>
                    <a:lnTo>
                      <a:pt x="23" y="77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15" y="91"/>
                    </a:lnTo>
                    <a:lnTo>
                      <a:pt x="12" y="97"/>
                    </a:lnTo>
                    <a:lnTo>
                      <a:pt x="7" y="101"/>
                    </a:lnTo>
                    <a:lnTo>
                      <a:pt x="8" y="101"/>
                    </a:lnTo>
                    <a:lnTo>
                      <a:pt x="11" y="76"/>
                    </a:lnTo>
                    <a:lnTo>
                      <a:pt x="10" y="55"/>
                    </a:lnTo>
                    <a:lnTo>
                      <a:pt x="10" y="39"/>
                    </a:lnTo>
                    <a:lnTo>
                      <a:pt x="8" y="26"/>
                    </a:lnTo>
                    <a:lnTo>
                      <a:pt x="7" y="26"/>
                    </a:lnTo>
                    <a:lnTo>
                      <a:pt x="5" y="9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9" name="Freeform 111"/>
              <p:cNvSpPr>
                <a:spLocks/>
              </p:cNvSpPr>
              <p:nvPr/>
            </p:nvSpPr>
            <p:spPr bwMode="auto">
              <a:xfrm>
                <a:off x="5287103" y="4048876"/>
                <a:ext cx="60433" cy="161792"/>
              </a:xfrm>
              <a:custGeom>
                <a:avLst/>
                <a:gdLst>
                  <a:gd name="T0" fmla="*/ 2147483647 w 37"/>
                  <a:gd name="T1" fmla="*/ 2147483647 h 97"/>
                  <a:gd name="T2" fmla="*/ 2147483647 w 37"/>
                  <a:gd name="T3" fmla="*/ 2147483647 h 97"/>
                  <a:gd name="T4" fmla="*/ 2147483647 w 37"/>
                  <a:gd name="T5" fmla="*/ 2147483647 h 97"/>
                  <a:gd name="T6" fmla="*/ 2147483647 w 37"/>
                  <a:gd name="T7" fmla="*/ 2147483647 h 97"/>
                  <a:gd name="T8" fmla="*/ 2147483647 w 37"/>
                  <a:gd name="T9" fmla="*/ 2147483647 h 97"/>
                  <a:gd name="T10" fmla="*/ 2147483647 w 37"/>
                  <a:gd name="T11" fmla="*/ 2147483647 h 97"/>
                  <a:gd name="T12" fmla="*/ 2147483647 w 37"/>
                  <a:gd name="T13" fmla="*/ 2147483647 h 97"/>
                  <a:gd name="T14" fmla="*/ 2147483647 w 37"/>
                  <a:gd name="T15" fmla="*/ 2147483647 h 97"/>
                  <a:gd name="T16" fmla="*/ 2147483647 w 37"/>
                  <a:gd name="T17" fmla="*/ 2147483647 h 97"/>
                  <a:gd name="T18" fmla="*/ 0 w 37"/>
                  <a:gd name="T19" fmla="*/ 2147483647 h 97"/>
                  <a:gd name="T20" fmla="*/ 0 w 37"/>
                  <a:gd name="T21" fmla="*/ 2147483647 h 97"/>
                  <a:gd name="T22" fmla="*/ 2147483647 w 37"/>
                  <a:gd name="T23" fmla="*/ 2147483647 h 97"/>
                  <a:gd name="T24" fmla="*/ 2147483647 w 37"/>
                  <a:gd name="T25" fmla="*/ 0 h 97"/>
                  <a:gd name="T26" fmla="*/ 2147483647 w 37"/>
                  <a:gd name="T27" fmla="*/ 2147483647 h 97"/>
                  <a:gd name="T28" fmla="*/ 2147483647 w 37"/>
                  <a:gd name="T29" fmla="*/ 2147483647 h 97"/>
                  <a:gd name="T30" fmla="*/ 2147483647 w 37"/>
                  <a:gd name="T31" fmla="*/ 2147483647 h 97"/>
                  <a:gd name="T32" fmla="*/ 2147483647 w 37"/>
                  <a:gd name="T33" fmla="*/ 2147483647 h 97"/>
                  <a:gd name="T34" fmla="*/ 2147483647 w 37"/>
                  <a:gd name="T35" fmla="*/ 2147483647 h 97"/>
                  <a:gd name="T36" fmla="*/ 2147483647 w 37"/>
                  <a:gd name="T37" fmla="*/ 2147483647 h 97"/>
                  <a:gd name="T38" fmla="*/ 2147483647 w 37"/>
                  <a:gd name="T39" fmla="*/ 2147483647 h 97"/>
                  <a:gd name="T40" fmla="*/ 2147483647 w 37"/>
                  <a:gd name="T41" fmla="*/ 2147483647 h 97"/>
                  <a:gd name="T42" fmla="*/ 2147483647 w 37"/>
                  <a:gd name="T43" fmla="*/ 2147483647 h 97"/>
                  <a:gd name="T44" fmla="*/ 2147483647 w 37"/>
                  <a:gd name="T45" fmla="*/ 2147483647 h 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7"/>
                  <a:gd name="T70" fmla="*/ 0 h 97"/>
                  <a:gd name="T71" fmla="*/ 37 w 37"/>
                  <a:gd name="T72" fmla="*/ 97 h 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7" h="97">
                    <a:moveTo>
                      <a:pt x="10" y="96"/>
                    </a:moveTo>
                    <a:lnTo>
                      <a:pt x="10" y="95"/>
                    </a:lnTo>
                    <a:lnTo>
                      <a:pt x="12" y="87"/>
                    </a:lnTo>
                    <a:lnTo>
                      <a:pt x="12" y="47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8" y="23"/>
                    </a:lnTo>
                    <a:lnTo>
                      <a:pt x="5" y="18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0" y="5"/>
                    </a:lnTo>
                    <a:lnTo>
                      <a:pt x="13" y="0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31" y="14"/>
                    </a:lnTo>
                    <a:lnTo>
                      <a:pt x="36" y="23"/>
                    </a:lnTo>
                    <a:lnTo>
                      <a:pt x="36" y="32"/>
                    </a:lnTo>
                    <a:lnTo>
                      <a:pt x="32" y="46"/>
                    </a:lnTo>
                    <a:lnTo>
                      <a:pt x="29" y="59"/>
                    </a:lnTo>
                    <a:lnTo>
                      <a:pt x="29" y="92"/>
                    </a:lnTo>
                    <a:lnTo>
                      <a:pt x="10" y="95"/>
                    </a:lnTo>
                    <a:lnTo>
                      <a:pt x="10" y="9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0" name="Freeform 112"/>
              <p:cNvSpPr>
                <a:spLocks/>
              </p:cNvSpPr>
              <p:nvPr/>
            </p:nvSpPr>
            <p:spPr bwMode="auto">
              <a:xfrm>
                <a:off x="5060965" y="3522564"/>
                <a:ext cx="220289" cy="202728"/>
              </a:xfrm>
              <a:custGeom>
                <a:avLst/>
                <a:gdLst>
                  <a:gd name="T0" fmla="*/ 0 w 137"/>
                  <a:gd name="T1" fmla="*/ 2147483647 h 123"/>
                  <a:gd name="T2" fmla="*/ 2147483647 w 137"/>
                  <a:gd name="T3" fmla="*/ 2147483647 h 123"/>
                  <a:gd name="T4" fmla="*/ 2147483647 w 137"/>
                  <a:gd name="T5" fmla="*/ 2147483647 h 123"/>
                  <a:gd name="T6" fmla="*/ 2147483647 w 137"/>
                  <a:gd name="T7" fmla="*/ 2147483647 h 123"/>
                  <a:gd name="T8" fmla="*/ 2147483647 w 137"/>
                  <a:gd name="T9" fmla="*/ 2147483647 h 123"/>
                  <a:gd name="T10" fmla="*/ 2147483647 w 137"/>
                  <a:gd name="T11" fmla="*/ 2147483647 h 123"/>
                  <a:gd name="T12" fmla="*/ 2147483647 w 137"/>
                  <a:gd name="T13" fmla="*/ 2147483647 h 123"/>
                  <a:gd name="T14" fmla="*/ 2147483647 w 137"/>
                  <a:gd name="T15" fmla="*/ 2147483647 h 123"/>
                  <a:gd name="T16" fmla="*/ 2147483647 w 137"/>
                  <a:gd name="T17" fmla="*/ 2147483647 h 123"/>
                  <a:gd name="T18" fmla="*/ 2147483647 w 137"/>
                  <a:gd name="T19" fmla="*/ 2147483647 h 123"/>
                  <a:gd name="T20" fmla="*/ 2147483647 w 137"/>
                  <a:gd name="T21" fmla="*/ 2147483647 h 123"/>
                  <a:gd name="T22" fmla="*/ 2147483647 w 137"/>
                  <a:gd name="T23" fmla="*/ 2147483647 h 123"/>
                  <a:gd name="T24" fmla="*/ 2147483647 w 137"/>
                  <a:gd name="T25" fmla="*/ 2147483647 h 123"/>
                  <a:gd name="T26" fmla="*/ 2147483647 w 137"/>
                  <a:gd name="T27" fmla="*/ 2147483647 h 123"/>
                  <a:gd name="T28" fmla="*/ 2147483647 w 137"/>
                  <a:gd name="T29" fmla="*/ 2147483647 h 123"/>
                  <a:gd name="T30" fmla="*/ 2147483647 w 137"/>
                  <a:gd name="T31" fmla="*/ 0 h 123"/>
                  <a:gd name="T32" fmla="*/ 2147483647 w 137"/>
                  <a:gd name="T33" fmla="*/ 2147483647 h 123"/>
                  <a:gd name="T34" fmla="*/ 2147483647 w 137"/>
                  <a:gd name="T35" fmla="*/ 2147483647 h 123"/>
                  <a:gd name="T36" fmla="*/ 2147483647 w 137"/>
                  <a:gd name="T37" fmla="*/ 2147483647 h 123"/>
                  <a:gd name="T38" fmla="*/ 2147483647 w 137"/>
                  <a:gd name="T39" fmla="*/ 2147483647 h 123"/>
                  <a:gd name="T40" fmla="*/ 2147483647 w 137"/>
                  <a:gd name="T41" fmla="*/ 2147483647 h 123"/>
                  <a:gd name="T42" fmla="*/ 2147483647 w 137"/>
                  <a:gd name="T43" fmla="*/ 2147483647 h 123"/>
                  <a:gd name="T44" fmla="*/ 2147483647 w 137"/>
                  <a:gd name="T45" fmla="*/ 2147483647 h 123"/>
                  <a:gd name="T46" fmla="*/ 2147483647 w 137"/>
                  <a:gd name="T47" fmla="*/ 2147483647 h 123"/>
                  <a:gd name="T48" fmla="*/ 2147483647 w 137"/>
                  <a:gd name="T49" fmla="*/ 2147483647 h 123"/>
                  <a:gd name="T50" fmla="*/ 2147483647 w 137"/>
                  <a:gd name="T51" fmla="*/ 2147483647 h 123"/>
                  <a:gd name="T52" fmla="*/ 2147483647 w 137"/>
                  <a:gd name="T53" fmla="*/ 2147483647 h 123"/>
                  <a:gd name="T54" fmla="*/ 2147483647 w 137"/>
                  <a:gd name="T55" fmla="*/ 2147483647 h 123"/>
                  <a:gd name="T56" fmla="*/ 2147483647 w 137"/>
                  <a:gd name="T57" fmla="*/ 2147483647 h 123"/>
                  <a:gd name="T58" fmla="*/ 2147483647 w 137"/>
                  <a:gd name="T59" fmla="*/ 2147483647 h 123"/>
                  <a:gd name="T60" fmla="*/ 2147483647 w 137"/>
                  <a:gd name="T61" fmla="*/ 2147483647 h 123"/>
                  <a:gd name="T62" fmla="*/ 2147483647 w 137"/>
                  <a:gd name="T63" fmla="*/ 2147483647 h 123"/>
                  <a:gd name="T64" fmla="*/ 2147483647 w 137"/>
                  <a:gd name="T65" fmla="*/ 2147483647 h 123"/>
                  <a:gd name="T66" fmla="*/ 2147483647 w 137"/>
                  <a:gd name="T67" fmla="*/ 2147483647 h 123"/>
                  <a:gd name="T68" fmla="*/ 2147483647 w 137"/>
                  <a:gd name="T69" fmla="*/ 2147483647 h 123"/>
                  <a:gd name="T70" fmla="*/ 2147483647 w 137"/>
                  <a:gd name="T71" fmla="*/ 2147483647 h 123"/>
                  <a:gd name="T72" fmla="*/ 2147483647 w 137"/>
                  <a:gd name="T73" fmla="*/ 2147483647 h 123"/>
                  <a:gd name="T74" fmla="*/ 0 w 137"/>
                  <a:gd name="T75" fmla="*/ 2147483647 h 12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37"/>
                  <a:gd name="T115" fmla="*/ 0 h 123"/>
                  <a:gd name="T116" fmla="*/ 137 w 137"/>
                  <a:gd name="T117" fmla="*/ 123 h 12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37" h="123">
                    <a:moveTo>
                      <a:pt x="0" y="116"/>
                    </a:moveTo>
                    <a:lnTo>
                      <a:pt x="1" y="115"/>
                    </a:lnTo>
                    <a:lnTo>
                      <a:pt x="1" y="113"/>
                    </a:lnTo>
                    <a:lnTo>
                      <a:pt x="11" y="107"/>
                    </a:lnTo>
                    <a:lnTo>
                      <a:pt x="17" y="103"/>
                    </a:lnTo>
                    <a:lnTo>
                      <a:pt x="23" y="98"/>
                    </a:lnTo>
                    <a:lnTo>
                      <a:pt x="31" y="91"/>
                    </a:lnTo>
                    <a:lnTo>
                      <a:pt x="39" y="78"/>
                    </a:lnTo>
                    <a:lnTo>
                      <a:pt x="39" y="68"/>
                    </a:lnTo>
                    <a:lnTo>
                      <a:pt x="43" y="59"/>
                    </a:lnTo>
                    <a:lnTo>
                      <a:pt x="48" y="53"/>
                    </a:lnTo>
                    <a:lnTo>
                      <a:pt x="51" y="46"/>
                    </a:lnTo>
                    <a:lnTo>
                      <a:pt x="56" y="37"/>
                    </a:lnTo>
                    <a:lnTo>
                      <a:pt x="67" y="29"/>
                    </a:lnTo>
                    <a:lnTo>
                      <a:pt x="67" y="14"/>
                    </a:lnTo>
                    <a:lnTo>
                      <a:pt x="71" y="0"/>
                    </a:lnTo>
                    <a:lnTo>
                      <a:pt x="84" y="9"/>
                    </a:lnTo>
                    <a:lnTo>
                      <a:pt x="96" y="11"/>
                    </a:lnTo>
                    <a:lnTo>
                      <a:pt x="106" y="13"/>
                    </a:lnTo>
                    <a:lnTo>
                      <a:pt x="116" y="13"/>
                    </a:lnTo>
                    <a:lnTo>
                      <a:pt x="124" y="16"/>
                    </a:lnTo>
                    <a:lnTo>
                      <a:pt x="125" y="23"/>
                    </a:lnTo>
                    <a:lnTo>
                      <a:pt x="128" y="37"/>
                    </a:lnTo>
                    <a:lnTo>
                      <a:pt x="128" y="46"/>
                    </a:lnTo>
                    <a:lnTo>
                      <a:pt x="128" y="44"/>
                    </a:lnTo>
                    <a:lnTo>
                      <a:pt x="136" y="51"/>
                    </a:lnTo>
                    <a:lnTo>
                      <a:pt x="136" y="53"/>
                    </a:lnTo>
                    <a:lnTo>
                      <a:pt x="128" y="51"/>
                    </a:lnTo>
                    <a:lnTo>
                      <a:pt x="122" y="53"/>
                    </a:lnTo>
                    <a:lnTo>
                      <a:pt x="119" y="55"/>
                    </a:lnTo>
                    <a:lnTo>
                      <a:pt x="117" y="60"/>
                    </a:lnTo>
                    <a:lnTo>
                      <a:pt x="116" y="72"/>
                    </a:lnTo>
                    <a:lnTo>
                      <a:pt x="71" y="88"/>
                    </a:lnTo>
                    <a:lnTo>
                      <a:pt x="58" y="94"/>
                    </a:lnTo>
                    <a:lnTo>
                      <a:pt x="51" y="102"/>
                    </a:lnTo>
                    <a:lnTo>
                      <a:pt x="41" y="106"/>
                    </a:lnTo>
                    <a:lnTo>
                      <a:pt x="46" y="122"/>
                    </a:lnTo>
                    <a:lnTo>
                      <a:pt x="0" y="1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1" name="Freeform 113"/>
              <p:cNvSpPr>
                <a:spLocks/>
              </p:cNvSpPr>
              <p:nvPr/>
            </p:nvSpPr>
            <p:spPr bwMode="auto">
              <a:xfrm>
                <a:off x="5425514" y="3491375"/>
                <a:ext cx="77979" cy="175437"/>
              </a:xfrm>
              <a:custGeom>
                <a:avLst/>
                <a:gdLst>
                  <a:gd name="T0" fmla="*/ 2147483647 w 48"/>
                  <a:gd name="T1" fmla="*/ 2147483647 h 108"/>
                  <a:gd name="T2" fmla="*/ 2147483647 w 48"/>
                  <a:gd name="T3" fmla="*/ 2147483647 h 108"/>
                  <a:gd name="T4" fmla="*/ 2147483647 w 48"/>
                  <a:gd name="T5" fmla="*/ 2147483647 h 108"/>
                  <a:gd name="T6" fmla="*/ 2147483647 w 48"/>
                  <a:gd name="T7" fmla="*/ 2147483647 h 108"/>
                  <a:gd name="T8" fmla="*/ 2147483647 w 48"/>
                  <a:gd name="T9" fmla="*/ 2147483647 h 108"/>
                  <a:gd name="T10" fmla="*/ 2147483647 w 48"/>
                  <a:gd name="T11" fmla="*/ 2147483647 h 108"/>
                  <a:gd name="T12" fmla="*/ 2147483647 w 48"/>
                  <a:gd name="T13" fmla="*/ 2147483647 h 108"/>
                  <a:gd name="T14" fmla="*/ 0 w 48"/>
                  <a:gd name="T15" fmla="*/ 2147483647 h 108"/>
                  <a:gd name="T16" fmla="*/ 2147483647 w 48"/>
                  <a:gd name="T17" fmla="*/ 2147483647 h 108"/>
                  <a:gd name="T18" fmla="*/ 2147483647 w 48"/>
                  <a:gd name="T19" fmla="*/ 2147483647 h 108"/>
                  <a:gd name="T20" fmla="*/ 2147483647 w 48"/>
                  <a:gd name="T21" fmla="*/ 2147483647 h 108"/>
                  <a:gd name="T22" fmla="*/ 2147483647 w 48"/>
                  <a:gd name="T23" fmla="*/ 2147483647 h 108"/>
                  <a:gd name="T24" fmla="*/ 2147483647 w 48"/>
                  <a:gd name="T25" fmla="*/ 2147483647 h 108"/>
                  <a:gd name="T26" fmla="*/ 2147483647 w 48"/>
                  <a:gd name="T27" fmla="*/ 2147483647 h 108"/>
                  <a:gd name="T28" fmla="*/ 2147483647 w 48"/>
                  <a:gd name="T29" fmla="*/ 2147483647 h 108"/>
                  <a:gd name="T30" fmla="*/ 2147483647 w 48"/>
                  <a:gd name="T31" fmla="*/ 2147483647 h 108"/>
                  <a:gd name="T32" fmla="*/ 2147483647 w 48"/>
                  <a:gd name="T33" fmla="*/ 2147483647 h 108"/>
                  <a:gd name="T34" fmla="*/ 2147483647 w 48"/>
                  <a:gd name="T35" fmla="*/ 2147483647 h 108"/>
                  <a:gd name="T36" fmla="*/ 2147483647 w 48"/>
                  <a:gd name="T37" fmla="*/ 2147483647 h 108"/>
                  <a:gd name="T38" fmla="*/ 2147483647 w 48"/>
                  <a:gd name="T39" fmla="*/ 2147483647 h 108"/>
                  <a:gd name="T40" fmla="*/ 2147483647 w 48"/>
                  <a:gd name="T41" fmla="*/ 2147483647 h 108"/>
                  <a:gd name="T42" fmla="*/ 2147483647 w 48"/>
                  <a:gd name="T43" fmla="*/ 2147483647 h 108"/>
                  <a:gd name="T44" fmla="*/ 2147483647 w 48"/>
                  <a:gd name="T45" fmla="*/ 2147483647 h 108"/>
                  <a:gd name="T46" fmla="*/ 2147483647 w 48"/>
                  <a:gd name="T47" fmla="*/ 2147483647 h 108"/>
                  <a:gd name="T48" fmla="*/ 2147483647 w 48"/>
                  <a:gd name="T49" fmla="*/ 2147483647 h 108"/>
                  <a:gd name="T50" fmla="*/ 2147483647 w 48"/>
                  <a:gd name="T51" fmla="*/ 2147483647 h 108"/>
                  <a:gd name="T52" fmla="*/ 2147483647 w 48"/>
                  <a:gd name="T53" fmla="*/ 2147483647 h 108"/>
                  <a:gd name="T54" fmla="*/ 2147483647 w 48"/>
                  <a:gd name="T55" fmla="*/ 2147483647 h 108"/>
                  <a:gd name="T56" fmla="*/ 2147483647 w 48"/>
                  <a:gd name="T57" fmla="*/ 2147483647 h 108"/>
                  <a:gd name="T58" fmla="*/ 2147483647 w 48"/>
                  <a:gd name="T59" fmla="*/ 2147483647 h 108"/>
                  <a:gd name="T60" fmla="*/ 2147483647 w 48"/>
                  <a:gd name="T61" fmla="*/ 2147483647 h 108"/>
                  <a:gd name="T62" fmla="*/ 2147483647 w 48"/>
                  <a:gd name="T63" fmla="*/ 2147483647 h 108"/>
                  <a:gd name="T64" fmla="*/ 2147483647 w 48"/>
                  <a:gd name="T65" fmla="*/ 2147483647 h 108"/>
                  <a:gd name="T66" fmla="*/ 2147483647 w 48"/>
                  <a:gd name="T67" fmla="*/ 2147483647 h 108"/>
                  <a:gd name="T68" fmla="*/ 2147483647 w 48"/>
                  <a:gd name="T69" fmla="*/ 2147483647 h 108"/>
                  <a:gd name="T70" fmla="*/ 2147483647 w 48"/>
                  <a:gd name="T71" fmla="*/ 2147483647 h 108"/>
                  <a:gd name="T72" fmla="*/ 2147483647 w 48"/>
                  <a:gd name="T73" fmla="*/ 2147483647 h 108"/>
                  <a:gd name="T74" fmla="*/ 2147483647 w 48"/>
                  <a:gd name="T75" fmla="*/ 2147483647 h 108"/>
                  <a:gd name="T76" fmla="*/ 2147483647 w 48"/>
                  <a:gd name="T77" fmla="*/ 2147483647 h 108"/>
                  <a:gd name="T78" fmla="*/ 2147483647 w 48"/>
                  <a:gd name="T79" fmla="*/ 0 h 108"/>
                  <a:gd name="T80" fmla="*/ 2147483647 w 48"/>
                  <a:gd name="T81" fmla="*/ 2147483647 h 108"/>
                  <a:gd name="T82" fmla="*/ 2147483647 w 48"/>
                  <a:gd name="T83" fmla="*/ 2147483647 h 108"/>
                  <a:gd name="T84" fmla="*/ 2147483647 w 48"/>
                  <a:gd name="T85" fmla="*/ 2147483647 h 10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8"/>
                  <a:gd name="T130" fmla="*/ 0 h 108"/>
                  <a:gd name="T131" fmla="*/ 48 w 48"/>
                  <a:gd name="T132" fmla="*/ 108 h 10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8" h="108">
                    <a:moveTo>
                      <a:pt x="10" y="13"/>
                    </a:moveTo>
                    <a:lnTo>
                      <a:pt x="8" y="18"/>
                    </a:lnTo>
                    <a:lnTo>
                      <a:pt x="7" y="22"/>
                    </a:lnTo>
                    <a:lnTo>
                      <a:pt x="7" y="20"/>
                    </a:lnTo>
                    <a:lnTo>
                      <a:pt x="7" y="28"/>
                    </a:lnTo>
                    <a:lnTo>
                      <a:pt x="5" y="36"/>
                    </a:lnTo>
                    <a:lnTo>
                      <a:pt x="2" y="38"/>
                    </a:lnTo>
                    <a:lnTo>
                      <a:pt x="0" y="43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5" y="56"/>
                    </a:lnTo>
                    <a:lnTo>
                      <a:pt x="8" y="61"/>
                    </a:lnTo>
                    <a:lnTo>
                      <a:pt x="12" y="61"/>
                    </a:lnTo>
                    <a:lnTo>
                      <a:pt x="12" y="65"/>
                    </a:lnTo>
                    <a:lnTo>
                      <a:pt x="13" y="72"/>
                    </a:lnTo>
                    <a:lnTo>
                      <a:pt x="15" y="85"/>
                    </a:lnTo>
                    <a:lnTo>
                      <a:pt x="18" y="98"/>
                    </a:lnTo>
                    <a:lnTo>
                      <a:pt x="21" y="107"/>
                    </a:lnTo>
                    <a:lnTo>
                      <a:pt x="29" y="101"/>
                    </a:lnTo>
                    <a:lnTo>
                      <a:pt x="34" y="95"/>
                    </a:lnTo>
                    <a:lnTo>
                      <a:pt x="37" y="87"/>
                    </a:lnTo>
                    <a:lnTo>
                      <a:pt x="36" y="81"/>
                    </a:lnTo>
                    <a:lnTo>
                      <a:pt x="37" y="78"/>
                    </a:lnTo>
                    <a:lnTo>
                      <a:pt x="42" y="76"/>
                    </a:lnTo>
                    <a:lnTo>
                      <a:pt x="42" y="64"/>
                    </a:lnTo>
                    <a:lnTo>
                      <a:pt x="40" y="58"/>
                    </a:lnTo>
                    <a:lnTo>
                      <a:pt x="37" y="52"/>
                    </a:lnTo>
                    <a:lnTo>
                      <a:pt x="40" y="48"/>
                    </a:lnTo>
                    <a:lnTo>
                      <a:pt x="44" y="43"/>
                    </a:lnTo>
                    <a:lnTo>
                      <a:pt x="45" y="43"/>
                    </a:lnTo>
                    <a:lnTo>
                      <a:pt x="47" y="39"/>
                    </a:lnTo>
                    <a:lnTo>
                      <a:pt x="44" y="38"/>
                    </a:lnTo>
                    <a:lnTo>
                      <a:pt x="39" y="33"/>
                    </a:lnTo>
                    <a:lnTo>
                      <a:pt x="40" y="28"/>
                    </a:lnTo>
                    <a:lnTo>
                      <a:pt x="44" y="22"/>
                    </a:lnTo>
                    <a:lnTo>
                      <a:pt x="47" y="20"/>
                    </a:lnTo>
                    <a:lnTo>
                      <a:pt x="45" y="18"/>
                    </a:lnTo>
                    <a:lnTo>
                      <a:pt x="42" y="12"/>
                    </a:lnTo>
                    <a:lnTo>
                      <a:pt x="29" y="3"/>
                    </a:lnTo>
                    <a:lnTo>
                      <a:pt x="24" y="0"/>
                    </a:lnTo>
                    <a:lnTo>
                      <a:pt x="23" y="3"/>
                    </a:lnTo>
                    <a:lnTo>
                      <a:pt x="18" y="3"/>
                    </a:lnTo>
                    <a:lnTo>
                      <a:pt x="10" y="1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2" name="Freeform 114"/>
              <p:cNvSpPr>
                <a:spLocks/>
              </p:cNvSpPr>
              <p:nvPr/>
            </p:nvSpPr>
            <p:spPr bwMode="auto">
              <a:xfrm>
                <a:off x="5458655" y="3590789"/>
                <a:ext cx="296318" cy="321636"/>
              </a:xfrm>
              <a:custGeom>
                <a:avLst/>
                <a:gdLst>
                  <a:gd name="T0" fmla="*/ 2147483647 w 182"/>
                  <a:gd name="T1" fmla="*/ 2147483647 h 197"/>
                  <a:gd name="T2" fmla="*/ 2147483647 w 182"/>
                  <a:gd name="T3" fmla="*/ 2147483647 h 197"/>
                  <a:gd name="T4" fmla="*/ 2147483647 w 182"/>
                  <a:gd name="T5" fmla="*/ 2147483647 h 197"/>
                  <a:gd name="T6" fmla="*/ 2147483647 w 182"/>
                  <a:gd name="T7" fmla="*/ 2147483647 h 197"/>
                  <a:gd name="T8" fmla="*/ 2147483647 w 182"/>
                  <a:gd name="T9" fmla="*/ 2147483647 h 197"/>
                  <a:gd name="T10" fmla="*/ 2147483647 w 182"/>
                  <a:gd name="T11" fmla="*/ 2147483647 h 197"/>
                  <a:gd name="T12" fmla="*/ 2147483647 w 182"/>
                  <a:gd name="T13" fmla="*/ 2147483647 h 197"/>
                  <a:gd name="T14" fmla="*/ 2147483647 w 182"/>
                  <a:gd name="T15" fmla="*/ 2147483647 h 197"/>
                  <a:gd name="T16" fmla="*/ 2147483647 w 182"/>
                  <a:gd name="T17" fmla="*/ 2147483647 h 197"/>
                  <a:gd name="T18" fmla="*/ 2147483647 w 182"/>
                  <a:gd name="T19" fmla="*/ 2147483647 h 197"/>
                  <a:gd name="T20" fmla="*/ 2147483647 w 182"/>
                  <a:gd name="T21" fmla="*/ 2147483647 h 197"/>
                  <a:gd name="T22" fmla="*/ 2147483647 w 182"/>
                  <a:gd name="T23" fmla="*/ 2147483647 h 197"/>
                  <a:gd name="T24" fmla="*/ 2147483647 w 182"/>
                  <a:gd name="T25" fmla="*/ 2147483647 h 197"/>
                  <a:gd name="T26" fmla="*/ 2147483647 w 182"/>
                  <a:gd name="T27" fmla="*/ 2147483647 h 197"/>
                  <a:gd name="T28" fmla="*/ 2147483647 w 182"/>
                  <a:gd name="T29" fmla="*/ 2147483647 h 197"/>
                  <a:gd name="T30" fmla="*/ 2147483647 w 182"/>
                  <a:gd name="T31" fmla="*/ 2147483647 h 197"/>
                  <a:gd name="T32" fmla="*/ 2147483647 w 182"/>
                  <a:gd name="T33" fmla="*/ 2147483647 h 197"/>
                  <a:gd name="T34" fmla="*/ 2147483647 w 182"/>
                  <a:gd name="T35" fmla="*/ 2147483647 h 197"/>
                  <a:gd name="T36" fmla="*/ 2147483647 w 182"/>
                  <a:gd name="T37" fmla="*/ 2147483647 h 197"/>
                  <a:gd name="T38" fmla="*/ 2147483647 w 182"/>
                  <a:gd name="T39" fmla="*/ 2147483647 h 197"/>
                  <a:gd name="T40" fmla="*/ 2147483647 w 182"/>
                  <a:gd name="T41" fmla="*/ 2147483647 h 197"/>
                  <a:gd name="T42" fmla="*/ 2147483647 w 182"/>
                  <a:gd name="T43" fmla="*/ 2147483647 h 197"/>
                  <a:gd name="T44" fmla="*/ 2147483647 w 182"/>
                  <a:gd name="T45" fmla="*/ 2147483647 h 197"/>
                  <a:gd name="T46" fmla="*/ 2147483647 w 182"/>
                  <a:gd name="T47" fmla="*/ 2147483647 h 197"/>
                  <a:gd name="T48" fmla="*/ 2147483647 w 182"/>
                  <a:gd name="T49" fmla="*/ 2147483647 h 197"/>
                  <a:gd name="T50" fmla="*/ 2147483647 w 182"/>
                  <a:gd name="T51" fmla="*/ 2147483647 h 197"/>
                  <a:gd name="T52" fmla="*/ 2147483647 w 182"/>
                  <a:gd name="T53" fmla="*/ 2147483647 h 197"/>
                  <a:gd name="T54" fmla="*/ 2147483647 w 182"/>
                  <a:gd name="T55" fmla="*/ 2147483647 h 197"/>
                  <a:gd name="T56" fmla="*/ 2147483647 w 182"/>
                  <a:gd name="T57" fmla="*/ 0 h 197"/>
                  <a:gd name="T58" fmla="*/ 2147483647 w 182"/>
                  <a:gd name="T59" fmla="*/ 2147483647 h 197"/>
                  <a:gd name="T60" fmla="*/ 2147483647 w 182"/>
                  <a:gd name="T61" fmla="*/ 2147483647 h 197"/>
                  <a:gd name="T62" fmla="*/ 2147483647 w 182"/>
                  <a:gd name="T63" fmla="*/ 2147483647 h 197"/>
                  <a:gd name="T64" fmla="*/ 2147483647 w 182"/>
                  <a:gd name="T65" fmla="*/ 2147483647 h 197"/>
                  <a:gd name="T66" fmla="*/ 2147483647 w 182"/>
                  <a:gd name="T67" fmla="*/ 2147483647 h 197"/>
                  <a:gd name="T68" fmla="*/ 2147483647 w 182"/>
                  <a:gd name="T69" fmla="*/ 2147483647 h 197"/>
                  <a:gd name="T70" fmla="*/ 2147483647 w 182"/>
                  <a:gd name="T71" fmla="*/ 2147483647 h 197"/>
                  <a:gd name="T72" fmla="*/ 2147483647 w 182"/>
                  <a:gd name="T73" fmla="*/ 2147483647 h 197"/>
                  <a:gd name="T74" fmla="*/ 2147483647 w 182"/>
                  <a:gd name="T75" fmla="*/ 2147483647 h 197"/>
                  <a:gd name="T76" fmla="*/ 0 w 182"/>
                  <a:gd name="T77" fmla="*/ 2147483647 h 197"/>
                  <a:gd name="T78" fmla="*/ 2147483647 w 182"/>
                  <a:gd name="T79" fmla="*/ 2147483647 h 197"/>
                  <a:gd name="T80" fmla="*/ 2147483647 w 182"/>
                  <a:gd name="T81" fmla="*/ 2147483647 h 197"/>
                  <a:gd name="T82" fmla="*/ 2147483647 w 182"/>
                  <a:gd name="T83" fmla="*/ 2147483647 h 197"/>
                  <a:gd name="T84" fmla="*/ 2147483647 w 182"/>
                  <a:gd name="T85" fmla="*/ 2147483647 h 197"/>
                  <a:gd name="T86" fmla="*/ 2147483647 w 182"/>
                  <a:gd name="T87" fmla="*/ 2147483647 h 197"/>
                  <a:gd name="T88" fmla="*/ 2147483647 w 182"/>
                  <a:gd name="T89" fmla="*/ 2147483647 h 197"/>
                  <a:gd name="T90" fmla="*/ 2147483647 w 182"/>
                  <a:gd name="T91" fmla="*/ 2147483647 h 197"/>
                  <a:gd name="T92" fmla="*/ 2147483647 w 182"/>
                  <a:gd name="T93" fmla="*/ 2147483647 h 197"/>
                  <a:gd name="T94" fmla="*/ 2147483647 w 182"/>
                  <a:gd name="T95" fmla="*/ 2147483647 h 197"/>
                  <a:gd name="T96" fmla="*/ 2147483647 w 182"/>
                  <a:gd name="T97" fmla="*/ 2147483647 h 197"/>
                  <a:gd name="T98" fmla="*/ 2147483647 w 182"/>
                  <a:gd name="T99" fmla="*/ 2147483647 h 197"/>
                  <a:gd name="T100" fmla="*/ 2147483647 w 182"/>
                  <a:gd name="T101" fmla="*/ 2147483647 h 197"/>
                  <a:gd name="T102" fmla="*/ 2147483647 w 182"/>
                  <a:gd name="T103" fmla="*/ 2147483647 h 197"/>
                  <a:gd name="T104" fmla="*/ 2147483647 w 182"/>
                  <a:gd name="T105" fmla="*/ 2147483647 h 197"/>
                  <a:gd name="T106" fmla="*/ 2147483647 w 182"/>
                  <a:gd name="T107" fmla="*/ 2147483647 h 197"/>
                  <a:gd name="T108" fmla="*/ 2147483647 w 182"/>
                  <a:gd name="T109" fmla="*/ 2147483647 h 197"/>
                  <a:gd name="T110" fmla="*/ 2147483647 w 182"/>
                  <a:gd name="T111" fmla="*/ 2147483647 h 197"/>
                  <a:gd name="T112" fmla="*/ 2147483647 w 182"/>
                  <a:gd name="T113" fmla="*/ 2147483647 h 197"/>
                  <a:gd name="T114" fmla="*/ 2147483647 w 182"/>
                  <a:gd name="T115" fmla="*/ 2147483647 h 19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197"/>
                  <a:gd name="T176" fmla="*/ 182 w 182"/>
                  <a:gd name="T177" fmla="*/ 197 h 19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197">
                    <a:moveTo>
                      <a:pt x="181" y="35"/>
                    </a:moveTo>
                    <a:lnTo>
                      <a:pt x="175" y="32"/>
                    </a:lnTo>
                    <a:lnTo>
                      <a:pt x="177" y="32"/>
                    </a:lnTo>
                    <a:lnTo>
                      <a:pt x="168" y="26"/>
                    </a:lnTo>
                    <a:lnTo>
                      <a:pt x="161" y="25"/>
                    </a:lnTo>
                    <a:lnTo>
                      <a:pt x="152" y="20"/>
                    </a:lnTo>
                    <a:lnTo>
                      <a:pt x="138" y="22"/>
                    </a:lnTo>
                    <a:lnTo>
                      <a:pt x="126" y="25"/>
                    </a:lnTo>
                    <a:lnTo>
                      <a:pt x="122" y="28"/>
                    </a:lnTo>
                    <a:lnTo>
                      <a:pt x="121" y="32"/>
                    </a:lnTo>
                    <a:lnTo>
                      <a:pt x="121" y="38"/>
                    </a:lnTo>
                    <a:lnTo>
                      <a:pt x="124" y="45"/>
                    </a:lnTo>
                    <a:lnTo>
                      <a:pt x="124" y="51"/>
                    </a:lnTo>
                    <a:lnTo>
                      <a:pt x="121" y="53"/>
                    </a:lnTo>
                    <a:lnTo>
                      <a:pt x="112" y="55"/>
                    </a:lnTo>
                    <a:lnTo>
                      <a:pt x="102" y="53"/>
                    </a:lnTo>
                    <a:lnTo>
                      <a:pt x="93" y="49"/>
                    </a:lnTo>
                    <a:lnTo>
                      <a:pt x="84" y="42"/>
                    </a:lnTo>
                    <a:lnTo>
                      <a:pt x="79" y="36"/>
                    </a:lnTo>
                    <a:lnTo>
                      <a:pt x="77" y="28"/>
                    </a:lnTo>
                    <a:lnTo>
                      <a:pt x="73" y="20"/>
                    </a:lnTo>
                    <a:lnTo>
                      <a:pt x="70" y="15"/>
                    </a:lnTo>
                    <a:lnTo>
                      <a:pt x="68" y="15"/>
                    </a:lnTo>
                    <a:lnTo>
                      <a:pt x="51" y="11"/>
                    </a:lnTo>
                    <a:lnTo>
                      <a:pt x="53" y="11"/>
                    </a:lnTo>
                    <a:lnTo>
                      <a:pt x="46" y="8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20" y="0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4" y="25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9" y="42"/>
                    </a:lnTo>
                    <a:lnTo>
                      <a:pt x="0" y="49"/>
                    </a:lnTo>
                    <a:lnTo>
                      <a:pt x="3" y="53"/>
                    </a:lnTo>
                    <a:lnTo>
                      <a:pt x="3" y="67"/>
                    </a:lnTo>
                    <a:lnTo>
                      <a:pt x="5" y="79"/>
                    </a:lnTo>
                    <a:lnTo>
                      <a:pt x="9" y="82"/>
                    </a:lnTo>
                    <a:lnTo>
                      <a:pt x="11" y="86"/>
                    </a:lnTo>
                    <a:lnTo>
                      <a:pt x="12" y="95"/>
                    </a:lnTo>
                    <a:lnTo>
                      <a:pt x="11" y="100"/>
                    </a:lnTo>
                    <a:lnTo>
                      <a:pt x="9" y="104"/>
                    </a:lnTo>
                    <a:lnTo>
                      <a:pt x="12" y="110"/>
                    </a:lnTo>
                    <a:lnTo>
                      <a:pt x="14" y="118"/>
                    </a:lnTo>
                    <a:lnTo>
                      <a:pt x="26" y="136"/>
                    </a:lnTo>
                    <a:lnTo>
                      <a:pt x="36" y="140"/>
                    </a:lnTo>
                    <a:lnTo>
                      <a:pt x="42" y="147"/>
                    </a:lnTo>
                    <a:lnTo>
                      <a:pt x="43" y="151"/>
                    </a:lnTo>
                    <a:lnTo>
                      <a:pt x="68" y="151"/>
                    </a:lnTo>
                    <a:lnTo>
                      <a:pt x="163" y="196"/>
                    </a:lnTo>
                    <a:lnTo>
                      <a:pt x="163" y="177"/>
                    </a:lnTo>
                    <a:lnTo>
                      <a:pt x="181" y="177"/>
                    </a:lnTo>
                    <a:lnTo>
                      <a:pt x="181" y="3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3" name="Freeform 116"/>
              <p:cNvSpPr>
                <a:spLocks/>
              </p:cNvSpPr>
              <p:nvPr/>
            </p:nvSpPr>
            <p:spPr bwMode="auto">
              <a:xfrm>
                <a:off x="5507391" y="3818858"/>
                <a:ext cx="74080" cy="208575"/>
              </a:xfrm>
              <a:custGeom>
                <a:avLst/>
                <a:gdLst>
                  <a:gd name="T0" fmla="*/ 2147483647 w 44"/>
                  <a:gd name="T1" fmla="*/ 2147483647 h 128"/>
                  <a:gd name="T2" fmla="*/ 2147483647 w 44"/>
                  <a:gd name="T3" fmla="*/ 2147483647 h 128"/>
                  <a:gd name="T4" fmla="*/ 2147483647 w 44"/>
                  <a:gd name="T5" fmla="*/ 2147483647 h 128"/>
                  <a:gd name="T6" fmla="*/ 2147483647 w 44"/>
                  <a:gd name="T7" fmla="*/ 2147483647 h 128"/>
                  <a:gd name="T8" fmla="*/ 2147483647 w 44"/>
                  <a:gd name="T9" fmla="*/ 2147483647 h 128"/>
                  <a:gd name="T10" fmla="*/ 2147483647 w 44"/>
                  <a:gd name="T11" fmla="*/ 2147483647 h 128"/>
                  <a:gd name="T12" fmla="*/ 2147483647 w 44"/>
                  <a:gd name="T13" fmla="*/ 2147483647 h 128"/>
                  <a:gd name="T14" fmla="*/ 2147483647 w 44"/>
                  <a:gd name="T15" fmla="*/ 2147483647 h 128"/>
                  <a:gd name="T16" fmla="*/ 2147483647 w 44"/>
                  <a:gd name="T17" fmla="*/ 2147483647 h 128"/>
                  <a:gd name="T18" fmla="*/ 2147483647 w 44"/>
                  <a:gd name="T19" fmla="*/ 2147483647 h 128"/>
                  <a:gd name="T20" fmla="*/ 2147483647 w 44"/>
                  <a:gd name="T21" fmla="*/ 2147483647 h 128"/>
                  <a:gd name="T22" fmla="*/ 2147483647 w 44"/>
                  <a:gd name="T23" fmla="*/ 2147483647 h 128"/>
                  <a:gd name="T24" fmla="*/ 2147483647 w 44"/>
                  <a:gd name="T25" fmla="*/ 2147483647 h 128"/>
                  <a:gd name="T26" fmla="*/ 0 w 44"/>
                  <a:gd name="T27" fmla="*/ 0 h 128"/>
                  <a:gd name="T28" fmla="*/ 2147483647 w 44"/>
                  <a:gd name="T29" fmla="*/ 2147483647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"/>
                  <a:gd name="T46" fmla="*/ 0 h 128"/>
                  <a:gd name="T47" fmla="*/ 44 w 44"/>
                  <a:gd name="T48" fmla="*/ 128 h 12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" h="128">
                    <a:moveTo>
                      <a:pt x="25" y="127"/>
                    </a:moveTo>
                    <a:lnTo>
                      <a:pt x="25" y="115"/>
                    </a:lnTo>
                    <a:lnTo>
                      <a:pt x="27" y="115"/>
                    </a:lnTo>
                    <a:lnTo>
                      <a:pt x="29" y="103"/>
                    </a:lnTo>
                    <a:lnTo>
                      <a:pt x="38" y="94"/>
                    </a:lnTo>
                    <a:lnTo>
                      <a:pt x="37" y="74"/>
                    </a:lnTo>
                    <a:lnTo>
                      <a:pt x="37" y="60"/>
                    </a:lnTo>
                    <a:lnTo>
                      <a:pt x="40" y="50"/>
                    </a:lnTo>
                    <a:lnTo>
                      <a:pt x="43" y="42"/>
                    </a:lnTo>
                    <a:lnTo>
                      <a:pt x="38" y="26"/>
                    </a:lnTo>
                    <a:lnTo>
                      <a:pt x="38" y="14"/>
                    </a:lnTo>
                    <a:lnTo>
                      <a:pt x="13" y="14"/>
                    </a:lnTo>
                    <a:lnTo>
                      <a:pt x="8" y="5"/>
                    </a:lnTo>
                    <a:lnTo>
                      <a:pt x="0" y="0"/>
                    </a:lnTo>
                    <a:lnTo>
                      <a:pt x="25" y="1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4" name="Freeform 117"/>
              <p:cNvSpPr>
                <a:spLocks/>
              </p:cNvSpPr>
              <p:nvPr/>
            </p:nvSpPr>
            <p:spPr bwMode="auto">
              <a:xfrm>
                <a:off x="5267608" y="3818858"/>
                <a:ext cx="313864" cy="257308"/>
              </a:xfrm>
              <a:custGeom>
                <a:avLst/>
                <a:gdLst>
                  <a:gd name="T0" fmla="*/ 2147483647 w 192"/>
                  <a:gd name="T1" fmla="*/ 0 h 158"/>
                  <a:gd name="T2" fmla="*/ 2147483647 w 192"/>
                  <a:gd name="T3" fmla="*/ 2147483647 h 158"/>
                  <a:gd name="T4" fmla="*/ 2147483647 w 192"/>
                  <a:gd name="T5" fmla="*/ 2147483647 h 158"/>
                  <a:gd name="T6" fmla="*/ 2147483647 w 192"/>
                  <a:gd name="T7" fmla="*/ 2147483647 h 158"/>
                  <a:gd name="T8" fmla="*/ 2147483647 w 192"/>
                  <a:gd name="T9" fmla="*/ 2147483647 h 158"/>
                  <a:gd name="T10" fmla="*/ 2147483647 w 192"/>
                  <a:gd name="T11" fmla="*/ 2147483647 h 158"/>
                  <a:gd name="T12" fmla="*/ 2147483647 w 192"/>
                  <a:gd name="T13" fmla="*/ 2147483647 h 158"/>
                  <a:gd name="T14" fmla="*/ 2147483647 w 192"/>
                  <a:gd name="T15" fmla="*/ 2147483647 h 158"/>
                  <a:gd name="T16" fmla="*/ 2147483647 w 192"/>
                  <a:gd name="T17" fmla="*/ 2147483647 h 158"/>
                  <a:gd name="T18" fmla="*/ 2147483647 w 192"/>
                  <a:gd name="T19" fmla="*/ 2147483647 h 158"/>
                  <a:gd name="T20" fmla="*/ 2147483647 w 192"/>
                  <a:gd name="T21" fmla="*/ 2147483647 h 158"/>
                  <a:gd name="T22" fmla="*/ 2147483647 w 192"/>
                  <a:gd name="T23" fmla="*/ 2147483647 h 158"/>
                  <a:gd name="T24" fmla="*/ 2147483647 w 192"/>
                  <a:gd name="T25" fmla="*/ 2147483647 h 158"/>
                  <a:gd name="T26" fmla="*/ 2147483647 w 192"/>
                  <a:gd name="T27" fmla="*/ 2147483647 h 158"/>
                  <a:gd name="T28" fmla="*/ 0 w 192"/>
                  <a:gd name="T29" fmla="*/ 2147483647 h 158"/>
                  <a:gd name="T30" fmla="*/ 2147483647 w 192"/>
                  <a:gd name="T31" fmla="*/ 2147483647 h 158"/>
                  <a:gd name="T32" fmla="*/ 2147483647 w 192"/>
                  <a:gd name="T33" fmla="*/ 2147483647 h 158"/>
                  <a:gd name="T34" fmla="*/ 2147483647 w 192"/>
                  <a:gd name="T35" fmla="*/ 2147483647 h 158"/>
                  <a:gd name="T36" fmla="*/ 2147483647 w 192"/>
                  <a:gd name="T37" fmla="*/ 2147483647 h 158"/>
                  <a:gd name="T38" fmla="*/ 2147483647 w 192"/>
                  <a:gd name="T39" fmla="*/ 2147483647 h 158"/>
                  <a:gd name="T40" fmla="*/ 2147483647 w 192"/>
                  <a:gd name="T41" fmla="*/ 2147483647 h 158"/>
                  <a:gd name="T42" fmla="*/ 2147483647 w 192"/>
                  <a:gd name="T43" fmla="*/ 2147483647 h 158"/>
                  <a:gd name="T44" fmla="*/ 2147483647 w 192"/>
                  <a:gd name="T45" fmla="*/ 2147483647 h 158"/>
                  <a:gd name="T46" fmla="*/ 2147483647 w 192"/>
                  <a:gd name="T47" fmla="*/ 2147483647 h 158"/>
                  <a:gd name="T48" fmla="*/ 2147483647 w 192"/>
                  <a:gd name="T49" fmla="*/ 2147483647 h 158"/>
                  <a:gd name="T50" fmla="*/ 2147483647 w 192"/>
                  <a:gd name="T51" fmla="*/ 2147483647 h 158"/>
                  <a:gd name="T52" fmla="*/ 2147483647 w 192"/>
                  <a:gd name="T53" fmla="*/ 2147483647 h 158"/>
                  <a:gd name="T54" fmla="*/ 2147483647 w 192"/>
                  <a:gd name="T55" fmla="*/ 2147483647 h 158"/>
                  <a:gd name="T56" fmla="*/ 2147483647 w 192"/>
                  <a:gd name="T57" fmla="*/ 2147483647 h 158"/>
                  <a:gd name="T58" fmla="*/ 2147483647 w 192"/>
                  <a:gd name="T59" fmla="*/ 2147483647 h 158"/>
                  <a:gd name="T60" fmla="*/ 2147483647 w 192"/>
                  <a:gd name="T61" fmla="*/ 2147483647 h 158"/>
                  <a:gd name="T62" fmla="*/ 2147483647 w 192"/>
                  <a:gd name="T63" fmla="*/ 2147483647 h 158"/>
                  <a:gd name="T64" fmla="*/ 2147483647 w 192"/>
                  <a:gd name="T65" fmla="*/ 2147483647 h 158"/>
                  <a:gd name="T66" fmla="*/ 2147483647 w 192"/>
                  <a:gd name="T67" fmla="*/ 2147483647 h 158"/>
                  <a:gd name="T68" fmla="*/ 2147483647 w 192"/>
                  <a:gd name="T69" fmla="*/ 2147483647 h 158"/>
                  <a:gd name="T70" fmla="*/ 2147483647 w 192"/>
                  <a:gd name="T71" fmla="*/ 2147483647 h 158"/>
                  <a:gd name="T72" fmla="*/ 2147483647 w 192"/>
                  <a:gd name="T73" fmla="*/ 2147483647 h 158"/>
                  <a:gd name="T74" fmla="*/ 2147483647 w 192"/>
                  <a:gd name="T75" fmla="*/ 2147483647 h 158"/>
                  <a:gd name="T76" fmla="*/ 2147483647 w 192"/>
                  <a:gd name="T77" fmla="*/ 2147483647 h 158"/>
                  <a:gd name="T78" fmla="*/ 2147483647 w 192"/>
                  <a:gd name="T79" fmla="*/ 2147483647 h 158"/>
                  <a:gd name="T80" fmla="*/ 2147483647 w 192"/>
                  <a:gd name="T81" fmla="*/ 2147483647 h 158"/>
                  <a:gd name="T82" fmla="*/ 2147483647 w 192"/>
                  <a:gd name="T83" fmla="*/ 2147483647 h 158"/>
                  <a:gd name="T84" fmla="*/ 2147483647 w 192"/>
                  <a:gd name="T85" fmla="*/ 2147483647 h 158"/>
                  <a:gd name="T86" fmla="*/ 2147483647 w 192"/>
                  <a:gd name="T87" fmla="*/ 2147483647 h 158"/>
                  <a:gd name="T88" fmla="*/ 2147483647 w 192"/>
                  <a:gd name="T89" fmla="*/ 2147483647 h 158"/>
                  <a:gd name="T90" fmla="*/ 2147483647 w 192"/>
                  <a:gd name="T91" fmla="*/ 2147483647 h 158"/>
                  <a:gd name="T92" fmla="*/ 2147483647 w 192"/>
                  <a:gd name="T93" fmla="*/ 2147483647 h 158"/>
                  <a:gd name="T94" fmla="*/ 2147483647 w 192"/>
                  <a:gd name="T95" fmla="*/ 2147483647 h 158"/>
                  <a:gd name="T96" fmla="*/ 2147483647 w 192"/>
                  <a:gd name="T97" fmla="*/ 2147483647 h 158"/>
                  <a:gd name="T98" fmla="*/ 2147483647 w 192"/>
                  <a:gd name="T99" fmla="*/ 2147483647 h 158"/>
                  <a:gd name="T100" fmla="*/ 2147483647 w 192"/>
                  <a:gd name="T101" fmla="*/ 2147483647 h 158"/>
                  <a:gd name="T102" fmla="*/ 2147483647 w 192"/>
                  <a:gd name="T103" fmla="*/ 2147483647 h 158"/>
                  <a:gd name="T104" fmla="*/ 2147483647 w 192"/>
                  <a:gd name="T105" fmla="*/ 2147483647 h 158"/>
                  <a:gd name="T106" fmla="*/ 2147483647 w 192"/>
                  <a:gd name="T107" fmla="*/ 2147483647 h 158"/>
                  <a:gd name="T108" fmla="*/ 2147483647 w 192"/>
                  <a:gd name="T109" fmla="*/ 2147483647 h 158"/>
                  <a:gd name="T110" fmla="*/ 2147483647 w 192"/>
                  <a:gd name="T111" fmla="*/ 0 h 158"/>
                  <a:gd name="T112" fmla="*/ 2147483647 w 192"/>
                  <a:gd name="T113" fmla="*/ 0 h 1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2"/>
                  <a:gd name="T172" fmla="*/ 0 h 158"/>
                  <a:gd name="T173" fmla="*/ 192 w 192"/>
                  <a:gd name="T174" fmla="*/ 158 h 1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2" h="158">
                    <a:moveTo>
                      <a:pt x="143" y="0"/>
                    </a:moveTo>
                    <a:lnTo>
                      <a:pt x="84" y="37"/>
                    </a:lnTo>
                    <a:lnTo>
                      <a:pt x="71" y="38"/>
                    </a:lnTo>
                    <a:lnTo>
                      <a:pt x="62" y="41"/>
                    </a:lnTo>
                    <a:lnTo>
                      <a:pt x="58" y="42"/>
                    </a:lnTo>
                    <a:lnTo>
                      <a:pt x="54" y="42"/>
                    </a:lnTo>
                    <a:lnTo>
                      <a:pt x="54" y="65"/>
                    </a:lnTo>
                    <a:lnTo>
                      <a:pt x="51" y="84"/>
                    </a:lnTo>
                    <a:lnTo>
                      <a:pt x="45" y="100"/>
                    </a:lnTo>
                    <a:lnTo>
                      <a:pt x="34" y="112"/>
                    </a:lnTo>
                    <a:lnTo>
                      <a:pt x="26" y="118"/>
                    </a:lnTo>
                    <a:lnTo>
                      <a:pt x="19" y="118"/>
                    </a:lnTo>
                    <a:lnTo>
                      <a:pt x="11" y="115"/>
                    </a:lnTo>
                    <a:lnTo>
                      <a:pt x="5" y="118"/>
                    </a:lnTo>
                    <a:lnTo>
                      <a:pt x="0" y="124"/>
                    </a:lnTo>
                    <a:lnTo>
                      <a:pt x="2" y="124"/>
                    </a:lnTo>
                    <a:lnTo>
                      <a:pt x="3" y="127"/>
                    </a:lnTo>
                    <a:lnTo>
                      <a:pt x="5" y="130"/>
                    </a:lnTo>
                    <a:lnTo>
                      <a:pt x="8" y="133"/>
                    </a:lnTo>
                    <a:lnTo>
                      <a:pt x="8" y="136"/>
                    </a:lnTo>
                    <a:lnTo>
                      <a:pt x="14" y="139"/>
                    </a:lnTo>
                    <a:lnTo>
                      <a:pt x="16" y="139"/>
                    </a:lnTo>
                    <a:lnTo>
                      <a:pt x="16" y="143"/>
                    </a:lnTo>
                    <a:lnTo>
                      <a:pt x="22" y="143"/>
                    </a:lnTo>
                    <a:lnTo>
                      <a:pt x="26" y="139"/>
                    </a:lnTo>
                    <a:lnTo>
                      <a:pt x="37" y="149"/>
                    </a:lnTo>
                    <a:lnTo>
                      <a:pt x="41" y="152"/>
                    </a:lnTo>
                    <a:lnTo>
                      <a:pt x="45" y="157"/>
                    </a:lnTo>
                    <a:lnTo>
                      <a:pt x="54" y="146"/>
                    </a:lnTo>
                    <a:lnTo>
                      <a:pt x="68" y="140"/>
                    </a:lnTo>
                    <a:lnTo>
                      <a:pt x="75" y="140"/>
                    </a:lnTo>
                    <a:lnTo>
                      <a:pt x="78" y="142"/>
                    </a:lnTo>
                    <a:lnTo>
                      <a:pt x="90" y="146"/>
                    </a:lnTo>
                    <a:lnTo>
                      <a:pt x="96" y="152"/>
                    </a:lnTo>
                    <a:lnTo>
                      <a:pt x="106" y="142"/>
                    </a:lnTo>
                    <a:lnTo>
                      <a:pt x="115" y="143"/>
                    </a:lnTo>
                    <a:lnTo>
                      <a:pt x="126" y="140"/>
                    </a:lnTo>
                    <a:lnTo>
                      <a:pt x="134" y="139"/>
                    </a:lnTo>
                    <a:lnTo>
                      <a:pt x="141" y="140"/>
                    </a:lnTo>
                    <a:lnTo>
                      <a:pt x="146" y="143"/>
                    </a:lnTo>
                    <a:lnTo>
                      <a:pt x="160" y="136"/>
                    </a:lnTo>
                    <a:lnTo>
                      <a:pt x="171" y="134"/>
                    </a:lnTo>
                    <a:lnTo>
                      <a:pt x="169" y="134"/>
                    </a:lnTo>
                    <a:lnTo>
                      <a:pt x="172" y="115"/>
                    </a:lnTo>
                    <a:lnTo>
                      <a:pt x="175" y="115"/>
                    </a:lnTo>
                    <a:lnTo>
                      <a:pt x="176" y="103"/>
                    </a:lnTo>
                    <a:lnTo>
                      <a:pt x="186" y="94"/>
                    </a:lnTo>
                    <a:lnTo>
                      <a:pt x="185" y="74"/>
                    </a:lnTo>
                    <a:lnTo>
                      <a:pt x="185" y="60"/>
                    </a:lnTo>
                    <a:lnTo>
                      <a:pt x="188" y="50"/>
                    </a:lnTo>
                    <a:lnTo>
                      <a:pt x="191" y="42"/>
                    </a:lnTo>
                    <a:lnTo>
                      <a:pt x="186" y="26"/>
                    </a:lnTo>
                    <a:lnTo>
                      <a:pt x="186" y="14"/>
                    </a:lnTo>
                    <a:lnTo>
                      <a:pt x="160" y="14"/>
                    </a:lnTo>
                    <a:lnTo>
                      <a:pt x="151" y="1"/>
                    </a:lnTo>
                    <a:lnTo>
                      <a:pt x="148" y="0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5" name="Freeform 119"/>
              <p:cNvSpPr>
                <a:spLocks/>
              </p:cNvSpPr>
              <p:nvPr/>
            </p:nvSpPr>
            <p:spPr bwMode="auto">
              <a:xfrm>
                <a:off x="5544432" y="3844199"/>
                <a:ext cx="179351" cy="339179"/>
              </a:xfrm>
              <a:custGeom>
                <a:avLst/>
                <a:gdLst>
                  <a:gd name="T0" fmla="*/ 2147483647 w 110"/>
                  <a:gd name="T1" fmla="*/ 0 h 208"/>
                  <a:gd name="T2" fmla="*/ 2147483647 w 110"/>
                  <a:gd name="T3" fmla="*/ 2147483647 h 208"/>
                  <a:gd name="T4" fmla="*/ 2147483647 w 110"/>
                  <a:gd name="T5" fmla="*/ 2147483647 h 208"/>
                  <a:gd name="T6" fmla="*/ 2147483647 w 110"/>
                  <a:gd name="T7" fmla="*/ 2147483647 h 208"/>
                  <a:gd name="T8" fmla="*/ 2147483647 w 110"/>
                  <a:gd name="T9" fmla="*/ 2147483647 h 208"/>
                  <a:gd name="T10" fmla="*/ 2147483647 w 110"/>
                  <a:gd name="T11" fmla="*/ 2147483647 h 208"/>
                  <a:gd name="T12" fmla="*/ 2147483647 w 110"/>
                  <a:gd name="T13" fmla="*/ 2147483647 h 208"/>
                  <a:gd name="T14" fmla="*/ 2147483647 w 110"/>
                  <a:gd name="T15" fmla="*/ 2147483647 h 208"/>
                  <a:gd name="T16" fmla="*/ 2147483647 w 110"/>
                  <a:gd name="T17" fmla="*/ 2147483647 h 208"/>
                  <a:gd name="T18" fmla="*/ 2147483647 w 110"/>
                  <a:gd name="T19" fmla="*/ 2147483647 h 208"/>
                  <a:gd name="T20" fmla="*/ 2147483647 w 110"/>
                  <a:gd name="T21" fmla="*/ 2147483647 h 208"/>
                  <a:gd name="T22" fmla="*/ 2147483647 w 110"/>
                  <a:gd name="T23" fmla="*/ 2147483647 h 208"/>
                  <a:gd name="T24" fmla="*/ 2147483647 w 110"/>
                  <a:gd name="T25" fmla="*/ 2147483647 h 208"/>
                  <a:gd name="T26" fmla="*/ 2147483647 w 110"/>
                  <a:gd name="T27" fmla="*/ 2147483647 h 208"/>
                  <a:gd name="T28" fmla="*/ 2147483647 w 110"/>
                  <a:gd name="T29" fmla="*/ 2147483647 h 208"/>
                  <a:gd name="T30" fmla="*/ 2147483647 w 110"/>
                  <a:gd name="T31" fmla="*/ 2147483647 h 208"/>
                  <a:gd name="T32" fmla="*/ 2147483647 w 110"/>
                  <a:gd name="T33" fmla="*/ 2147483647 h 208"/>
                  <a:gd name="T34" fmla="*/ 2147483647 w 110"/>
                  <a:gd name="T35" fmla="*/ 2147483647 h 208"/>
                  <a:gd name="T36" fmla="*/ 2147483647 w 110"/>
                  <a:gd name="T37" fmla="*/ 2147483647 h 208"/>
                  <a:gd name="T38" fmla="*/ 2147483647 w 110"/>
                  <a:gd name="T39" fmla="*/ 2147483647 h 208"/>
                  <a:gd name="T40" fmla="*/ 2147483647 w 110"/>
                  <a:gd name="T41" fmla="*/ 2147483647 h 208"/>
                  <a:gd name="T42" fmla="*/ 2147483647 w 110"/>
                  <a:gd name="T43" fmla="*/ 2147483647 h 208"/>
                  <a:gd name="T44" fmla="*/ 2147483647 w 110"/>
                  <a:gd name="T45" fmla="*/ 2147483647 h 208"/>
                  <a:gd name="T46" fmla="*/ 2147483647 w 110"/>
                  <a:gd name="T47" fmla="*/ 2147483647 h 208"/>
                  <a:gd name="T48" fmla="*/ 2147483647 w 110"/>
                  <a:gd name="T49" fmla="*/ 2147483647 h 208"/>
                  <a:gd name="T50" fmla="*/ 2147483647 w 110"/>
                  <a:gd name="T51" fmla="*/ 2147483647 h 208"/>
                  <a:gd name="T52" fmla="*/ 2147483647 w 110"/>
                  <a:gd name="T53" fmla="*/ 2147483647 h 208"/>
                  <a:gd name="T54" fmla="*/ 2147483647 w 110"/>
                  <a:gd name="T55" fmla="*/ 2147483647 h 208"/>
                  <a:gd name="T56" fmla="*/ 2147483647 w 110"/>
                  <a:gd name="T57" fmla="*/ 2147483647 h 208"/>
                  <a:gd name="T58" fmla="*/ 2147483647 w 110"/>
                  <a:gd name="T59" fmla="*/ 2147483647 h 208"/>
                  <a:gd name="T60" fmla="*/ 2147483647 w 110"/>
                  <a:gd name="T61" fmla="*/ 2147483647 h 208"/>
                  <a:gd name="T62" fmla="*/ 2147483647 w 110"/>
                  <a:gd name="T63" fmla="*/ 2147483647 h 208"/>
                  <a:gd name="T64" fmla="*/ 2147483647 w 110"/>
                  <a:gd name="T65" fmla="*/ 2147483647 h 208"/>
                  <a:gd name="T66" fmla="*/ 2147483647 w 110"/>
                  <a:gd name="T67" fmla="*/ 2147483647 h 208"/>
                  <a:gd name="T68" fmla="*/ 2147483647 w 110"/>
                  <a:gd name="T69" fmla="*/ 2147483647 h 208"/>
                  <a:gd name="T70" fmla="*/ 2147483647 w 110"/>
                  <a:gd name="T71" fmla="*/ 2147483647 h 208"/>
                  <a:gd name="T72" fmla="*/ 2147483647 w 110"/>
                  <a:gd name="T73" fmla="*/ 2147483647 h 208"/>
                  <a:gd name="T74" fmla="*/ 2147483647 w 110"/>
                  <a:gd name="T75" fmla="*/ 2147483647 h 208"/>
                  <a:gd name="T76" fmla="*/ 2147483647 w 110"/>
                  <a:gd name="T77" fmla="*/ 2147483647 h 208"/>
                  <a:gd name="T78" fmla="*/ 2147483647 w 110"/>
                  <a:gd name="T79" fmla="*/ 2147483647 h 208"/>
                  <a:gd name="T80" fmla="*/ 2147483647 w 110"/>
                  <a:gd name="T81" fmla="*/ 2147483647 h 208"/>
                  <a:gd name="T82" fmla="*/ 2147483647 w 110"/>
                  <a:gd name="T83" fmla="*/ 2147483647 h 208"/>
                  <a:gd name="T84" fmla="*/ 2147483647 w 110"/>
                  <a:gd name="T85" fmla="*/ 2147483647 h 208"/>
                  <a:gd name="T86" fmla="*/ 0 w 110"/>
                  <a:gd name="T87" fmla="*/ 2147483647 h 208"/>
                  <a:gd name="T88" fmla="*/ 2147483647 w 110"/>
                  <a:gd name="T89" fmla="*/ 2147483647 h 208"/>
                  <a:gd name="T90" fmla="*/ 2147483647 w 110"/>
                  <a:gd name="T91" fmla="*/ 2147483647 h 208"/>
                  <a:gd name="T92" fmla="*/ 2147483647 w 110"/>
                  <a:gd name="T93" fmla="*/ 2147483647 h 208"/>
                  <a:gd name="T94" fmla="*/ 2147483647 w 110"/>
                  <a:gd name="T95" fmla="*/ 2147483647 h 208"/>
                  <a:gd name="T96" fmla="*/ 2147483647 w 110"/>
                  <a:gd name="T97" fmla="*/ 2147483647 h 208"/>
                  <a:gd name="T98" fmla="*/ 2147483647 w 110"/>
                  <a:gd name="T99" fmla="*/ 2147483647 h 208"/>
                  <a:gd name="T100" fmla="*/ 2147483647 w 110"/>
                  <a:gd name="T101" fmla="*/ 2147483647 h 208"/>
                  <a:gd name="T102" fmla="*/ 2147483647 w 110"/>
                  <a:gd name="T103" fmla="*/ 2147483647 h 208"/>
                  <a:gd name="T104" fmla="*/ 2147483647 w 110"/>
                  <a:gd name="T105" fmla="*/ 2147483647 h 208"/>
                  <a:gd name="T106" fmla="*/ 2147483647 w 110"/>
                  <a:gd name="T107" fmla="*/ 2147483647 h 208"/>
                  <a:gd name="T108" fmla="*/ 2147483647 w 110"/>
                  <a:gd name="T109" fmla="*/ 2147483647 h 208"/>
                  <a:gd name="T110" fmla="*/ 2147483647 w 110"/>
                  <a:gd name="T111" fmla="*/ 0 h 20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"/>
                  <a:gd name="T169" fmla="*/ 0 h 208"/>
                  <a:gd name="T170" fmla="*/ 110 w 110"/>
                  <a:gd name="T171" fmla="*/ 208 h 20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" h="208">
                    <a:moveTo>
                      <a:pt x="16" y="0"/>
                    </a:moveTo>
                    <a:lnTo>
                      <a:pt x="109" y="45"/>
                    </a:lnTo>
                    <a:lnTo>
                      <a:pt x="107" y="86"/>
                    </a:lnTo>
                    <a:lnTo>
                      <a:pt x="107" y="88"/>
                    </a:lnTo>
                    <a:lnTo>
                      <a:pt x="101" y="86"/>
                    </a:lnTo>
                    <a:lnTo>
                      <a:pt x="95" y="86"/>
                    </a:lnTo>
                    <a:lnTo>
                      <a:pt x="94" y="90"/>
                    </a:lnTo>
                    <a:lnTo>
                      <a:pt x="93" y="93"/>
                    </a:lnTo>
                    <a:lnTo>
                      <a:pt x="91" y="104"/>
                    </a:lnTo>
                    <a:lnTo>
                      <a:pt x="85" y="108"/>
                    </a:lnTo>
                    <a:lnTo>
                      <a:pt x="85" y="111"/>
                    </a:lnTo>
                    <a:lnTo>
                      <a:pt x="85" y="116"/>
                    </a:lnTo>
                    <a:lnTo>
                      <a:pt x="88" y="120"/>
                    </a:lnTo>
                    <a:lnTo>
                      <a:pt x="85" y="120"/>
                    </a:lnTo>
                    <a:lnTo>
                      <a:pt x="90" y="125"/>
                    </a:lnTo>
                    <a:lnTo>
                      <a:pt x="91" y="130"/>
                    </a:lnTo>
                    <a:lnTo>
                      <a:pt x="88" y="149"/>
                    </a:lnTo>
                    <a:lnTo>
                      <a:pt x="91" y="158"/>
                    </a:lnTo>
                    <a:lnTo>
                      <a:pt x="94" y="171"/>
                    </a:lnTo>
                    <a:lnTo>
                      <a:pt x="81" y="176"/>
                    </a:lnTo>
                    <a:lnTo>
                      <a:pt x="76" y="185"/>
                    </a:lnTo>
                    <a:lnTo>
                      <a:pt x="74" y="191"/>
                    </a:lnTo>
                    <a:lnTo>
                      <a:pt x="71" y="195"/>
                    </a:lnTo>
                    <a:lnTo>
                      <a:pt x="66" y="197"/>
                    </a:lnTo>
                    <a:lnTo>
                      <a:pt x="60" y="195"/>
                    </a:lnTo>
                    <a:lnTo>
                      <a:pt x="53" y="194"/>
                    </a:lnTo>
                    <a:lnTo>
                      <a:pt x="51" y="195"/>
                    </a:lnTo>
                    <a:lnTo>
                      <a:pt x="35" y="203"/>
                    </a:lnTo>
                    <a:lnTo>
                      <a:pt x="11" y="207"/>
                    </a:lnTo>
                    <a:lnTo>
                      <a:pt x="11" y="200"/>
                    </a:lnTo>
                    <a:lnTo>
                      <a:pt x="5" y="195"/>
                    </a:lnTo>
                    <a:lnTo>
                      <a:pt x="2" y="186"/>
                    </a:lnTo>
                    <a:lnTo>
                      <a:pt x="3" y="179"/>
                    </a:lnTo>
                    <a:lnTo>
                      <a:pt x="14" y="176"/>
                    </a:lnTo>
                    <a:lnTo>
                      <a:pt x="16" y="170"/>
                    </a:lnTo>
                    <a:lnTo>
                      <a:pt x="16" y="164"/>
                    </a:lnTo>
                    <a:lnTo>
                      <a:pt x="14" y="157"/>
                    </a:lnTo>
                    <a:lnTo>
                      <a:pt x="11" y="151"/>
                    </a:lnTo>
                    <a:lnTo>
                      <a:pt x="11" y="149"/>
                    </a:lnTo>
                    <a:lnTo>
                      <a:pt x="11" y="145"/>
                    </a:lnTo>
                    <a:lnTo>
                      <a:pt x="11" y="136"/>
                    </a:lnTo>
                    <a:lnTo>
                      <a:pt x="8" y="127"/>
                    </a:lnTo>
                    <a:lnTo>
                      <a:pt x="5" y="123"/>
                    </a:lnTo>
                    <a:lnTo>
                      <a:pt x="0" y="123"/>
                    </a:lnTo>
                    <a:lnTo>
                      <a:pt x="3" y="116"/>
                    </a:lnTo>
                    <a:lnTo>
                      <a:pt x="5" y="101"/>
                    </a:lnTo>
                    <a:lnTo>
                      <a:pt x="3" y="96"/>
                    </a:lnTo>
                    <a:lnTo>
                      <a:pt x="5" y="91"/>
                    </a:lnTo>
                    <a:lnTo>
                      <a:pt x="11" y="86"/>
                    </a:lnTo>
                    <a:lnTo>
                      <a:pt x="16" y="80"/>
                    </a:lnTo>
                    <a:lnTo>
                      <a:pt x="15" y="60"/>
                    </a:lnTo>
                    <a:lnTo>
                      <a:pt x="15" y="45"/>
                    </a:lnTo>
                    <a:lnTo>
                      <a:pt x="18" y="33"/>
                    </a:lnTo>
                    <a:lnTo>
                      <a:pt x="21" y="28"/>
                    </a:lnTo>
                    <a:lnTo>
                      <a:pt x="16" y="1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6" name="Freeform 142"/>
              <p:cNvSpPr>
                <a:spLocks/>
              </p:cNvSpPr>
              <p:nvPr/>
            </p:nvSpPr>
            <p:spPr bwMode="auto">
              <a:xfrm>
                <a:off x="5057065" y="3774024"/>
                <a:ext cx="296318" cy="319686"/>
              </a:xfrm>
              <a:custGeom>
                <a:avLst/>
                <a:gdLst>
                  <a:gd name="T0" fmla="*/ 2147483647 w 184"/>
                  <a:gd name="T1" fmla="*/ 0 h 194"/>
                  <a:gd name="T2" fmla="*/ 2147483647 w 184"/>
                  <a:gd name="T3" fmla="*/ 0 h 194"/>
                  <a:gd name="T4" fmla="*/ 2147483647 w 184"/>
                  <a:gd name="T5" fmla="*/ 2147483647 h 194"/>
                  <a:gd name="T6" fmla="*/ 2147483647 w 184"/>
                  <a:gd name="T7" fmla="*/ 2147483647 h 194"/>
                  <a:gd name="T8" fmla="*/ 2147483647 w 184"/>
                  <a:gd name="T9" fmla="*/ 2147483647 h 194"/>
                  <a:gd name="T10" fmla="*/ 2147483647 w 184"/>
                  <a:gd name="T11" fmla="*/ 2147483647 h 194"/>
                  <a:gd name="T12" fmla="*/ 2147483647 w 184"/>
                  <a:gd name="T13" fmla="*/ 2147483647 h 194"/>
                  <a:gd name="T14" fmla="*/ 2147483647 w 184"/>
                  <a:gd name="T15" fmla="*/ 2147483647 h 194"/>
                  <a:gd name="T16" fmla="*/ 2147483647 w 184"/>
                  <a:gd name="T17" fmla="*/ 2147483647 h 194"/>
                  <a:gd name="T18" fmla="*/ 2147483647 w 184"/>
                  <a:gd name="T19" fmla="*/ 2147483647 h 194"/>
                  <a:gd name="T20" fmla="*/ 2147483647 w 184"/>
                  <a:gd name="T21" fmla="*/ 2147483647 h 194"/>
                  <a:gd name="T22" fmla="*/ 2147483647 w 184"/>
                  <a:gd name="T23" fmla="*/ 2147483647 h 194"/>
                  <a:gd name="T24" fmla="*/ 2147483647 w 184"/>
                  <a:gd name="T25" fmla="*/ 2147483647 h 194"/>
                  <a:gd name="T26" fmla="*/ 2147483647 w 184"/>
                  <a:gd name="T27" fmla="*/ 2147483647 h 194"/>
                  <a:gd name="T28" fmla="*/ 2147483647 w 184"/>
                  <a:gd name="T29" fmla="*/ 2147483647 h 194"/>
                  <a:gd name="T30" fmla="*/ 2147483647 w 184"/>
                  <a:gd name="T31" fmla="*/ 2147483647 h 194"/>
                  <a:gd name="T32" fmla="*/ 2147483647 w 184"/>
                  <a:gd name="T33" fmla="*/ 2147483647 h 194"/>
                  <a:gd name="T34" fmla="*/ 2147483647 w 184"/>
                  <a:gd name="T35" fmla="*/ 2147483647 h 194"/>
                  <a:gd name="T36" fmla="*/ 2147483647 w 184"/>
                  <a:gd name="T37" fmla="*/ 2147483647 h 194"/>
                  <a:gd name="T38" fmla="*/ 2147483647 w 184"/>
                  <a:gd name="T39" fmla="*/ 2147483647 h 194"/>
                  <a:gd name="T40" fmla="*/ 2147483647 w 184"/>
                  <a:gd name="T41" fmla="*/ 2147483647 h 194"/>
                  <a:gd name="T42" fmla="*/ 2147483647 w 184"/>
                  <a:gd name="T43" fmla="*/ 2147483647 h 194"/>
                  <a:gd name="T44" fmla="*/ 2147483647 w 184"/>
                  <a:gd name="T45" fmla="*/ 2147483647 h 194"/>
                  <a:gd name="T46" fmla="*/ 2147483647 w 184"/>
                  <a:gd name="T47" fmla="*/ 2147483647 h 194"/>
                  <a:gd name="T48" fmla="*/ 2147483647 w 184"/>
                  <a:gd name="T49" fmla="*/ 2147483647 h 194"/>
                  <a:gd name="T50" fmla="*/ 2147483647 w 184"/>
                  <a:gd name="T51" fmla="*/ 2147483647 h 194"/>
                  <a:gd name="T52" fmla="*/ 2147483647 w 184"/>
                  <a:gd name="T53" fmla="*/ 2147483647 h 194"/>
                  <a:gd name="T54" fmla="*/ 2147483647 w 184"/>
                  <a:gd name="T55" fmla="*/ 2147483647 h 194"/>
                  <a:gd name="T56" fmla="*/ 2147483647 w 184"/>
                  <a:gd name="T57" fmla="*/ 2147483647 h 194"/>
                  <a:gd name="T58" fmla="*/ 2147483647 w 184"/>
                  <a:gd name="T59" fmla="*/ 2147483647 h 194"/>
                  <a:gd name="T60" fmla="*/ 2147483647 w 184"/>
                  <a:gd name="T61" fmla="*/ 2147483647 h 194"/>
                  <a:gd name="T62" fmla="*/ 2147483647 w 184"/>
                  <a:gd name="T63" fmla="*/ 2147483647 h 1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4"/>
                  <a:gd name="T97" fmla="*/ 0 h 194"/>
                  <a:gd name="T98" fmla="*/ 184 w 184"/>
                  <a:gd name="T99" fmla="*/ 194 h 19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4" h="194">
                    <a:moveTo>
                      <a:pt x="82" y="0"/>
                    </a:moveTo>
                    <a:lnTo>
                      <a:pt x="65" y="0"/>
                    </a:lnTo>
                    <a:lnTo>
                      <a:pt x="65" y="2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7" y="110"/>
                    </a:lnTo>
                    <a:lnTo>
                      <a:pt x="73" y="116"/>
                    </a:lnTo>
                    <a:lnTo>
                      <a:pt x="74" y="122"/>
                    </a:lnTo>
                    <a:lnTo>
                      <a:pt x="73" y="122"/>
                    </a:lnTo>
                    <a:lnTo>
                      <a:pt x="67" y="129"/>
                    </a:lnTo>
                    <a:lnTo>
                      <a:pt x="20" y="123"/>
                    </a:lnTo>
                    <a:lnTo>
                      <a:pt x="22" y="123"/>
                    </a:lnTo>
                    <a:lnTo>
                      <a:pt x="17" y="129"/>
                    </a:lnTo>
                    <a:lnTo>
                      <a:pt x="17" y="128"/>
                    </a:lnTo>
                    <a:lnTo>
                      <a:pt x="14" y="126"/>
                    </a:lnTo>
                    <a:lnTo>
                      <a:pt x="14" y="128"/>
                    </a:lnTo>
                    <a:lnTo>
                      <a:pt x="10" y="128"/>
                    </a:lnTo>
                    <a:lnTo>
                      <a:pt x="11" y="129"/>
                    </a:lnTo>
                    <a:lnTo>
                      <a:pt x="11" y="137"/>
                    </a:lnTo>
                    <a:lnTo>
                      <a:pt x="8" y="141"/>
                    </a:lnTo>
                    <a:lnTo>
                      <a:pt x="8" y="139"/>
                    </a:lnTo>
                    <a:lnTo>
                      <a:pt x="8" y="141"/>
                    </a:lnTo>
                    <a:lnTo>
                      <a:pt x="5" y="147"/>
                    </a:lnTo>
                    <a:lnTo>
                      <a:pt x="0" y="147"/>
                    </a:lnTo>
                    <a:lnTo>
                      <a:pt x="2" y="163"/>
                    </a:lnTo>
                    <a:lnTo>
                      <a:pt x="3" y="168"/>
                    </a:lnTo>
                    <a:lnTo>
                      <a:pt x="2" y="170"/>
                    </a:lnTo>
                    <a:lnTo>
                      <a:pt x="8" y="170"/>
                    </a:lnTo>
                    <a:lnTo>
                      <a:pt x="13" y="174"/>
                    </a:lnTo>
                    <a:lnTo>
                      <a:pt x="20" y="176"/>
                    </a:lnTo>
                    <a:lnTo>
                      <a:pt x="28" y="176"/>
                    </a:lnTo>
                    <a:lnTo>
                      <a:pt x="28" y="170"/>
                    </a:lnTo>
                    <a:lnTo>
                      <a:pt x="34" y="166"/>
                    </a:lnTo>
                    <a:lnTo>
                      <a:pt x="40" y="172"/>
                    </a:lnTo>
                    <a:lnTo>
                      <a:pt x="40" y="179"/>
                    </a:lnTo>
                    <a:lnTo>
                      <a:pt x="42" y="184"/>
                    </a:lnTo>
                    <a:lnTo>
                      <a:pt x="48" y="190"/>
                    </a:lnTo>
                    <a:lnTo>
                      <a:pt x="56" y="193"/>
                    </a:lnTo>
                    <a:lnTo>
                      <a:pt x="65" y="188"/>
                    </a:lnTo>
                    <a:lnTo>
                      <a:pt x="70" y="184"/>
                    </a:lnTo>
                    <a:lnTo>
                      <a:pt x="73" y="184"/>
                    </a:lnTo>
                    <a:lnTo>
                      <a:pt x="70" y="184"/>
                    </a:lnTo>
                    <a:lnTo>
                      <a:pt x="74" y="188"/>
                    </a:lnTo>
                    <a:lnTo>
                      <a:pt x="78" y="190"/>
                    </a:lnTo>
                    <a:lnTo>
                      <a:pt x="81" y="187"/>
                    </a:lnTo>
                    <a:lnTo>
                      <a:pt x="86" y="170"/>
                    </a:lnTo>
                    <a:lnTo>
                      <a:pt x="90" y="163"/>
                    </a:lnTo>
                    <a:lnTo>
                      <a:pt x="98" y="157"/>
                    </a:lnTo>
                    <a:lnTo>
                      <a:pt x="120" y="157"/>
                    </a:lnTo>
                    <a:lnTo>
                      <a:pt x="132" y="150"/>
                    </a:lnTo>
                    <a:lnTo>
                      <a:pt x="129" y="150"/>
                    </a:lnTo>
                    <a:lnTo>
                      <a:pt x="135" y="144"/>
                    </a:lnTo>
                    <a:lnTo>
                      <a:pt x="145" y="147"/>
                    </a:lnTo>
                    <a:lnTo>
                      <a:pt x="155" y="141"/>
                    </a:lnTo>
                    <a:lnTo>
                      <a:pt x="162" y="141"/>
                    </a:lnTo>
                    <a:lnTo>
                      <a:pt x="166" y="135"/>
                    </a:lnTo>
                    <a:lnTo>
                      <a:pt x="171" y="128"/>
                    </a:lnTo>
                    <a:lnTo>
                      <a:pt x="175" y="119"/>
                    </a:lnTo>
                    <a:lnTo>
                      <a:pt x="182" y="94"/>
                    </a:lnTo>
                    <a:lnTo>
                      <a:pt x="183" y="69"/>
                    </a:lnTo>
                    <a:lnTo>
                      <a:pt x="177" y="70"/>
                    </a:lnTo>
                    <a:lnTo>
                      <a:pt x="175" y="55"/>
                    </a:lnTo>
                    <a:lnTo>
                      <a:pt x="149" y="55"/>
                    </a:lnTo>
                    <a:lnTo>
                      <a:pt x="82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7" name="Freeform 143"/>
              <p:cNvSpPr>
                <a:spLocks/>
              </p:cNvSpPr>
              <p:nvPr/>
            </p:nvSpPr>
            <p:spPr bwMode="auto">
              <a:xfrm>
                <a:off x="5758873" y="3649268"/>
                <a:ext cx="196896" cy="233917"/>
              </a:xfrm>
              <a:custGeom>
                <a:avLst/>
                <a:gdLst>
                  <a:gd name="T0" fmla="*/ 0 w 122"/>
                  <a:gd name="T1" fmla="*/ 2147483647 h 143"/>
                  <a:gd name="T2" fmla="*/ 0 w 122"/>
                  <a:gd name="T3" fmla="*/ 0 h 143"/>
                  <a:gd name="T4" fmla="*/ 2147483647 w 122"/>
                  <a:gd name="T5" fmla="*/ 0 h 143"/>
                  <a:gd name="T6" fmla="*/ 2147483647 w 122"/>
                  <a:gd name="T7" fmla="*/ 2147483647 h 143"/>
                  <a:gd name="T8" fmla="*/ 2147483647 w 122"/>
                  <a:gd name="T9" fmla="*/ 2147483647 h 143"/>
                  <a:gd name="T10" fmla="*/ 2147483647 w 122"/>
                  <a:gd name="T11" fmla="*/ 2147483647 h 143"/>
                  <a:gd name="T12" fmla="*/ 2147483647 w 122"/>
                  <a:gd name="T13" fmla="*/ 2147483647 h 143"/>
                  <a:gd name="T14" fmla="*/ 2147483647 w 122"/>
                  <a:gd name="T15" fmla="*/ 2147483647 h 143"/>
                  <a:gd name="T16" fmla="*/ 2147483647 w 122"/>
                  <a:gd name="T17" fmla="*/ 2147483647 h 143"/>
                  <a:gd name="T18" fmla="*/ 2147483647 w 122"/>
                  <a:gd name="T19" fmla="*/ 2147483647 h 143"/>
                  <a:gd name="T20" fmla="*/ 2147483647 w 122"/>
                  <a:gd name="T21" fmla="*/ 2147483647 h 143"/>
                  <a:gd name="T22" fmla="*/ 2147483647 w 122"/>
                  <a:gd name="T23" fmla="*/ 2147483647 h 143"/>
                  <a:gd name="T24" fmla="*/ 2147483647 w 122"/>
                  <a:gd name="T25" fmla="*/ 2147483647 h 143"/>
                  <a:gd name="T26" fmla="*/ 2147483647 w 122"/>
                  <a:gd name="T27" fmla="*/ 2147483647 h 143"/>
                  <a:gd name="T28" fmla="*/ 2147483647 w 122"/>
                  <a:gd name="T29" fmla="*/ 2147483647 h 143"/>
                  <a:gd name="T30" fmla="*/ 2147483647 w 122"/>
                  <a:gd name="T31" fmla="*/ 2147483647 h 143"/>
                  <a:gd name="T32" fmla="*/ 2147483647 w 122"/>
                  <a:gd name="T33" fmla="*/ 2147483647 h 143"/>
                  <a:gd name="T34" fmla="*/ 2147483647 w 122"/>
                  <a:gd name="T35" fmla="*/ 2147483647 h 143"/>
                  <a:gd name="T36" fmla="*/ 2147483647 w 122"/>
                  <a:gd name="T37" fmla="*/ 2147483647 h 143"/>
                  <a:gd name="T38" fmla="*/ 2147483647 w 122"/>
                  <a:gd name="T39" fmla="*/ 2147483647 h 143"/>
                  <a:gd name="T40" fmla="*/ 2147483647 w 122"/>
                  <a:gd name="T41" fmla="*/ 2147483647 h 143"/>
                  <a:gd name="T42" fmla="*/ 2147483647 w 122"/>
                  <a:gd name="T43" fmla="*/ 2147483647 h 143"/>
                  <a:gd name="T44" fmla="*/ 0 w 122"/>
                  <a:gd name="T45" fmla="*/ 2147483647 h 14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2"/>
                  <a:gd name="T70" fmla="*/ 0 h 143"/>
                  <a:gd name="T71" fmla="*/ 122 w 122"/>
                  <a:gd name="T72" fmla="*/ 143 h 14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2" h="143">
                    <a:moveTo>
                      <a:pt x="0" y="14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24" y="1"/>
                    </a:lnTo>
                    <a:lnTo>
                      <a:pt x="30" y="4"/>
                    </a:lnTo>
                    <a:lnTo>
                      <a:pt x="38" y="9"/>
                    </a:lnTo>
                    <a:lnTo>
                      <a:pt x="60" y="3"/>
                    </a:lnTo>
                    <a:lnTo>
                      <a:pt x="65" y="1"/>
                    </a:lnTo>
                    <a:lnTo>
                      <a:pt x="75" y="3"/>
                    </a:lnTo>
                    <a:lnTo>
                      <a:pt x="75" y="13"/>
                    </a:lnTo>
                    <a:lnTo>
                      <a:pt x="80" y="23"/>
                    </a:lnTo>
                    <a:lnTo>
                      <a:pt x="90" y="45"/>
                    </a:lnTo>
                    <a:lnTo>
                      <a:pt x="99" y="64"/>
                    </a:lnTo>
                    <a:lnTo>
                      <a:pt x="104" y="80"/>
                    </a:lnTo>
                    <a:lnTo>
                      <a:pt x="110" y="93"/>
                    </a:lnTo>
                    <a:lnTo>
                      <a:pt x="115" y="104"/>
                    </a:lnTo>
                    <a:lnTo>
                      <a:pt x="118" y="113"/>
                    </a:lnTo>
                    <a:lnTo>
                      <a:pt x="120" y="119"/>
                    </a:lnTo>
                    <a:lnTo>
                      <a:pt x="121" y="122"/>
                    </a:lnTo>
                    <a:lnTo>
                      <a:pt x="112" y="132"/>
                    </a:lnTo>
                    <a:lnTo>
                      <a:pt x="96" y="142"/>
                    </a:lnTo>
                    <a:lnTo>
                      <a:pt x="96" y="14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8" name="Freeform 144"/>
              <p:cNvSpPr>
                <a:spLocks/>
              </p:cNvSpPr>
              <p:nvPr/>
            </p:nvSpPr>
            <p:spPr bwMode="auto">
              <a:xfrm>
                <a:off x="5883639" y="3653167"/>
                <a:ext cx="54585" cy="74074"/>
              </a:xfrm>
              <a:custGeom>
                <a:avLst/>
                <a:gdLst>
                  <a:gd name="T0" fmla="*/ 0 w 33"/>
                  <a:gd name="T1" fmla="*/ 0 h 44"/>
                  <a:gd name="T2" fmla="*/ 0 w 33"/>
                  <a:gd name="T3" fmla="*/ 2147483647 h 44"/>
                  <a:gd name="T4" fmla="*/ 2147483647 w 33"/>
                  <a:gd name="T5" fmla="*/ 2147483647 h 44"/>
                  <a:gd name="T6" fmla="*/ 2147483647 w 33"/>
                  <a:gd name="T7" fmla="*/ 2147483647 h 44"/>
                  <a:gd name="T8" fmla="*/ 2147483647 w 33"/>
                  <a:gd name="T9" fmla="*/ 2147483647 h 44"/>
                  <a:gd name="T10" fmla="*/ 2147483647 w 33"/>
                  <a:gd name="T11" fmla="*/ 2147483647 h 44"/>
                  <a:gd name="T12" fmla="*/ 2147483647 w 33"/>
                  <a:gd name="T13" fmla="*/ 2147483647 h 44"/>
                  <a:gd name="T14" fmla="*/ 2147483647 w 33"/>
                  <a:gd name="T15" fmla="*/ 2147483647 h 44"/>
                  <a:gd name="T16" fmla="*/ 2147483647 w 33"/>
                  <a:gd name="T17" fmla="*/ 2147483647 h 44"/>
                  <a:gd name="T18" fmla="*/ 2147483647 w 33"/>
                  <a:gd name="T19" fmla="*/ 2147483647 h 44"/>
                  <a:gd name="T20" fmla="*/ 2147483647 w 33"/>
                  <a:gd name="T21" fmla="*/ 2147483647 h 44"/>
                  <a:gd name="T22" fmla="*/ 2147483647 w 33"/>
                  <a:gd name="T23" fmla="*/ 2147483647 h 44"/>
                  <a:gd name="T24" fmla="*/ 2147483647 w 33"/>
                  <a:gd name="T25" fmla="*/ 2147483647 h 44"/>
                  <a:gd name="T26" fmla="*/ 2147483647 w 33"/>
                  <a:gd name="T27" fmla="*/ 2147483647 h 44"/>
                  <a:gd name="T28" fmla="*/ 2147483647 w 33"/>
                  <a:gd name="T29" fmla="*/ 2147483647 h 44"/>
                  <a:gd name="T30" fmla="*/ 2147483647 w 33"/>
                  <a:gd name="T31" fmla="*/ 0 h 44"/>
                  <a:gd name="T32" fmla="*/ 0 w 33"/>
                  <a:gd name="T33" fmla="*/ 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3"/>
                  <a:gd name="T52" fmla="*/ 0 h 44"/>
                  <a:gd name="T53" fmla="*/ 33 w 33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3" h="44">
                    <a:moveTo>
                      <a:pt x="0" y="0"/>
                    </a:moveTo>
                    <a:lnTo>
                      <a:pt x="0" y="7"/>
                    </a:lnTo>
                    <a:lnTo>
                      <a:pt x="5" y="18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2" y="35"/>
                    </a:lnTo>
                    <a:lnTo>
                      <a:pt x="17" y="36"/>
                    </a:lnTo>
                    <a:lnTo>
                      <a:pt x="20" y="40"/>
                    </a:lnTo>
                    <a:lnTo>
                      <a:pt x="22" y="40"/>
                    </a:lnTo>
                    <a:lnTo>
                      <a:pt x="24" y="43"/>
                    </a:lnTo>
                    <a:lnTo>
                      <a:pt x="29" y="43"/>
                    </a:lnTo>
                    <a:lnTo>
                      <a:pt x="30" y="40"/>
                    </a:lnTo>
                    <a:lnTo>
                      <a:pt x="32" y="27"/>
                    </a:lnTo>
                    <a:lnTo>
                      <a:pt x="27" y="17"/>
                    </a:lnTo>
                    <a:lnTo>
                      <a:pt x="22" y="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6" name="Group 296"/>
            <p:cNvGrpSpPr/>
            <p:nvPr/>
          </p:nvGrpSpPr>
          <p:grpSpPr>
            <a:xfrm>
              <a:off x="5074611" y="3851996"/>
              <a:ext cx="1150184" cy="1261201"/>
              <a:chOff x="5074611" y="3851996"/>
              <a:chExt cx="1150184" cy="1261201"/>
            </a:xfrm>
          </p:grpSpPr>
          <p:sp>
            <p:nvSpPr>
              <p:cNvPr id="191" name="Freeform 97"/>
              <p:cNvSpPr>
                <a:spLocks/>
              </p:cNvSpPr>
              <p:nvPr/>
            </p:nvSpPr>
            <p:spPr bwMode="auto">
              <a:xfrm>
                <a:off x="5497645" y="4423142"/>
                <a:ext cx="37039" cy="33138"/>
              </a:xfrm>
              <a:custGeom>
                <a:avLst/>
                <a:gdLst>
                  <a:gd name="T0" fmla="*/ 0 w 22"/>
                  <a:gd name="T1" fmla="*/ 2147483647 h 20"/>
                  <a:gd name="T2" fmla="*/ 2147483647 w 22"/>
                  <a:gd name="T3" fmla="*/ 2147483647 h 20"/>
                  <a:gd name="T4" fmla="*/ 2147483647 w 22"/>
                  <a:gd name="T5" fmla="*/ 2147483647 h 20"/>
                  <a:gd name="T6" fmla="*/ 2147483647 w 22"/>
                  <a:gd name="T7" fmla="*/ 0 h 20"/>
                  <a:gd name="T8" fmla="*/ 2147483647 w 22"/>
                  <a:gd name="T9" fmla="*/ 2147483647 h 20"/>
                  <a:gd name="T10" fmla="*/ 0 w 22"/>
                  <a:gd name="T11" fmla="*/ 2147483647 h 20"/>
                  <a:gd name="T12" fmla="*/ 0 w 22"/>
                  <a:gd name="T13" fmla="*/ 2147483647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20"/>
                  <a:gd name="T23" fmla="*/ 22 w 22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20">
                    <a:moveTo>
                      <a:pt x="0" y="10"/>
                    </a:moveTo>
                    <a:lnTo>
                      <a:pt x="3" y="19"/>
                    </a:lnTo>
                    <a:lnTo>
                      <a:pt x="21" y="3"/>
                    </a:lnTo>
                    <a:lnTo>
                      <a:pt x="17" y="0"/>
                    </a:lnTo>
                    <a:lnTo>
                      <a:pt x="10" y="2"/>
                    </a:lnTo>
                    <a:lnTo>
                      <a:pt x="0" y="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2" name="Freeform 104"/>
              <p:cNvSpPr>
                <a:spLocks/>
              </p:cNvSpPr>
              <p:nvPr/>
            </p:nvSpPr>
            <p:spPr bwMode="auto">
              <a:xfrm>
                <a:off x="5074611" y="4148290"/>
                <a:ext cx="122818" cy="87720"/>
              </a:xfrm>
              <a:custGeom>
                <a:avLst/>
                <a:gdLst>
                  <a:gd name="T0" fmla="*/ 2147483647 w 74"/>
                  <a:gd name="T1" fmla="*/ 2147483647 h 54"/>
                  <a:gd name="T2" fmla="*/ 2147483647 w 74"/>
                  <a:gd name="T3" fmla="*/ 2147483647 h 54"/>
                  <a:gd name="T4" fmla="*/ 0 w 74"/>
                  <a:gd name="T5" fmla="*/ 2147483647 h 54"/>
                  <a:gd name="T6" fmla="*/ 0 w 74"/>
                  <a:gd name="T7" fmla="*/ 2147483647 h 54"/>
                  <a:gd name="T8" fmla="*/ 2147483647 w 74"/>
                  <a:gd name="T9" fmla="*/ 2147483647 h 54"/>
                  <a:gd name="T10" fmla="*/ 2147483647 w 74"/>
                  <a:gd name="T11" fmla="*/ 0 h 54"/>
                  <a:gd name="T12" fmla="*/ 2147483647 w 74"/>
                  <a:gd name="T13" fmla="*/ 0 h 54"/>
                  <a:gd name="T14" fmla="*/ 2147483647 w 74"/>
                  <a:gd name="T15" fmla="*/ 2147483647 h 54"/>
                  <a:gd name="T16" fmla="*/ 2147483647 w 74"/>
                  <a:gd name="T17" fmla="*/ 2147483647 h 54"/>
                  <a:gd name="T18" fmla="*/ 2147483647 w 74"/>
                  <a:gd name="T19" fmla="*/ 2147483647 h 54"/>
                  <a:gd name="T20" fmla="*/ 2147483647 w 74"/>
                  <a:gd name="T21" fmla="*/ 2147483647 h 54"/>
                  <a:gd name="T22" fmla="*/ 2147483647 w 74"/>
                  <a:gd name="T23" fmla="*/ 2147483647 h 54"/>
                  <a:gd name="T24" fmla="*/ 2147483647 w 74"/>
                  <a:gd name="T25" fmla="*/ 2147483647 h 54"/>
                  <a:gd name="T26" fmla="*/ 2147483647 w 74"/>
                  <a:gd name="T27" fmla="*/ 2147483647 h 54"/>
                  <a:gd name="T28" fmla="*/ 2147483647 w 74"/>
                  <a:gd name="T29" fmla="*/ 2147483647 h 54"/>
                  <a:gd name="T30" fmla="*/ 2147483647 w 74"/>
                  <a:gd name="T31" fmla="*/ 2147483647 h 54"/>
                  <a:gd name="T32" fmla="*/ 2147483647 w 74"/>
                  <a:gd name="T33" fmla="*/ 2147483647 h 54"/>
                  <a:gd name="T34" fmla="*/ 2147483647 w 74"/>
                  <a:gd name="T35" fmla="*/ 2147483647 h 54"/>
                  <a:gd name="T36" fmla="*/ 2147483647 w 74"/>
                  <a:gd name="T37" fmla="*/ 2147483647 h 54"/>
                  <a:gd name="T38" fmla="*/ 2147483647 w 74"/>
                  <a:gd name="T39" fmla="*/ 2147483647 h 54"/>
                  <a:gd name="T40" fmla="*/ 2147483647 w 74"/>
                  <a:gd name="T41" fmla="*/ 2147483647 h 54"/>
                  <a:gd name="T42" fmla="*/ 2147483647 w 74"/>
                  <a:gd name="T43" fmla="*/ 2147483647 h 54"/>
                  <a:gd name="T44" fmla="*/ 2147483647 w 74"/>
                  <a:gd name="T45" fmla="*/ 2147483647 h 54"/>
                  <a:gd name="T46" fmla="*/ 2147483647 w 74"/>
                  <a:gd name="T47" fmla="*/ 2147483647 h 54"/>
                  <a:gd name="T48" fmla="*/ 2147483647 w 74"/>
                  <a:gd name="T49" fmla="*/ 2147483647 h 54"/>
                  <a:gd name="T50" fmla="*/ 2147483647 w 74"/>
                  <a:gd name="T51" fmla="*/ 2147483647 h 5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4"/>
                  <a:gd name="T79" fmla="*/ 0 h 54"/>
                  <a:gd name="T80" fmla="*/ 74 w 74"/>
                  <a:gd name="T81" fmla="*/ 54 h 5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4" h="54">
                    <a:moveTo>
                      <a:pt x="20" y="41"/>
                    </a:moveTo>
                    <a:lnTo>
                      <a:pt x="20" y="3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35" y="6"/>
                    </a:lnTo>
                    <a:lnTo>
                      <a:pt x="42" y="9"/>
                    </a:lnTo>
                    <a:lnTo>
                      <a:pt x="47" y="3"/>
                    </a:lnTo>
                    <a:lnTo>
                      <a:pt x="50" y="2"/>
                    </a:lnTo>
                    <a:lnTo>
                      <a:pt x="53" y="3"/>
                    </a:lnTo>
                    <a:lnTo>
                      <a:pt x="56" y="9"/>
                    </a:lnTo>
                    <a:lnTo>
                      <a:pt x="56" y="17"/>
                    </a:lnTo>
                    <a:lnTo>
                      <a:pt x="62" y="23"/>
                    </a:lnTo>
                    <a:lnTo>
                      <a:pt x="64" y="23"/>
                    </a:lnTo>
                    <a:lnTo>
                      <a:pt x="67" y="21"/>
                    </a:lnTo>
                    <a:lnTo>
                      <a:pt x="70" y="23"/>
                    </a:lnTo>
                    <a:lnTo>
                      <a:pt x="73" y="26"/>
                    </a:lnTo>
                    <a:lnTo>
                      <a:pt x="73" y="35"/>
                    </a:lnTo>
                    <a:lnTo>
                      <a:pt x="70" y="41"/>
                    </a:lnTo>
                    <a:lnTo>
                      <a:pt x="43" y="51"/>
                    </a:lnTo>
                    <a:lnTo>
                      <a:pt x="39" y="53"/>
                    </a:lnTo>
                    <a:lnTo>
                      <a:pt x="28" y="50"/>
                    </a:lnTo>
                    <a:lnTo>
                      <a:pt x="22" y="41"/>
                    </a:lnTo>
                    <a:lnTo>
                      <a:pt x="20" y="4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3" name="Freeform 115"/>
              <p:cNvSpPr>
                <a:spLocks/>
              </p:cNvSpPr>
              <p:nvPr/>
            </p:nvSpPr>
            <p:spPr bwMode="auto">
              <a:xfrm>
                <a:off x="5335839" y="4044977"/>
                <a:ext cx="206643" cy="191032"/>
              </a:xfrm>
              <a:custGeom>
                <a:avLst/>
                <a:gdLst>
                  <a:gd name="T0" fmla="*/ 2147483647 w 127"/>
                  <a:gd name="T1" fmla="*/ 0 h 118"/>
                  <a:gd name="T2" fmla="*/ 2147483647 w 127"/>
                  <a:gd name="T3" fmla="*/ 0 h 118"/>
                  <a:gd name="T4" fmla="*/ 2147483647 w 127"/>
                  <a:gd name="T5" fmla="*/ 2147483647 h 118"/>
                  <a:gd name="T6" fmla="*/ 2147483647 w 127"/>
                  <a:gd name="T7" fmla="*/ 2147483647 h 118"/>
                  <a:gd name="T8" fmla="*/ 2147483647 w 127"/>
                  <a:gd name="T9" fmla="*/ 2147483647 h 118"/>
                  <a:gd name="T10" fmla="*/ 2147483647 w 127"/>
                  <a:gd name="T11" fmla="*/ 2147483647 h 118"/>
                  <a:gd name="T12" fmla="*/ 2147483647 w 127"/>
                  <a:gd name="T13" fmla="*/ 2147483647 h 118"/>
                  <a:gd name="T14" fmla="*/ 2147483647 w 127"/>
                  <a:gd name="T15" fmla="*/ 2147483647 h 118"/>
                  <a:gd name="T16" fmla="*/ 2147483647 w 127"/>
                  <a:gd name="T17" fmla="*/ 2147483647 h 118"/>
                  <a:gd name="T18" fmla="*/ 2147483647 w 127"/>
                  <a:gd name="T19" fmla="*/ 2147483647 h 118"/>
                  <a:gd name="T20" fmla="*/ 2147483647 w 127"/>
                  <a:gd name="T21" fmla="*/ 2147483647 h 118"/>
                  <a:gd name="T22" fmla="*/ 2147483647 w 127"/>
                  <a:gd name="T23" fmla="*/ 2147483647 h 118"/>
                  <a:gd name="T24" fmla="*/ 2147483647 w 127"/>
                  <a:gd name="T25" fmla="*/ 2147483647 h 118"/>
                  <a:gd name="T26" fmla="*/ 2147483647 w 127"/>
                  <a:gd name="T27" fmla="*/ 2147483647 h 118"/>
                  <a:gd name="T28" fmla="*/ 2147483647 w 127"/>
                  <a:gd name="T29" fmla="*/ 2147483647 h 118"/>
                  <a:gd name="T30" fmla="*/ 2147483647 w 127"/>
                  <a:gd name="T31" fmla="*/ 2147483647 h 118"/>
                  <a:gd name="T32" fmla="*/ 2147483647 w 127"/>
                  <a:gd name="T33" fmla="*/ 2147483647 h 118"/>
                  <a:gd name="T34" fmla="*/ 2147483647 w 127"/>
                  <a:gd name="T35" fmla="*/ 2147483647 h 118"/>
                  <a:gd name="T36" fmla="*/ 2147483647 w 127"/>
                  <a:gd name="T37" fmla="*/ 2147483647 h 118"/>
                  <a:gd name="T38" fmla="*/ 2147483647 w 127"/>
                  <a:gd name="T39" fmla="*/ 2147483647 h 118"/>
                  <a:gd name="T40" fmla="*/ 2147483647 w 127"/>
                  <a:gd name="T41" fmla="*/ 2147483647 h 118"/>
                  <a:gd name="T42" fmla="*/ 2147483647 w 127"/>
                  <a:gd name="T43" fmla="*/ 2147483647 h 118"/>
                  <a:gd name="T44" fmla="*/ 0 w 127"/>
                  <a:gd name="T45" fmla="*/ 2147483647 h 118"/>
                  <a:gd name="T46" fmla="*/ 2147483647 w 127"/>
                  <a:gd name="T47" fmla="*/ 2147483647 h 118"/>
                  <a:gd name="T48" fmla="*/ 2147483647 w 127"/>
                  <a:gd name="T49" fmla="*/ 2147483647 h 118"/>
                  <a:gd name="T50" fmla="*/ 2147483647 w 127"/>
                  <a:gd name="T51" fmla="*/ 2147483647 h 118"/>
                  <a:gd name="T52" fmla="*/ 2147483647 w 127"/>
                  <a:gd name="T53" fmla="*/ 2147483647 h 118"/>
                  <a:gd name="T54" fmla="*/ 2147483647 w 127"/>
                  <a:gd name="T55" fmla="*/ 2147483647 h 118"/>
                  <a:gd name="T56" fmla="*/ 2147483647 w 127"/>
                  <a:gd name="T57" fmla="*/ 2147483647 h 118"/>
                  <a:gd name="T58" fmla="*/ 2147483647 w 127"/>
                  <a:gd name="T59" fmla="*/ 2147483647 h 118"/>
                  <a:gd name="T60" fmla="*/ 2147483647 w 127"/>
                  <a:gd name="T61" fmla="*/ 2147483647 h 118"/>
                  <a:gd name="T62" fmla="*/ 2147483647 w 127"/>
                  <a:gd name="T63" fmla="*/ 2147483647 h 118"/>
                  <a:gd name="T64" fmla="*/ 2147483647 w 127"/>
                  <a:gd name="T65" fmla="*/ 2147483647 h 118"/>
                  <a:gd name="T66" fmla="*/ 2147483647 w 127"/>
                  <a:gd name="T67" fmla="*/ 2147483647 h 118"/>
                  <a:gd name="T68" fmla="*/ 2147483647 w 127"/>
                  <a:gd name="T69" fmla="*/ 2147483647 h 118"/>
                  <a:gd name="T70" fmla="*/ 2147483647 w 127"/>
                  <a:gd name="T71" fmla="*/ 2147483647 h 118"/>
                  <a:gd name="T72" fmla="*/ 2147483647 w 127"/>
                  <a:gd name="T73" fmla="*/ 2147483647 h 118"/>
                  <a:gd name="T74" fmla="*/ 2147483647 w 127"/>
                  <a:gd name="T75" fmla="*/ 2147483647 h 118"/>
                  <a:gd name="T76" fmla="*/ 2147483647 w 127"/>
                  <a:gd name="T77" fmla="*/ 2147483647 h 118"/>
                  <a:gd name="T78" fmla="*/ 2147483647 w 127"/>
                  <a:gd name="T79" fmla="*/ 2147483647 h 118"/>
                  <a:gd name="T80" fmla="*/ 2147483647 w 127"/>
                  <a:gd name="T81" fmla="*/ 2147483647 h 118"/>
                  <a:gd name="T82" fmla="*/ 2147483647 w 127"/>
                  <a:gd name="T83" fmla="*/ 0 h 1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7"/>
                  <a:gd name="T127" fmla="*/ 0 h 118"/>
                  <a:gd name="T128" fmla="*/ 127 w 127"/>
                  <a:gd name="T129" fmla="*/ 118 h 1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7" h="118">
                    <a:moveTo>
                      <a:pt x="126" y="0"/>
                    </a:moveTo>
                    <a:lnTo>
                      <a:pt x="116" y="0"/>
                    </a:lnTo>
                    <a:lnTo>
                      <a:pt x="104" y="7"/>
                    </a:lnTo>
                    <a:lnTo>
                      <a:pt x="98" y="4"/>
                    </a:lnTo>
                    <a:lnTo>
                      <a:pt x="91" y="4"/>
                    </a:lnTo>
                    <a:lnTo>
                      <a:pt x="83" y="6"/>
                    </a:lnTo>
                    <a:lnTo>
                      <a:pt x="72" y="9"/>
                    </a:lnTo>
                    <a:lnTo>
                      <a:pt x="67" y="7"/>
                    </a:lnTo>
                    <a:lnTo>
                      <a:pt x="64" y="7"/>
                    </a:lnTo>
                    <a:lnTo>
                      <a:pt x="59" y="9"/>
                    </a:lnTo>
                    <a:lnTo>
                      <a:pt x="54" y="17"/>
                    </a:lnTo>
                    <a:lnTo>
                      <a:pt x="48" y="12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18" y="6"/>
                    </a:lnTo>
                    <a:lnTo>
                      <a:pt x="12" y="9"/>
                    </a:lnTo>
                    <a:lnTo>
                      <a:pt x="6" y="13"/>
                    </a:lnTo>
                    <a:lnTo>
                      <a:pt x="3" y="20"/>
                    </a:lnTo>
                    <a:lnTo>
                      <a:pt x="6" y="32"/>
                    </a:lnTo>
                    <a:lnTo>
                      <a:pt x="4" y="45"/>
                    </a:lnTo>
                    <a:lnTo>
                      <a:pt x="1" y="56"/>
                    </a:lnTo>
                    <a:lnTo>
                      <a:pt x="1" y="68"/>
                    </a:lnTo>
                    <a:lnTo>
                      <a:pt x="0" y="95"/>
                    </a:lnTo>
                    <a:lnTo>
                      <a:pt x="13" y="95"/>
                    </a:lnTo>
                    <a:lnTo>
                      <a:pt x="25" y="105"/>
                    </a:lnTo>
                    <a:lnTo>
                      <a:pt x="42" y="114"/>
                    </a:lnTo>
                    <a:lnTo>
                      <a:pt x="61" y="117"/>
                    </a:lnTo>
                    <a:lnTo>
                      <a:pt x="75" y="115"/>
                    </a:lnTo>
                    <a:lnTo>
                      <a:pt x="75" y="114"/>
                    </a:lnTo>
                    <a:lnTo>
                      <a:pt x="81" y="98"/>
                    </a:lnTo>
                    <a:lnTo>
                      <a:pt x="81" y="84"/>
                    </a:lnTo>
                    <a:lnTo>
                      <a:pt x="87" y="72"/>
                    </a:lnTo>
                    <a:lnTo>
                      <a:pt x="94" y="68"/>
                    </a:lnTo>
                    <a:lnTo>
                      <a:pt x="99" y="65"/>
                    </a:lnTo>
                    <a:lnTo>
                      <a:pt x="106" y="69"/>
                    </a:lnTo>
                    <a:lnTo>
                      <a:pt x="111" y="69"/>
                    </a:lnTo>
                    <a:lnTo>
                      <a:pt x="114" y="65"/>
                    </a:lnTo>
                    <a:lnTo>
                      <a:pt x="119" y="59"/>
                    </a:lnTo>
                    <a:lnTo>
                      <a:pt x="123" y="45"/>
                    </a:lnTo>
                    <a:lnTo>
                      <a:pt x="126" y="23"/>
                    </a:lnTo>
                    <a:lnTo>
                      <a:pt x="125" y="15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4" name="Freeform 118"/>
              <p:cNvSpPr>
                <a:spLocks/>
              </p:cNvSpPr>
              <p:nvPr/>
            </p:nvSpPr>
            <p:spPr bwMode="auto">
              <a:xfrm>
                <a:off x="5458655" y="4044977"/>
                <a:ext cx="126715" cy="233917"/>
              </a:xfrm>
              <a:custGeom>
                <a:avLst/>
                <a:gdLst>
                  <a:gd name="T0" fmla="*/ 2147483647 w 77"/>
                  <a:gd name="T1" fmla="*/ 2147483647 h 145"/>
                  <a:gd name="T2" fmla="*/ 2147483647 w 77"/>
                  <a:gd name="T3" fmla="*/ 2147483647 h 145"/>
                  <a:gd name="T4" fmla="*/ 2147483647 w 77"/>
                  <a:gd name="T5" fmla="*/ 2147483647 h 145"/>
                  <a:gd name="T6" fmla="*/ 2147483647 w 77"/>
                  <a:gd name="T7" fmla="*/ 2147483647 h 145"/>
                  <a:gd name="T8" fmla="*/ 2147483647 w 77"/>
                  <a:gd name="T9" fmla="*/ 2147483647 h 145"/>
                  <a:gd name="T10" fmla="*/ 2147483647 w 77"/>
                  <a:gd name="T11" fmla="*/ 2147483647 h 145"/>
                  <a:gd name="T12" fmla="*/ 2147483647 w 77"/>
                  <a:gd name="T13" fmla="*/ 2147483647 h 145"/>
                  <a:gd name="T14" fmla="*/ 2147483647 w 77"/>
                  <a:gd name="T15" fmla="*/ 2147483647 h 145"/>
                  <a:gd name="T16" fmla="*/ 2147483647 w 77"/>
                  <a:gd name="T17" fmla="*/ 2147483647 h 145"/>
                  <a:gd name="T18" fmla="*/ 2147483647 w 77"/>
                  <a:gd name="T19" fmla="*/ 2147483647 h 145"/>
                  <a:gd name="T20" fmla="*/ 2147483647 w 77"/>
                  <a:gd name="T21" fmla="*/ 2147483647 h 145"/>
                  <a:gd name="T22" fmla="*/ 2147483647 w 77"/>
                  <a:gd name="T23" fmla="*/ 2147483647 h 145"/>
                  <a:gd name="T24" fmla="*/ 2147483647 w 77"/>
                  <a:gd name="T25" fmla="*/ 2147483647 h 145"/>
                  <a:gd name="T26" fmla="*/ 2147483647 w 77"/>
                  <a:gd name="T27" fmla="*/ 2147483647 h 145"/>
                  <a:gd name="T28" fmla="*/ 0 w 77"/>
                  <a:gd name="T29" fmla="*/ 2147483647 h 145"/>
                  <a:gd name="T30" fmla="*/ 0 w 77"/>
                  <a:gd name="T31" fmla="*/ 2147483647 h 145"/>
                  <a:gd name="T32" fmla="*/ 0 w 77"/>
                  <a:gd name="T33" fmla="*/ 2147483647 h 145"/>
                  <a:gd name="T34" fmla="*/ 2147483647 w 77"/>
                  <a:gd name="T35" fmla="*/ 2147483647 h 145"/>
                  <a:gd name="T36" fmla="*/ 2147483647 w 77"/>
                  <a:gd name="T37" fmla="*/ 2147483647 h 145"/>
                  <a:gd name="T38" fmla="*/ 2147483647 w 77"/>
                  <a:gd name="T39" fmla="*/ 2147483647 h 145"/>
                  <a:gd name="T40" fmla="*/ 2147483647 w 77"/>
                  <a:gd name="T41" fmla="*/ 2147483647 h 145"/>
                  <a:gd name="T42" fmla="*/ 2147483647 w 77"/>
                  <a:gd name="T43" fmla="*/ 2147483647 h 145"/>
                  <a:gd name="T44" fmla="*/ 2147483647 w 77"/>
                  <a:gd name="T45" fmla="*/ 2147483647 h 145"/>
                  <a:gd name="T46" fmla="*/ 2147483647 w 77"/>
                  <a:gd name="T47" fmla="*/ 2147483647 h 145"/>
                  <a:gd name="T48" fmla="*/ 2147483647 w 77"/>
                  <a:gd name="T49" fmla="*/ 2147483647 h 145"/>
                  <a:gd name="T50" fmla="*/ 2147483647 w 77"/>
                  <a:gd name="T51" fmla="*/ 2147483647 h 145"/>
                  <a:gd name="T52" fmla="*/ 2147483647 w 77"/>
                  <a:gd name="T53" fmla="*/ 2147483647 h 145"/>
                  <a:gd name="T54" fmla="*/ 2147483647 w 77"/>
                  <a:gd name="T55" fmla="*/ 2147483647 h 145"/>
                  <a:gd name="T56" fmla="*/ 2147483647 w 77"/>
                  <a:gd name="T57" fmla="*/ 2147483647 h 145"/>
                  <a:gd name="T58" fmla="*/ 2147483647 w 77"/>
                  <a:gd name="T59" fmla="*/ 2147483647 h 145"/>
                  <a:gd name="T60" fmla="*/ 2147483647 w 77"/>
                  <a:gd name="T61" fmla="*/ 2147483647 h 145"/>
                  <a:gd name="T62" fmla="*/ 2147483647 w 77"/>
                  <a:gd name="T63" fmla="*/ 2147483647 h 145"/>
                  <a:gd name="T64" fmla="*/ 2147483647 w 77"/>
                  <a:gd name="T65" fmla="*/ 2147483647 h 145"/>
                  <a:gd name="T66" fmla="*/ 2147483647 w 77"/>
                  <a:gd name="T67" fmla="*/ 2147483647 h 145"/>
                  <a:gd name="T68" fmla="*/ 2147483647 w 77"/>
                  <a:gd name="T69" fmla="*/ 2147483647 h 145"/>
                  <a:gd name="T70" fmla="*/ 2147483647 w 77"/>
                  <a:gd name="T71" fmla="*/ 2147483647 h 145"/>
                  <a:gd name="T72" fmla="*/ 2147483647 w 77"/>
                  <a:gd name="T73" fmla="*/ 2147483647 h 145"/>
                  <a:gd name="T74" fmla="*/ 2147483647 w 77"/>
                  <a:gd name="T75" fmla="*/ 2147483647 h 145"/>
                  <a:gd name="T76" fmla="*/ 2147483647 w 77"/>
                  <a:gd name="T77" fmla="*/ 2147483647 h 145"/>
                  <a:gd name="T78" fmla="*/ 2147483647 w 77"/>
                  <a:gd name="T79" fmla="*/ 2147483647 h 145"/>
                  <a:gd name="T80" fmla="*/ 2147483647 w 77"/>
                  <a:gd name="T81" fmla="*/ 2147483647 h 145"/>
                  <a:gd name="T82" fmla="*/ 2147483647 w 77"/>
                  <a:gd name="T83" fmla="*/ 2147483647 h 145"/>
                  <a:gd name="T84" fmla="*/ 2147483647 w 77"/>
                  <a:gd name="T85" fmla="*/ 2147483647 h 145"/>
                  <a:gd name="T86" fmla="*/ 2147483647 w 77"/>
                  <a:gd name="T87" fmla="*/ 2147483647 h 145"/>
                  <a:gd name="T88" fmla="*/ 2147483647 w 77"/>
                  <a:gd name="T89" fmla="*/ 2147483647 h 145"/>
                  <a:gd name="T90" fmla="*/ 2147483647 w 77"/>
                  <a:gd name="T91" fmla="*/ 0 h 145"/>
                  <a:gd name="T92" fmla="*/ 2147483647 w 77"/>
                  <a:gd name="T93" fmla="*/ 2147483647 h 14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7"/>
                  <a:gd name="T142" fmla="*/ 0 h 145"/>
                  <a:gd name="T143" fmla="*/ 77 w 77"/>
                  <a:gd name="T144" fmla="*/ 145 h 14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7" h="145">
                    <a:moveTo>
                      <a:pt x="51" y="2"/>
                    </a:moveTo>
                    <a:lnTo>
                      <a:pt x="50" y="15"/>
                    </a:lnTo>
                    <a:lnTo>
                      <a:pt x="51" y="24"/>
                    </a:lnTo>
                    <a:lnTo>
                      <a:pt x="47" y="46"/>
                    </a:lnTo>
                    <a:lnTo>
                      <a:pt x="44" y="60"/>
                    </a:lnTo>
                    <a:lnTo>
                      <a:pt x="39" y="67"/>
                    </a:lnTo>
                    <a:lnTo>
                      <a:pt x="36" y="70"/>
                    </a:lnTo>
                    <a:lnTo>
                      <a:pt x="30" y="70"/>
                    </a:lnTo>
                    <a:lnTo>
                      <a:pt x="24" y="67"/>
                    </a:lnTo>
                    <a:lnTo>
                      <a:pt x="19" y="69"/>
                    </a:lnTo>
                    <a:lnTo>
                      <a:pt x="12" y="76"/>
                    </a:lnTo>
                    <a:lnTo>
                      <a:pt x="6" y="87"/>
                    </a:lnTo>
                    <a:lnTo>
                      <a:pt x="6" y="86"/>
                    </a:lnTo>
                    <a:lnTo>
                      <a:pt x="6" y="100"/>
                    </a:lnTo>
                    <a:lnTo>
                      <a:pt x="0" y="117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9" y="129"/>
                    </a:lnTo>
                    <a:lnTo>
                      <a:pt x="16" y="135"/>
                    </a:lnTo>
                    <a:lnTo>
                      <a:pt x="15" y="144"/>
                    </a:lnTo>
                    <a:lnTo>
                      <a:pt x="33" y="143"/>
                    </a:lnTo>
                    <a:lnTo>
                      <a:pt x="50" y="141"/>
                    </a:lnTo>
                    <a:lnTo>
                      <a:pt x="76" y="143"/>
                    </a:lnTo>
                    <a:lnTo>
                      <a:pt x="75" y="138"/>
                    </a:lnTo>
                    <a:lnTo>
                      <a:pt x="76" y="129"/>
                    </a:lnTo>
                    <a:lnTo>
                      <a:pt x="67" y="125"/>
                    </a:lnTo>
                    <a:lnTo>
                      <a:pt x="61" y="119"/>
                    </a:lnTo>
                    <a:lnTo>
                      <a:pt x="58" y="110"/>
                    </a:lnTo>
                    <a:lnTo>
                      <a:pt x="56" y="100"/>
                    </a:lnTo>
                    <a:lnTo>
                      <a:pt x="54" y="97"/>
                    </a:lnTo>
                    <a:lnTo>
                      <a:pt x="56" y="96"/>
                    </a:lnTo>
                    <a:lnTo>
                      <a:pt x="62" y="86"/>
                    </a:lnTo>
                    <a:lnTo>
                      <a:pt x="59" y="74"/>
                    </a:lnTo>
                    <a:lnTo>
                      <a:pt x="53" y="69"/>
                    </a:lnTo>
                    <a:lnTo>
                      <a:pt x="53" y="65"/>
                    </a:lnTo>
                    <a:lnTo>
                      <a:pt x="54" y="57"/>
                    </a:lnTo>
                    <a:lnTo>
                      <a:pt x="61" y="57"/>
                    </a:lnTo>
                    <a:lnTo>
                      <a:pt x="66" y="55"/>
                    </a:lnTo>
                    <a:lnTo>
                      <a:pt x="67" y="52"/>
                    </a:lnTo>
                    <a:lnTo>
                      <a:pt x="67" y="46"/>
                    </a:lnTo>
                    <a:lnTo>
                      <a:pt x="61" y="32"/>
                    </a:lnTo>
                    <a:lnTo>
                      <a:pt x="62" y="21"/>
                    </a:lnTo>
                    <a:lnTo>
                      <a:pt x="62" y="9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1" y="0"/>
                    </a:lnTo>
                    <a:lnTo>
                      <a:pt x="51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5" name="Freeform 120"/>
              <p:cNvSpPr>
                <a:spLocks/>
              </p:cNvSpPr>
              <p:nvPr/>
            </p:nvSpPr>
            <p:spPr bwMode="auto">
              <a:xfrm>
                <a:off x="5684794" y="3851996"/>
                <a:ext cx="315814" cy="405455"/>
              </a:xfrm>
              <a:custGeom>
                <a:avLst/>
                <a:gdLst>
                  <a:gd name="T0" fmla="*/ 2147483647 w 193"/>
                  <a:gd name="T1" fmla="*/ 2147483647 h 247"/>
                  <a:gd name="T2" fmla="*/ 2147483647 w 193"/>
                  <a:gd name="T3" fmla="*/ 2147483647 h 247"/>
                  <a:gd name="T4" fmla="*/ 2147483647 w 193"/>
                  <a:gd name="T5" fmla="*/ 2147483647 h 247"/>
                  <a:gd name="T6" fmla="*/ 2147483647 w 193"/>
                  <a:gd name="T7" fmla="*/ 2147483647 h 247"/>
                  <a:gd name="T8" fmla="*/ 2147483647 w 193"/>
                  <a:gd name="T9" fmla="*/ 2147483647 h 247"/>
                  <a:gd name="T10" fmla="*/ 0 w 193"/>
                  <a:gd name="T11" fmla="*/ 2147483647 h 247"/>
                  <a:gd name="T12" fmla="*/ 2147483647 w 193"/>
                  <a:gd name="T13" fmla="*/ 2147483647 h 247"/>
                  <a:gd name="T14" fmla="*/ 2147483647 w 193"/>
                  <a:gd name="T15" fmla="*/ 2147483647 h 247"/>
                  <a:gd name="T16" fmla="*/ 2147483647 w 193"/>
                  <a:gd name="T17" fmla="*/ 2147483647 h 247"/>
                  <a:gd name="T18" fmla="*/ 2147483647 w 193"/>
                  <a:gd name="T19" fmla="*/ 2147483647 h 247"/>
                  <a:gd name="T20" fmla="*/ 2147483647 w 193"/>
                  <a:gd name="T21" fmla="*/ 2147483647 h 247"/>
                  <a:gd name="T22" fmla="*/ 2147483647 w 193"/>
                  <a:gd name="T23" fmla="*/ 2147483647 h 247"/>
                  <a:gd name="T24" fmla="*/ 2147483647 w 193"/>
                  <a:gd name="T25" fmla="*/ 2147483647 h 247"/>
                  <a:gd name="T26" fmla="*/ 2147483647 w 193"/>
                  <a:gd name="T27" fmla="*/ 2147483647 h 247"/>
                  <a:gd name="T28" fmla="*/ 2147483647 w 193"/>
                  <a:gd name="T29" fmla="*/ 2147483647 h 247"/>
                  <a:gd name="T30" fmla="*/ 2147483647 w 193"/>
                  <a:gd name="T31" fmla="*/ 2147483647 h 247"/>
                  <a:gd name="T32" fmla="*/ 2147483647 w 193"/>
                  <a:gd name="T33" fmla="*/ 2147483647 h 247"/>
                  <a:gd name="T34" fmla="*/ 2147483647 w 193"/>
                  <a:gd name="T35" fmla="*/ 2147483647 h 247"/>
                  <a:gd name="T36" fmla="*/ 2147483647 w 193"/>
                  <a:gd name="T37" fmla="*/ 2147483647 h 247"/>
                  <a:gd name="T38" fmla="*/ 2147483647 w 193"/>
                  <a:gd name="T39" fmla="*/ 2147483647 h 247"/>
                  <a:gd name="T40" fmla="*/ 2147483647 w 193"/>
                  <a:gd name="T41" fmla="*/ 2147483647 h 247"/>
                  <a:gd name="T42" fmla="*/ 2147483647 w 193"/>
                  <a:gd name="T43" fmla="*/ 2147483647 h 247"/>
                  <a:gd name="T44" fmla="*/ 2147483647 w 193"/>
                  <a:gd name="T45" fmla="*/ 2147483647 h 247"/>
                  <a:gd name="T46" fmla="*/ 2147483647 w 193"/>
                  <a:gd name="T47" fmla="*/ 2147483647 h 247"/>
                  <a:gd name="T48" fmla="*/ 2147483647 w 193"/>
                  <a:gd name="T49" fmla="*/ 2147483647 h 247"/>
                  <a:gd name="T50" fmla="*/ 2147483647 w 193"/>
                  <a:gd name="T51" fmla="*/ 2147483647 h 247"/>
                  <a:gd name="T52" fmla="*/ 2147483647 w 193"/>
                  <a:gd name="T53" fmla="*/ 2147483647 h 247"/>
                  <a:gd name="T54" fmla="*/ 2147483647 w 193"/>
                  <a:gd name="T55" fmla="*/ 2147483647 h 247"/>
                  <a:gd name="T56" fmla="*/ 2147483647 w 193"/>
                  <a:gd name="T57" fmla="*/ 2147483647 h 247"/>
                  <a:gd name="T58" fmla="*/ 2147483647 w 193"/>
                  <a:gd name="T59" fmla="*/ 2147483647 h 247"/>
                  <a:gd name="T60" fmla="*/ 2147483647 w 193"/>
                  <a:gd name="T61" fmla="*/ 2147483647 h 247"/>
                  <a:gd name="T62" fmla="*/ 2147483647 w 193"/>
                  <a:gd name="T63" fmla="*/ 2147483647 h 247"/>
                  <a:gd name="T64" fmla="*/ 2147483647 w 193"/>
                  <a:gd name="T65" fmla="*/ 2147483647 h 2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3"/>
                  <a:gd name="T100" fmla="*/ 0 h 247"/>
                  <a:gd name="T101" fmla="*/ 193 w 193"/>
                  <a:gd name="T102" fmla="*/ 247 h 2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3" h="247">
                    <a:moveTo>
                      <a:pt x="166" y="0"/>
                    </a:moveTo>
                    <a:lnTo>
                      <a:pt x="157" y="13"/>
                    </a:lnTo>
                    <a:lnTo>
                      <a:pt x="141" y="21"/>
                    </a:lnTo>
                    <a:lnTo>
                      <a:pt x="25" y="21"/>
                    </a:lnTo>
                    <a:lnTo>
                      <a:pt x="25" y="81"/>
                    </a:lnTo>
                    <a:lnTo>
                      <a:pt x="17" y="78"/>
                    </a:lnTo>
                    <a:lnTo>
                      <a:pt x="13" y="81"/>
                    </a:lnTo>
                    <a:lnTo>
                      <a:pt x="8" y="87"/>
                    </a:lnTo>
                    <a:lnTo>
                      <a:pt x="8" y="93"/>
                    </a:lnTo>
                    <a:lnTo>
                      <a:pt x="6" y="96"/>
                    </a:lnTo>
                    <a:lnTo>
                      <a:pt x="0" y="102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5" y="119"/>
                    </a:lnTo>
                    <a:lnTo>
                      <a:pt x="6" y="129"/>
                    </a:lnTo>
                    <a:lnTo>
                      <a:pt x="5" y="138"/>
                    </a:lnTo>
                    <a:lnTo>
                      <a:pt x="6" y="148"/>
                    </a:lnTo>
                    <a:lnTo>
                      <a:pt x="5" y="148"/>
                    </a:lnTo>
                    <a:lnTo>
                      <a:pt x="9" y="164"/>
                    </a:lnTo>
                    <a:lnTo>
                      <a:pt x="11" y="164"/>
                    </a:lnTo>
                    <a:lnTo>
                      <a:pt x="16" y="173"/>
                    </a:lnTo>
                    <a:lnTo>
                      <a:pt x="20" y="181"/>
                    </a:lnTo>
                    <a:lnTo>
                      <a:pt x="26" y="188"/>
                    </a:lnTo>
                    <a:lnTo>
                      <a:pt x="34" y="202"/>
                    </a:lnTo>
                    <a:lnTo>
                      <a:pt x="42" y="210"/>
                    </a:lnTo>
                    <a:lnTo>
                      <a:pt x="45" y="217"/>
                    </a:lnTo>
                    <a:lnTo>
                      <a:pt x="47" y="223"/>
                    </a:lnTo>
                    <a:lnTo>
                      <a:pt x="57" y="232"/>
                    </a:lnTo>
                    <a:lnTo>
                      <a:pt x="67" y="233"/>
                    </a:lnTo>
                    <a:lnTo>
                      <a:pt x="72" y="237"/>
                    </a:lnTo>
                    <a:lnTo>
                      <a:pt x="77" y="243"/>
                    </a:lnTo>
                    <a:lnTo>
                      <a:pt x="89" y="245"/>
                    </a:lnTo>
                    <a:lnTo>
                      <a:pt x="98" y="246"/>
                    </a:lnTo>
                    <a:lnTo>
                      <a:pt x="107" y="245"/>
                    </a:lnTo>
                    <a:lnTo>
                      <a:pt x="131" y="243"/>
                    </a:lnTo>
                    <a:lnTo>
                      <a:pt x="149" y="239"/>
                    </a:lnTo>
                    <a:lnTo>
                      <a:pt x="160" y="237"/>
                    </a:lnTo>
                    <a:lnTo>
                      <a:pt x="163" y="232"/>
                    </a:lnTo>
                    <a:lnTo>
                      <a:pt x="161" y="232"/>
                    </a:lnTo>
                    <a:lnTo>
                      <a:pt x="158" y="216"/>
                    </a:lnTo>
                    <a:lnTo>
                      <a:pt x="160" y="216"/>
                    </a:lnTo>
                    <a:lnTo>
                      <a:pt x="153" y="205"/>
                    </a:lnTo>
                    <a:lnTo>
                      <a:pt x="146" y="196"/>
                    </a:lnTo>
                    <a:lnTo>
                      <a:pt x="141" y="190"/>
                    </a:lnTo>
                    <a:lnTo>
                      <a:pt x="138" y="188"/>
                    </a:lnTo>
                    <a:lnTo>
                      <a:pt x="134" y="185"/>
                    </a:lnTo>
                    <a:lnTo>
                      <a:pt x="132" y="181"/>
                    </a:lnTo>
                    <a:lnTo>
                      <a:pt x="138" y="175"/>
                    </a:lnTo>
                    <a:lnTo>
                      <a:pt x="138" y="152"/>
                    </a:lnTo>
                    <a:lnTo>
                      <a:pt x="143" y="138"/>
                    </a:lnTo>
                    <a:lnTo>
                      <a:pt x="155" y="127"/>
                    </a:lnTo>
                    <a:lnTo>
                      <a:pt x="163" y="108"/>
                    </a:lnTo>
                    <a:lnTo>
                      <a:pt x="166" y="95"/>
                    </a:lnTo>
                    <a:lnTo>
                      <a:pt x="172" y="85"/>
                    </a:lnTo>
                    <a:lnTo>
                      <a:pt x="180" y="77"/>
                    </a:lnTo>
                    <a:lnTo>
                      <a:pt x="186" y="75"/>
                    </a:lnTo>
                    <a:lnTo>
                      <a:pt x="192" y="65"/>
                    </a:lnTo>
                    <a:lnTo>
                      <a:pt x="187" y="54"/>
                    </a:lnTo>
                    <a:lnTo>
                      <a:pt x="183" y="45"/>
                    </a:lnTo>
                    <a:lnTo>
                      <a:pt x="180" y="39"/>
                    </a:lnTo>
                    <a:lnTo>
                      <a:pt x="180" y="36"/>
                    </a:lnTo>
                    <a:lnTo>
                      <a:pt x="177" y="30"/>
                    </a:lnTo>
                    <a:lnTo>
                      <a:pt x="175" y="22"/>
                    </a:lnTo>
                    <a:lnTo>
                      <a:pt x="174" y="13"/>
                    </a:lnTo>
                    <a:lnTo>
                      <a:pt x="169" y="8"/>
                    </a:lnTo>
                    <a:lnTo>
                      <a:pt x="168" y="8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6" name="Freeform 121"/>
              <p:cNvSpPr>
                <a:spLocks/>
              </p:cNvSpPr>
              <p:nvPr/>
            </p:nvSpPr>
            <p:spPr bwMode="auto">
              <a:xfrm>
                <a:off x="5552231" y="4122950"/>
                <a:ext cx="206643" cy="134501"/>
              </a:xfrm>
              <a:custGeom>
                <a:avLst/>
                <a:gdLst>
                  <a:gd name="T0" fmla="*/ 2147483647 w 128"/>
                  <a:gd name="T1" fmla="*/ 0 h 81"/>
                  <a:gd name="T2" fmla="*/ 2147483647 w 128"/>
                  <a:gd name="T3" fmla="*/ 2147483647 h 81"/>
                  <a:gd name="T4" fmla="*/ 2147483647 w 128"/>
                  <a:gd name="T5" fmla="*/ 2147483647 h 81"/>
                  <a:gd name="T6" fmla="*/ 2147483647 w 128"/>
                  <a:gd name="T7" fmla="*/ 2147483647 h 81"/>
                  <a:gd name="T8" fmla="*/ 2147483647 w 128"/>
                  <a:gd name="T9" fmla="*/ 2147483647 h 81"/>
                  <a:gd name="T10" fmla="*/ 2147483647 w 128"/>
                  <a:gd name="T11" fmla="*/ 2147483647 h 81"/>
                  <a:gd name="T12" fmla="*/ 2147483647 w 128"/>
                  <a:gd name="T13" fmla="*/ 2147483647 h 81"/>
                  <a:gd name="T14" fmla="*/ 2147483647 w 128"/>
                  <a:gd name="T15" fmla="*/ 2147483647 h 81"/>
                  <a:gd name="T16" fmla="*/ 2147483647 w 128"/>
                  <a:gd name="T17" fmla="*/ 2147483647 h 81"/>
                  <a:gd name="T18" fmla="*/ 2147483647 w 128"/>
                  <a:gd name="T19" fmla="*/ 2147483647 h 81"/>
                  <a:gd name="T20" fmla="*/ 2147483647 w 128"/>
                  <a:gd name="T21" fmla="*/ 2147483647 h 81"/>
                  <a:gd name="T22" fmla="*/ 2147483647 w 128"/>
                  <a:gd name="T23" fmla="*/ 2147483647 h 81"/>
                  <a:gd name="T24" fmla="*/ 2147483647 w 128"/>
                  <a:gd name="T25" fmla="*/ 2147483647 h 81"/>
                  <a:gd name="T26" fmla="*/ 2147483647 w 128"/>
                  <a:gd name="T27" fmla="*/ 2147483647 h 81"/>
                  <a:gd name="T28" fmla="*/ 0 w 128"/>
                  <a:gd name="T29" fmla="*/ 2147483647 h 81"/>
                  <a:gd name="T30" fmla="*/ 2147483647 w 128"/>
                  <a:gd name="T31" fmla="*/ 2147483647 h 81"/>
                  <a:gd name="T32" fmla="*/ 2147483647 w 128"/>
                  <a:gd name="T33" fmla="*/ 2147483647 h 81"/>
                  <a:gd name="T34" fmla="*/ 2147483647 w 128"/>
                  <a:gd name="T35" fmla="*/ 2147483647 h 81"/>
                  <a:gd name="T36" fmla="*/ 2147483647 w 128"/>
                  <a:gd name="T37" fmla="*/ 2147483647 h 81"/>
                  <a:gd name="T38" fmla="*/ 2147483647 w 128"/>
                  <a:gd name="T39" fmla="*/ 2147483647 h 81"/>
                  <a:gd name="T40" fmla="*/ 2147483647 w 128"/>
                  <a:gd name="T41" fmla="*/ 2147483647 h 81"/>
                  <a:gd name="T42" fmla="*/ 2147483647 w 128"/>
                  <a:gd name="T43" fmla="*/ 2147483647 h 81"/>
                  <a:gd name="T44" fmla="*/ 2147483647 w 128"/>
                  <a:gd name="T45" fmla="*/ 2147483647 h 81"/>
                  <a:gd name="T46" fmla="*/ 2147483647 w 128"/>
                  <a:gd name="T47" fmla="*/ 2147483647 h 81"/>
                  <a:gd name="T48" fmla="*/ 2147483647 w 128"/>
                  <a:gd name="T49" fmla="*/ 2147483647 h 81"/>
                  <a:gd name="T50" fmla="*/ 2147483647 w 128"/>
                  <a:gd name="T51" fmla="*/ 2147483647 h 81"/>
                  <a:gd name="T52" fmla="*/ 2147483647 w 128"/>
                  <a:gd name="T53" fmla="*/ 2147483647 h 81"/>
                  <a:gd name="T54" fmla="*/ 2147483647 w 128"/>
                  <a:gd name="T55" fmla="*/ 2147483647 h 81"/>
                  <a:gd name="T56" fmla="*/ 2147483647 w 128"/>
                  <a:gd name="T57" fmla="*/ 2147483647 h 81"/>
                  <a:gd name="T58" fmla="*/ 2147483647 w 128"/>
                  <a:gd name="T59" fmla="*/ 2147483647 h 81"/>
                  <a:gd name="T60" fmla="*/ 2147483647 w 128"/>
                  <a:gd name="T61" fmla="*/ 2147483647 h 81"/>
                  <a:gd name="T62" fmla="*/ 2147483647 w 128"/>
                  <a:gd name="T63" fmla="*/ 2147483647 h 81"/>
                  <a:gd name="T64" fmla="*/ 2147483647 w 128"/>
                  <a:gd name="T65" fmla="*/ 2147483647 h 81"/>
                  <a:gd name="T66" fmla="*/ 2147483647 w 128"/>
                  <a:gd name="T67" fmla="*/ 2147483647 h 81"/>
                  <a:gd name="T68" fmla="*/ 2147483647 w 128"/>
                  <a:gd name="T69" fmla="*/ 2147483647 h 81"/>
                  <a:gd name="T70" fmla="*/ 2147483647 w 128"/>
                  <a:gd name="T71" fmla="*/ 2147483647 h 81"/>
                  <a:gd name="T72" fmla="*/ 2147483647 w 128"/>
                  <a:gd name="T73" fmla="*/ 2147483647 h 81"/>
                  <a:gd name="T74" fmla="*/ 2147483647 w 128"/>
                  <a:gd name="T75" fmla="*/ 0 h 8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28"/>
                  <a:gd name="T115" fmla="*/ 0 h 81"/>
                  <a:gd name="T116" fmla="*/ 128 w 128"/>
                  <a:gd name="T117" fmla="*/ 81 h 8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28" h="81">
                    <a:moveTo>
                      <a:pt x="92" y="0"/>
                    </a:moveTo>
                    <a:lnTo>
                      <a:pt x="79" y="5"/>
                    </a:lnTo>
                    <a:lnTo>
                      <a:pt x="74" y="12"/>
                    </a:lnTo>
                    <a:lnTo>
                      <a:pt x="72" y="21"/>
                    </a:lnTo>
                    <a:lnTo>
                      <a:pt x="64" y="27"/>
                    </a:lnTo>
                    <a:lnTo>
                      <a:pt x="58" y="27"/>
                    </a:lnTo>
                    <a:lnTo>
                      <a:pt x="53" y="25"/>
                    </a:lnTo>
                    <a:lnTo>
                      <a:pt x="50" y="25"/>
                    </a:lnTo>
                    <a:lnTo>
                      <a:pt x="42" y="30"/>
                    </a:lnTo>
                    <a:lnTo>
                      <a:pt x="34" y="33"/>
                    </a:lnTo>
                    <a:lnTo>
                      <a:pt x="23" y="34"/>
                    </a:lnTo>
                    <a:lnTo>
                      <a:pt x="9" y="34"/>
                    </a:lnTo>
                    <a:lnTo>
                      <a:pt x="9" y="37"/>
                    </a:lnTo>
                    <a:lnTo>
                      <a:pt x="3" y="47"/>
                    </a:lnTo>
                    <a:lnTo>
                      <a:pt x="0" y="47"/>
                    </a:lnTo>
                    <a:lnTo>
                      <a:pt x="1" y="51"/>
                    </a:lnTo>
                    <a:lnTo>
                      <a:pt x="5" y="51"/>
                    </a:lnTo>
                    <a:lnTo>
                      <a:pt x="5" y="55"/>
                    </a:lnTo>
                    <a:lnTo>
                      <a:pt x="6" y="64"/>
                    </a:lnTo>
                    <a:lnTo>
                      <a:pt x="12" y="71"/>
                    </a:lnTo>
                    <a:lnTo>
                      <a:pt x="23" y="80"/>
                    </a:lnTo>
                    <a:lnTo>
                      <a:pt x="33" y="71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61"/>
                    </a:lnTo>
                    <a:lnTo>
                      <a:pt x="45" y="58"/>
                    </a:lnTo>
                    <a:lnTo>
                      <a:pt x="51" y="58"/>
                    </a:lnTo>
                    <a:lnTo>
                      <a:pt x="55" y="64"/>
                    </a:lnTo>
                    <a:lnTo>
                      <a:pt x="55" y="70"/>
                    </a:lnTo>
                    <a:lnTo>
                      <a:pt x="67" y="67"/>
                    </a:lnTo>
                    <a:lnTo>
                      <a:pt x="78" y="67"/>
                    </a:lnTo>
                    <a:lnTo>
                      <a:pt x="100" y="61"/>
                    </a:lnTo>
                    <a:lnTo>
                      <a:pt x="127" y="52"/>
                    </a:lnTo>
                    <a:lnTo>
                      <a:pt x="117" y="37"/>
                    </a:lnTo>
                    <a:lnTo>
                      <a:pt x="108" y="24"/>
                    </a:lnTo>
                    <a:lnTo>
                      <a:pt x="100" y="16"/>
                    </a:lnTo>
                    <a:lnTo>
                      <a:pt x="97" y="9"/>
                    </a:lnTo>
                    <a:lnTo>
                      <a:pt x="92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7" name="Freeform 122"/>
              <p:cNvSpPr>
                <a:spLocks/>
              </p:cNvSpPr>
              <p:nvPr/>
            </p:nvSpPr>
            <p:spPr bwMode="auto">
              <a:xfrm>
                <a:off x="5446959" y="4280843"/>
                <a:ext cx="107219" cy="130604"/>
              </a:xfrm>
              <a:custGeom>
                <a:avLst/>
                <a:gdLst>
                  <a:gd name="T0" fmla="*/ 2147483647 w 65"/>
                  <a:gd name="T1" fmla="*/ 0 h 78"/>
                  <a:gd name="T2" fmla="*/ 2147483647 w 65"/>
                  <a:gd name="T3" fmla="*/ 0 h 78"/>
                  <a:gd name="T4" fmla="*/ 2147483647 w 65"/>
                  <a:gd name="T5" fmla="*/ 2147483647 h 78"/>
                  <a:gd name="T6" fmla="*/ 2147483647 w 65"/>
                  <a:gd name="T7" fmla="*/ 2147483647 h 78"/>
                  <a:gd name="T8" fmla="*/ 2147483647 w 65"/>
                  <a:gd name="T9" fmla="*/ 2147483647 h 78"/>
                  <a:gd name="T10" fmla="*/ 2147483647 w 65"/>
                  <a:gd name="T11" fmla="*/ 2147483647 h 78"/>
                  <a:gd name="T12" fmla="*/ 2147483647 w 65"/>
                  <a:gd name="T13" fmla="*/ 2147483647 h 78"/>
                  <a:gd name="T14" fmla="*/ 2147483647 w 65"/>
                  <a:gd name="T15" fmla="*/ 2147483647 h 78"/>
                  <a:gd name="T16" fmla="*/ 2147483647 w 65"/>
                  <a:gd name="T17" fmla="*/ 2147483647 h 78"/>
                  <a:gd name="T18" fmla="*/ 2147483647 w 65"/>
                  <a:gd name="T19" fmla="*/ 2147483647 h 78"/>
                  <a:gd name="T20" fmla="*/ 2147483647 w 65"/>
                  <a:gd name="T21" fmla="*/ 2147483647 h 78"/>
                  <a:gd name="T22" fmla="*/ 2147483647 w 65"/>
                  <a:gd name="T23" fmla="*/ 2147483647 h 78"/>
                  <a:gd name="T24" fmla="*/ 2147483647 w 65"/>
                  <a:gd name="T25" fmla="*/ 2147483647 h 78"/>
                  <a:gd name="T26" fmla="*/ 2147483647 w 65"/>
                  <a:gd name="T27" fmla="*/ 2147483647 h 78"/>
                  <a:gd name="T28" fmla="*/ 2147483647 w 65"/>
                  <a:gd name="T29" fmla="*/ 2147483647 h 78"/>
                  <a:gd name="T30" fmla="*/ 2147483647 w 65"/>
                  <a:gd name="T31" fmla="*/ 2147483647 h 78"/>
                  <a:gd name="T32" fmla="*/ 2147483647 w 65"/>
                  <a:gd name="T33" fmla="*/ 2147483647 h 78"/>
                  <a:gd name="T34" fmla="*/ 2147483647 w 65"/>
                  <a:gd name="T35" fmla="*/ 2147483647 h 78"/>
                  <a:gd name="T36" fmla="*/ 2147483647 w 65"/>
                  <a:gd name="T37" fmla="*/ 2147483647 h 78"/>
                  <a:gd name="T38" fmla="*/ 2147483647 w 65"/>
                  <a:gd name="T39" fmla="*/ 2147483647 h 78"/>
                  <a:gd name="T40" fmla="*/ 2147483647 w 65"/>
                  <a:gd name="T41" fmla="*/ 2147483647 h 78"/>
                  <a:gd name="T42" fmla="*/ 2147483647 w 65"/>
                  <a:gd name="T43" fmla="*/ 2147483647 h 78"/>
                  <a:gd name="T44" fmla="*/ 2147483647 w 65"/>
                  <a:gd name="T45" fmla="*/ 2147483647 h 78"/>
                  <a:gd name="T46" fmla="*/ 2147483647 w 65"/>
                  <a:gd name="T47" fmla="*/ 2147483647 h 78"/>
                  <a:gd name="T48" fmla="*/ 2147483647 w 65"/>
                  <a:gd name="T49" fmla="*/ 2147483647 h 78"/>
                  <a:gd name="T50" fmla="*/ 2147483647 w 65"/>
                  <a:gd name="T51" fmla="*/ 2147483647 h 78"/>
                  <a:gd name="T52" fmla="*/ 0 w 65"/>
                  <a:gd name="T53" fmla="*/ 2147483647 h 78"/>
                  <a:gd name="T54" fmla="*/ 0 w 65"/>
                  <a:gd name="T55" fmla="*/ 2147483647 h 78"/>
                  <a:gd name="T56" fmla="*/ 2147483647 w 65"/>
                  <a:gd name="T57" fmla="*/ 2147483647 h 78"/>
                  <a:gd name="T58" fmla="*/ 2147483647 w 65"/>
                  <a:gd name="T59" fmla="*/ 2147483647 h 78"/>
                  <a:gd name="T60" fmla="*/ 2147483647 w 65"/>
                  <a:gd name="T61" fmla="*/ 2147483647 h 78"/>
                  <a:gd name="T62" fmla="*/ 2147483647 w 65"/>
                  <a:gd name="T63" fmla="*/ 2147483647 h 78"/>
                  <a:gd name="T64" fmla="*/ 2147483647 w 65"/>
                  <a:gd name="T65" fmla="*/ 2147483647 h 78"/>
                  <a:gd name="T66" fmla="*/ 2147483647 w 65"/>
                  <a:gd name="T67" fmla="*/ 2147483647 h 78"/>
                  <a:gd name="T68" fmla="*/ 2147483647 w 65"/>
                  <a:gd name="T69" fmla="*/ 0 h 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5"/>
                  <a:gd name="T106" fmla="*/ 0 h 78"/>
                  <a:gd name="T107" fmla="*/ 65 w 65"/>
                  <a:gd name="T108" fmla="*/ 78 h 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5" h="78">
                    <a:moveTo>
                      <a:pt x="26" y="0"/>
                    </a:moveTo>
                    <a:lnTo>
                      <a:pt x="46" y="0"/>
                    </a:lnTo>
                    <a:lnTo>
                      <a:pt x="44" y="6"/>
                    </a:lnTo>
                    <a:lnTo>
                      <a:pt x="46" y="9"/>
                    </a:lnTo>
                    <a:lnTo>
                      <a:pt x="51" y="10"/>
                    </a:lnTo>
                    <a:lnTo>
                      <a:pt x="63" y="9"/>
                    </a:lnTo>
                    <a:lnTo>
                      <a:pt x="63" y="22"/>
                    </a:lnTo>
                    <a:lnTo>
                      <a:pt x="59" y="22"/>
                    </a:lnTo>
                    <a:lnTo>
                      <a:pt x="57" y="27"/>
                    </a:lnTo>
                    <a:lnTo>
                      <a:pt x="57" y="31"/>
                    </a:lnTo>
                    <a:lnTo>
                      <a:pt x="63" y="31"/>
                    </a:lnTo>
                    <a:lnTo>
                      <a:pt x="63" y="33"/>
                    </a:lnTo>
                    <a:lnTo>
                      <a:pt x="64" y="48"/>
                    </a:lnTo>
                    <a:lnTo>
                      <a:pt x="60" y="55"/>
                    </a:lnTo>
                    <a:lnTo>
                      <a:pt x="52" y="58"/>
                    </a:lnTo>
                    <a:lnTo>
                      <a:pt x="40" y="63"/>
                    </a:lnTo>
                    <a:lnTo>
                      <a:pt x="37" y="57"/>
                    </a:lnTo>
                    <a:lnTo>
                      <a:pt x="36" y="63"/>
                    </a:lnTo>
                    <a:lnTo>
                      <a:pt x="27" y="67"/>
                    </a:lnTo>
                    <a:lnTo>
                      <a:pt x="23" y="75"/>
                    </a:lnTo>
                    <a:lnTo>
                      <a:pt x="19" y="77"/>
                    </a:lnTo>
                    <a:lnTo>
                      <a:pt x="19" y="75"/>
                    </a:lnTo>
                    <a:lnTo>
                      <a:pt x="18" y="67"/>
                    </a:lnTo>
                    <a:lnTo>
                      <a:pt x="17" y="64"/>
                    </a:lnTo>
                    <a:lnTo>
                      <a:pt x="13" y="63"/>
                    </a:lnTo>
                    <a:lnTo>
                      <a:pt x="5" y="55"/>
                    </a:lnTo>
                    <a:lnTo>
                      <a:pt x="0" y="42"/>
                    </a:lnTo>
                    <a:lnTo>
                      <a:pt x="0" y="39"/>
                    </a:lnTo>
                    <a:lnTo>
                      <a:pt x="5" y="13"/>
                    </a:lnTo>
                    <a:lnTo>
                      <a:pt x="22" y="13"/>
                    </a:lnTo>
                    <a:lnTo>
                      <a:pt x="22" y="15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5" y="12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8" name="Freeform 123"/>
              <p:cNvSpPr>
                <a:spLocks/>
              </p:cNvSpPr>
              <p:nvPr/>
            </p:nvSpPr>
            <p:spPr bwMode="auto">
              <a:xfrm>
                <a:off x="5456706" y="4280843"/>
                <a:ext cx="31192" cy="29240"/>
              </a:xfrm>
              <a:custGeom>
                <a:avLst/>
                <a:gdLst>
                  <a:gd name="T0" fmla="*/ 2147483647 w 20"/>
                  <a:gd name="T1" fmla="*/ 0 h 17"/>
                  <a:gd name="T2" fmla="*/ 2147483647 w 20"/>
                  <a:gd name="T3" fmla="*/ 2147483647 h 17"/>
                  <a:gd name="T4" fmla="*/ 0 w 20"/>
                  <a:gd name="T5" fmla="*/ 2147483647 h 17"/>
                  <a:gd name="T6" fmla="*/ 2147483647 w 20"/>
                  <a:gd name="T7" fmla="*/ 2147483647 h 17"/>
                  <a:gd name="T8" fmla="*/ 2147483647 w 20"/>
                  <a:gd name="T9" fmla="*/ 2147483647 h 17"/>
                  <a:gd name="T10" fmla="*/ 2147483647 w 20"/>
                  <a:gd name="T11" fmla="*/ 0 h 17"/>
                  <a:gd name="T12" fmla="*/ 2147483647 w 20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7"/>
                  <a:gd name="T23" fmla="*/ 20 w 20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7">
                    <a:moveTo>
                      <a:pt x="15" y="0"/>
                    </a:moveTo>
                    <a:lnTo>
                      <a:pt x="7" y="4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9" y="14"/>
                    </a:lnTo>
                    <a:lnTo>
                      <a:pt x="19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9" name="Freeform 124"/>
              <p:cNvSpPr>
                <a:spLocks/>
              </p:cNvSpPr>
              <p:nvPr/>
            </p:nvSpPr>
            <p:spPr bwMode="auto">
              <a:xfrm>
                <a:off x="5482050" y="4243806"/>
                <a:ext cx="128664" cy="196879"/>
              </a:xfrm>
              <a:custGeom>
                <a:avLst/>
                <a:gdLst>
                  <a:gd name="T0" fmla="*/ 2147483647 w 79"/>
                  <a:gd name="T1" fmla="*/ 2147483647 h 121"/>
                  <a:gd name="T2" fmla="*/ 0 w 79"/>
                  <a:gd name="T3" fmla="*/ 2147483647 h 121"/>
                  <a:gd name="T4" fmla="*/ 0 w 79"/>
                  <a:gd name="T5" fmla="*/ 2147483647 h 121"/>
                  <a:gd name="T6" fmla="*/ 2147483647 w 79"/>
                  <a:gd name="T7" fmla="*/ 2147483647 h 121"/>
                  <a:gd name="T8" fmla="*/ 2147483647 w 79"/>
                  <a:gd name="T9" fmla="*/ 2147483647 h 121"/>
                  <a:gd name="T10" fmla="*/ 2147483647 w 79"/>
                  <a:gd name="T11" fmla="*/ 2147483647 h 121"/>
                  <a:gd name="T12" fmla="*/ 2147483647 w 79"/>
                  <a:gd name="T13" fmla="*/ 2147483647 h 121"/>
                  <a:gd name="T14" fmla="*/ 2147483647 w 79"/>
                  <a:gd name="T15" fmla="*/ 2147483647 h 121"/>
                  <a:gd name="T16" fmla="*/ 2147483647 w 79"/>
                  <a:gd name="T17" fmla="*/ 2147483647 h 121"/>
                  <a:gd name="T18" fmla="*/ 2147483647 w 79"/>
                  <a:gd name="T19" fmla="*/ 2147483647 h 121"/>
                  <a:gd name="T20" fmla="*/ 2147483647 w 79"/>
                  <a:gd name="T21" fmla="*/ 2147483647 h 121"/>
                  <a:gd name="T22" fmla="*/ 2147483647 w 79"/>
                  <a:gd name="T23" fmla="*/ 2147483647 h 121"/>
                  <a:gd name="T24" fmla="*/ 2147483647 w 79"/>
                  <a:gd name="T25" fmla="*/ 2147483647 h 121"/>
                  <a:gd name="T26" fmla="*/ 2147483647 w 79"/>
                  <a:gd name="T27" fmla="*/ 2147483647 h 121"/>
                  <a:gd name="T28" fmla="*/ 2147483647 w 79"/>
                  <a:gd name="T29" fmla="*/ 2147483647 h 121"/>
                  <a:gd name="T30" fmla="*/ 2147483647 w 79"/>
                  <a:gd name="T31" fmla="*/ 2147483647 h 121"/>
                  <a:gd name="T32" fmla="*/ 2147483647 w 79"/>
                  <a:gd name="T33" fmla="*/ 2147483647 h 121"/>
                  <a:gd name="T34" fmla="*/ 2147483647 w 79"/>
                  <a:gd name="T35" fmla="*/ 2147483647 h 121"/>
                  <a:gd name="T36" fmla="*/ 2147483647 w 79"/>
                  <a:gd name="T37" fmla="*/ 2147483647 h 121"/>
                  <a:gd name="T38" fmla="*/ 2147483647 w 79"/>
                  <a:gd name="T39" fmla="*/ 2147483647 h 121"/>
                  <a:gd name="T40" fmla="*/ 2147483647 w 79"/>
                  <a:gd name="T41" fmla="*/ 2147483647 h 121"/>
                  <a:gd name="T42" fmla="*/ 2147483647 w 79"/>
                  <a:gd name="T43" fmla="*/ 2147483647 h 121"/>
                  <a:gd name="T44" fmla="*/ 2147483647 w 79"/>
                  <a:gd name="T45" fmla="*/ 2147483647 h 121"/>
                  <a:gd name="T46" fmla="*/ 2147483647 w 79"/>
                  <a:gd name="T47" fmla="*/ 2147483647 h 121"/>
                  <a:gd name="T48" fmla="*/ 2147483647 w 79"/>
                  <a:gd name="T49" fmla="*/ 2147483647 h 121"/>
                  <a:gd name="T50" fmla="*/ 2147483647 w 79"/>
                  <a:gd name="T51" fmla="*/ 2147483647 h 121"/>
                  <a:gd name="T52" fmla="*/ 2147483647 w 79"/>
                  <a:gd name="T53" fmla="*/ 2147483647 h 121"/>
                  <a:gd name="T54" fmla="*/ 2147483647 w 79"/>
                  <a:gd name="T55" fmla="*/ 2147483647 h 121"/>
                  <a:gd name="T56" fmla="*/ 2147483647 w 79"/>
                  <a:gd name="T57" fmla="*/ 0 h 121"/>
                  <a:gd name="T58" fmla="*/ 2147483647 w 79"/>
                  <a:gd name="T59" fmla="*/ 2147483647 h 121"/>
                  <a:gd name="T60" fmla="*/ 2147483647 w 79"/>
                  <a:gd name="T61" fmla="*/ 2147483647 h 121"/>
                  <a:gd name="T62" fmla="*/ 2147483647 w 79"/>
                  <a:gd name="T63" fmla="*/ 2147483647 h 121"/>
                  <a:gd name="T64" fmla="*/ 2147483647 w 79"/>
                  <a:gd name="T65" fmla="*/ 2147483647 h 121"/>
                  <a:gd name="T66" fmla="*/ 2147483647 w 79"/>
                  <a:gd name="T67" fmla="*/ 2147483647 h 121"/>
                  <a:gd name="T68" fmla="*/ 2147483647 w 79"/>
                  <a:gd name="T69" fmla="*/ 2147483647 h 121"/>
                  <a:gd name="T70" fmla="*/ 2147483647 w 79"/>
                  <a:gd name="T71" fmla="*/ 2147483647 h 121"/>
                  <a:gd name="T72" fmla="*/ 2147483647 w 79"/>
                  <a:gd name="T73" fmla="*/ 2147483647 h 121"/>
                  <a:gd name="T74" fmla="*/ 2147483647 w 79"/>
                  <a:gd name="T75" fmla="*/ 2147483647 h 121"/>
                  <a:gd name="T76" fmla="*/ 2147483647 w 79"/>
                  <a:gd name="T77" fmla="*/ 2147483647 h 121"/>
                  <a:gd name="T78" fmla="*/ 2147483647 w 79"/>
                  <a:gd name="T79" fmla="*/ 2147483647 h 121"/>
                  <a:gd name="T80" fmla="*/ 2147483647 w 79"/>
                  <a:gd name="T81" fmla="*/ 2147483647 h 121"/>
                  <a:gd name="T82" fmla="*/ 2147483647 w 79"/>
                  <a:gd name="T83" fmla="*/ 2147483647 h 121"/>
                  <a:gd name="T84" fmla="*/ 2147483647 w 79"/>
                  <a:gd name="T85" fmla="*/ 2147483647 h 121"/>
                  <a:gd name="T86" fmla="*/ 2147483647 w 79"/>
                  <a:gd name="T87" fmla="*/ 2147483647 h 121"/>
                  <a:gd name="T88" fmla="*/ 2147483647 w 79"/>
                  <a:gd name="T89" fmla="*/ 2147483647 h 121"/>
                  <a:gd name="T90" fmla="*/ 2147483647 w 79"/>
                  <a:gd name="T91" fmla="*/ 2147483647 h 121"/>
                  <a:gd name="T92" fmla="*/ 2147483647 w 79"/>
                  <a:gd name="T93" fmla="*/ 2147483647 h 121"/>
                  <a:gd name="T94" fmla="*/ 2147483647 w 79"/>
                  <a:gd name="T95" fmla="*/ 2147483647 h 121"/>
                  <a:gd name="T96" fmla="*/ 2147483647 w 79"/>
                  <a:gd name="T97" fmla="*/ 2147483647 h 121"/>
                  <a:gd name="T98" fmla="*/ 2147483647 w 79"/>
                  <a:gd name="T99" fmla="*/ 2147483647 h 121"/>
                  <a:gd name="T100" fmla="*/ 2147483647 w 79"/>
                  <a:gd name="T101" fmla="*/ 2147483647 h 121"/>
                  <a:gd name="T102" fmla="*/ 2147483647 w 79"/>
                  <a:gd name="T103" fmla="*/ 2147483647 h 121"/>
                  <a:gd name="T104" fmla="*/ 2147483647 w 79"/>
                  <a:gd name="T105" fmla="*/ 2147483647 h 121"/>
                  <a:gd name="T106" fmla="*/ 2147483647 w 79"/>
                  <a:gd name="T107" fmla="*/ 2147483647 h 12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"/>
                  <a:gd name="T163" fmla="*/ 0 h 121"/>
                  <a:gd name="T164" fmla="*/ 79 w 79"/>
                  <a:gd name="T165" fmla="*/ 121 h 12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" h="121">
                    <a:moveTo>
                      <a:pt x="11" y="116"/>
                    </a:moveTo>
                    <a:lnTo>
                      <a:pt x="0" y="104"/>
                    </a:lnTo>
                    <a:lnTo>
                      <a:pt x="0" y="100"/>
                    </a:lnTo>
                    <a:lnTo>
                      <a:pt x="8" y="92"/>
                    </a:lnTo>
                    <a:lnTo>
                      <a:pt x="13" y="89"/>
                    </a:lnTo>
                    <a:lnTo>
                      <a:pt x="12" y="87"/>
                    </a:lnTo>
                    <a:lnTo>
                      <a:pt x="16" y="87"/>
                    </a:lnTo>
                    <a:lnTo>
                      <a:pt x="18" y="80"/>
                    </a:lnTo>
                    <a:lnTo>
                      <a:pt x="21" y="87"/>
                    </a:lnTo>
                    <a:lnTo>
                      <a:pt x="33" y="83"/>
                    </a:lnTo>
                    <a:lnTo>
                      <a:pt x="41" y="79"/>
                    </a:lnTo>
                    <a:lnTo>
                      <a:pt x="45" y="70"/>
                    </a:lnTo>
                    <a:lnTo>
                      <a:pt x="44" y="55"/>
                    </a:lnTo>
                    <a:lnTo>
                      <a:pt x="38" y="55"/>
                    </a:lnTo>
                    <a:lnTo>
                      <a:pt x="38" y="49"/>
                    </a:lnTo>
                    <a:lnTo>
                      <a:pt x="41" y="46"/>
                    </a:lnTo>
                    <a:lnTo>
                      <a:pt x="40" y="45"/>
                    </a:lnTo>
                    <a:lnTo>
                      <a:pt x="41" y="45"/>
                    </a:lnTo>
                    <a:lnTo>
                      <a:pt x="44" y="46"/>
                    </a:lnTo>
                    <a:lnTo>
                      <a:pt x="44" y="33"/>
                    </a:lnTo>
                    <a:lnTo>
                      <a:pt x="26" y="33"/>
                    </a:lnTo>
                    <a:lnTo>
                      <a:pt x="24" y="23"/>
                    </a:lnTo>
                    <a:lnTo>
                      <a:pt x="40" y="21"/>
                    </a:lnTo>
                    <a:lnTo>
                      <a:pt x="59" y="21"/>
                    </a:lnTo>
                    <a:lnTo>
                      <a:pt x="63" y="23"/>
                    </a:lnTo>
                    <a:lnTo>
                      <a:pt x="62" y="14"/>
                    </a:lnTo>
                    <a:lnTo>
                      <a:pt x="67" y="6"/>
                    </a:lnTo>
                    <a:lnTo>
                      <a:pt x="73" y="3"/>
                    </a:lnTo>
                    <a:lnTo>
                      <a:pt x="74" y="0"/>
                    </a:lnTo>
                    <a:lnTo>
                      <a:pt x="78" y="3"/>
                    </a:lnTo>
                    <a:lnTo>
                      <a:pt x="78" y="9"/>
                    </a:lnTo>
                    <a:lnTo>
                      <a:pt x="74" y="27"/>
                    </a:lnTo>
                    <a:lnTo>
                      <a:pt x="74" y="49"/>
                    </a:lnTo>
                    <a:lnTo>
                      <a:pt x="73" y="55"/>
                    </a:lnTo>
                    <a:lnTo>
                      <a:pt x="70" y="65"/>
                    </a:lnTo>
                    <a:lnTo>
                      <a:pt x="66" y="79"/>
                    </a:lnTo>
                    <a:lnTo>
                      <a:pt x="63" y="86"/>
                    </a:lnTo>
                    <a:lnTo>
                      <a:pt x="59" y="92"/>
                    </a:lnTo>
                    <a:lnTo>
                      <a:pt x="58" y="94"/>
                    </a:lnTo>
                    <a:lnTo>
                      <a:pt x="55" y="106"/>
                    </a:lnTo>
                    <a:lnTo>
                      <a:pt x="49" y="110"/>
                    </a:lnTo>
                    <a:lnTo>
                      <a:pt x="41" y="107"/>
                    </a:lnTo>
                    <a:lnTo>
                      <a:pt x="37" y="110"/>
                    </a:lnTo>
                    <a:lnTo>
                      <a:pt x="33" y="111"/>
                    </a:lnTo>
                    <a:lnTo>
                      <a:pt x="30" y="110"/>
                    </a:lnTo>
                    <a:lnTo>
                      <a:pt x="29" y="107"/>
                    </a:lnTo>
                    <a:lnTo>
                      <a:pt x="24" y="107"/>
                    </a:lnTo>
                    <a:lnTo>
                      <a:pt x="18" y="111"/>
                    </a:lnTo>
                    <a:lnTo>
                      <a:pt x="11" y="117"/>
                    </a:lnTo>
                    <a:lnTo>
                      <a:pt x="11" y="116"/>
                    </a:lnTo>
                    <a:lnTo>
                      <a:pt x="11" y="117"/>
                    </a:lnTo>
                    <a:lnTo>
                      <a:pt x="13" y="120"/>
                    </a:lnTo>
                    <a:lnTo>
                      <a:pt x="11" y="117"/>
                    </a:lnTo>
                    <a:lnTo>
                      <a:pt x="11" y="1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0" name="Freeform 125"/>
              <p:cNvSpPr>
                <a:spLocks/>
              </p:cNvSpPr>
              <p:nvPr/>
            </p:nvSpPr>
            <p:spPr bwMode="auto">
              <a:xfrm>
                <a:off x="5497645" y="4467976"/>
                <a:ext cx="187148" cy="247563"/>
              </a:xfrm>
              <a:custGeom>
                <a:avLst/>
                <a:gdLst>
                  <a:gd name="T0" fmla="*/ 2147483647 w 116"/>
                  <a:gd name="T1" fmla="*/ 2147483647 h 152"/>
                  <a:gd name="T2" fmla="*/ 2147483647 w 116"/>
                  <a:gd name="T3" fmla="*/ 2147483647 h 152"/>
                  <a:gd name="T4" fmla="*/ 2147483647 w 116"/>
                  <a:gd name="T5" fmla="*/ 2147483647 h 152"/>
                  <a:gd name="T6" fmla="*/ 2147483647 w 116"/>
                  <a:gd name="T7" fmla="*/ 0 h 152"/>
                  <a:gd name="T8" fmla="*/ 2147483647 w 116"/>
                  <a:gd name="T9" fmla="*/ 0 h 152"/>
                  <a:gd name="T10" fmla="*/ 2147483647 w 116"/>
                  <a:gd name="T11" fmla="*/ 2147483647 h 152"/>
                  <a:gd name="T12" fmla="*/ 2147483647 w 116"/>
                  <a:gd name="T13" fmla="*/ 2147483647 h 152"/>
                  <a:gd name="T14" fmla="*/ 2147483647 w 116"/>
                  <a:gd name="T15" fmla="*/ 2147483647 h 152"/>
                  <a:gd name="T16" fmla="*/ 2147483647 w 116"/>
                  <a:gd name="T17" fmla="*/ 2147483647 h 152"/>
                  <a:gd name="T18" fmla="*/ 2147483647 w 116"/>
                  <a:gd name="T19" fmla="*/ 2147483647 h 152"/>
                  <a:gd name="T20" fmla="*/ 2147483647 w 116"/>
                  <a:gd name="T21" fmla="*/ 2147483647 h 152"/>
                  <a:gd name="T22" fmla="*/ 2147483647 w 116"/>
                  <a:gd name="T23" fmla="*/ 2147483647 h 152"/>
                  <a:gd name="T24" fmla="*/ 2147483647 w 116"/>
                  <a:gd name="T25" fmla="*/ 2147483647 h 152"/>
                  <a:gd name="T26" fmla="*/ 2147483647 w 116"/>
                  <a:gd name="T27" fmla="*/ 2147483647 h 152"/>
                  <a:gd name="T28" fmla="*/ 2147483647 w 116"/>
                  <a:gd name="T29" fmla="*/ 2147483647 h 152"/>
                  <a:gd name="T30" fmla="*/ 2147483647 w 116"/>
                  <a:gd name="T31" fmla="*/ 2147483647 h 152"/>
                  <a:gd name="T32" fmla="*/ 2147483647 w 116"/>
                  <a:gd name="T33" fmla="*/ 2147483647 h 152"/>
                  <a:gd name="T34" fmla="*/ 2147483647 w 116"/>
                  <a:gd name="T35" fmla="*/ 2147483647 h 152"/>
                  <a:gd name="T36" fmla="*/ 2147483647 w 116"/>
                  <a:gd name="T37" fmla="*/ 2147483647 h 152"/>
                  <a:gd name="T38" fmla="*/ 2147483647 w 116"/>
                  <a:gd name="T39" fmla="*/ 2147483647 h 152"/>
                  <a:gd name="T40" fmla="*/ 2147483647 w 116"/>
                  <a:gd name="T41" fmla="*/ 2147483647 h 152"/>
                  <a:gd name="T42" fmla="*/ 2147483647 w 116"/>
                  <a:gd name="T43" fmla="*/ 2147483647 h 152"/>
                  <a:gd name="T44" fmla="*/ 2147483647 w 116"/>
                  <a:gd name="T45" fmla="*/ 2147483647 h 152"/>
                  <a:gd name="T46" fmla="*/ 2147483647 w 116"/>
                  <a:gd name="T47" fmla="*/ 2147483647 h 152"/>
                  <a:gd name="T48" fmla="*/ 2147483647 w 116"/>
                  <a:gd name="T49" fmla="*/ 2147483647 h 152"/>
                  <a:gd name="T50" fmla="*/ 2147483647 w 116"/>
                  <a:gd name="T51" fmla="*/ 2147483647 h 152"/>
                  <a:gd name="T52" fmla="*/ 2147483647 w 116"/>
                  <a:gd name="T53" fmla="*/ 2147483647 h 152"/>
                  <a:gd name="T54" fmla="*/ 2147483647 w 116"/>
                  <a:gd name="T55" fmla="*/ 2147483647 h 152"/>
                  <a:gd name="T56" fmla="*/ 2147483647 w 116"/>
                  <a:gd name="T57" fmla="*/ 2147483647 h 152"/>
                  <a:gd name="T58" fmla="*/ 2147483647 w 116"/>
                  <a:gd name="T59" fmla="*/ 2147483647 h 152"/>
                  <a:gd name="T60" fmla="*/ 2147483647 w 116"/>
                  <a:gd name="T61" fmla="*/ 2147483647 h 152"/>
                  <a:gd name="T62" fmla="*/ 2147483647 w 116"/>
                  <a:gd name="T63" fmla="*/ 2147483647 h 152"/>
                  <a:gd name="T64" fmla="*/ 2147483647 w 116"/>
                  <a:gd name="T65" fmla="*/ 2147483647 h 152"/>
                  <a:gd name="T66" fmla="*/ 2147483647 w 116"/>
                  <a:gd name="T67" fmla="*/ 2147483647 h 152"/>
                  <a:gd name="T68" fmla="*/ 2147483647 w 116"/>
                  <a:gd name="T69" fmla="*/ 2147483647 h 152"/>
                  <a:gd name="T70" fmla="*/ 2147483647 w 116"/>
                  <a:gd name="T71" fmla="*/ 2147483647 h 152"/>
                  <a:gd name="T72" fmla="*/ 2147483647 w 116"/>
                  <a:gd name="T73" fmla="*/ 2147483647 h 152"/>
                  <a:gd name="T74" fmla="*/ 0 w 116"/>
                  <a:gd name="T75" fmla="*/ 2147483647 h 152"/>
                  <a:gd name="T76" fmla="*/ 2147483647 w 116"/>
                  <a:gd name="T77" fmla="*/ 2147483647 h 152"/>
                  <a:gd name="T78" fmla="*/ 2147483647 w 116"/>
                  <a:gd name="T79" fmla="*/ 2147483647 h 152"/>
                  <a:gd name="T80" fmla="*/ 2147483647 w 116"/>
                  <a:gd name="T81" fmla="*/ 2147483647 h 152"/>
                  <a:gd name="T82" fmla="*/ 2147483647 w 116"/>
                  <a:gd name="T83" fmla="*/ 2147483647 h 152"/>
                  <a:gd name="T84" fmla="*/ 2147483647 w 116"/>
                  <a:gd name="T85" fmla="*/ 2147483647 h 152"/>
                  <a:gd name="T86" fmla="*/ 2147483647 w 116"/>
                  <a:gd name="T87" fmla="*/ 2147483647 h 152"/>
                  <a:gd name="T88" fmla="*/ 2147483647 w 116"/>
                  <a:gd name="T89" fmla="*/ 2147483647 h 152"/>
                  <a:gd name="T90" fmla="*/ 2147483647 w 116"/>
                  <a:gd name="T91" fmla="*/ 2147483647 h 152"/>
                  <a:gd name="T92" fmla="*/ 2147483647 w 116"/>
                  <a:gd name="T93" fmla="*/ 2147483647 h 152"/>
                  <a:gd name="T94" fmla="*/ 2147483647 w 116"/>
                  <a:gd name="T95" fmla="*/ 2147483647 h 152"/>
                  <a:gd name="T96" fmla="*/ 2147483647 w 116"/>
                  <a:gd name="T97" fmla="*/ 2147483647 h 152"/>
                  <a:gd name="T98" fmla="*/ 2147483647 w 116"/>
                  <a:gd name="T99" fmla="*/ 2147483647 h 152"/>
                  <a:gd name="T100" fmla="*/ 2147483647 w 116"/>
                  <a:gd name="T101" fmla="*/ 2147483647 h 152"/>
                  <a:gd name="T102" fmla="*/ 2147483647 w 116"/>
                  <a:gd name="T103" fmla="*/ 2147483647 h 15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6"/>
                  <a:gd name="T157" fmla="*/ 0 h 152"/>
                  <a:gd name="T158" fmla="*/ 116 w 116"/>
                  <a:gd name="T159" fmla="*/ 152 h 15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6" h="152">
                    <a:moveTo>
                      <a:pt x="3" y="4"/>
                    </a:moveTo>
                    <a:lnTo>
                      <a:pt x="20" y="4"/>
                    </a:lnTo>
                    <a:lnTo>
                      <a:pt x="23" y="2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9" y="2"/>
                    </a:lnTo>
                    <a:lnTo>
                      <a:pt x="56" y="23"/>
                    </a:lnTo>
                    <a:lnTo>
                      <a:pt x="74" y="28"/>
                    </a:lnTo>
                    <a:lnTo>
                      <a:pt x="74" y="22"/>
                    </a:lnTo>
                    <a:lnTo>
                      <a:pt x="77" y="14"/>
                    </a:lnTo>
                    <a:lnTo>
                      <a:pt x="76" y="14"/>
                    </a:lnTo>
                    <a:lnTo>
                      <a:pt x="87" y="13"/>
                    </a:lnTo>
                    <a:lnTo>
                      <a:pt x="87" y="19"/>
                    </a:lnTo>
                    <a:lnTo>
                      <a:pt x="98" y="19"/>
                    </a:lnTo>
                    <a:lnTo>
                      <a:pt x="96" y="29"/>
                    </a:lnTo>
                    <a:lnTo>
                      <a:pt x="99" y="39"/>
                    </a:lnTo>
                    <a:lnTo>
                      <a:pt x="103" y="47"/>
                    </a:lnTo>
                    <a:lnTo>
                      <a:pt x="99" y="60"/>
                    </a:lnTo>
                    <a:lnTo>
                      <a:pt x="99" y="59"/>
                    </a:lnTo>
                    <a:lnTo>
                      <a:pt x="111" y="60"/>
                    </a:lnTo>
                    <a:lnTo>
                      <a:pt x="110" y="78"/>
                    </a:lnTo>
                    <a:lnTo>
                      <a:pt x="111" y="87"/>
                    </a:lnTo>
                    <a:lnTo>
                      <a:pt x="96" y="87"/>
                    </a:lnTo>
                    <a:lnTo>
                      <a:pt x="96" y="130"/>
                    </a:lnTo>
                    <a:lnTo>
                      <a:pt x="98" y="133"/>
                    </a:lnTo>
                    <a:lnTo>
                      <a:pt x="103" y="142"/>
                    </a:lnTo>
                    <a:lnTo>
                      <a:pt x="115" y="148"/>
                    </a:lnTo>
                    <a:lnTo>
                      <a:pt x="104" y="149"/>
                    </a:lnTo>
                    <a:lnTo>
                      <a:pt x="98" y="151"/>
                    </a:lnTo>
                    <a:lnTo>
                      <a:pt x="74" y="151"/>
                    </a:lnTo>
                    <a:lnTo>
                      <a:pt x="65" y="148"/>
                    </a:lnTo>
                    <a:lnTo>
                      <a:pt x="65" y="146"/>
                    </a:lnTo>
                    <a:lnTo>
                      <a:pt x="28" y="146"/>
                    </a:lnTo>
                    <a:lnTo>
                      <a:pt x="28" y="148"/>
                    </a:lnTo>
                    <a:lnTo>
                      <a:pt x="20" y="146"/>
                    </a:lnTo>
                    <a:lnTo>
                      <a:pt x="16" y="140"/>
                    </a:lnTo>
                    <a:lnTo>
                      <a:pt x="8" y="136"/>
                    </a:lnTo>
                    <a:lnTo>
                      <a:pt x="0" y="139"/>
                    </a:lnTo>
                    <a:lnTo>
                      <a:pt x="3" y="124"/>
                    </a:lnTo>
                    <a:lnTo>
                      <a:pt x="6" y="112"/>
                    </a:lnTo>
                    <a:lnTo>
                      <a:pt x="8" y="103"/>
                    </a:lnTo>
                    <a:lnTo>
                      <a:pt x="8" y="97"/>
                    </a:lnTo>
                    <a:lnTo>
                      <a:pt x="13" y="83"/>
                    </a:lnTo>
                    <a:lnTo>
                      <a:pt x="20" y="68"/>
                    </a:lnTo>
                    <a:lnTo>
                      <a:pt x="23" y="65"/>
                    </a:lnTo>
                    <a:lnTo>
                      <a:pt x="25" y="59"/>
                    </a:lnTo>
                    <a:lnTo>
                      <a:pt x="23" y="50"/>
                    </a:lnTo>
                    <a:lnTo>
                      <a:pt x="20" y="39"/>
                    </a:lnTo>
                    <a:lnTo>
                      <a:pt x="19" y="39"/>
                    </a:lnTo>
                    <a:lnTo>
                      <a:pt x="11" y="16"/>
                    </a:lnTo>
                    <a:lnTo>
                      <a:pt x="3" y="13"/>
                    </a:lnTo>
                    <a:lnTo>
                      <a:pt x="3" y="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1" name="Freeform 126"/>
              <p:cNvSpPr>
                <a:spLocks/>
              </p:cNvSpPr>
              <p:nvPr/>
            </p:nvSpPr>
            <p:spPr bwMode="auto">
              <a:xfrm>
                <a:off x="5505443" y="4210668"/>
                <a:ext cx="362601" cy="415202"/>
              </a:xfrm>
              <a:custGeom>
                <a:avLst/>
                <a:gdLst>
                  <a:gd name="T0" fmla="*/ 2147483647 w 224"/>
                  <a:gd name="T1" fmla="*/ 2147483647 h 254"/>
                  <a:gd name="T2" fmla="*/ 2147483647 w 224"/>
                  <a:gd name="T3" fmla="*/ 2147483647 h 254"/>
                  <a:gd name="T4" fmla="*/ 2147483647 w 224"/>
                  <a:gd name="T5" fmla="*/ 2147483647 h 254"/>
                  <a:gd name="T6" fmla="*/ 2147483647 w 224"/>
                  <a:gd name="T7" fmla="*/ 2147483647 h 254"/>
                  <a:gd name="T8" fmla="*/ 2147483647 w 224"/>
                  <a:gd name="T9" fmla="*/ 2147483647 h 254"/>
                  <a:gd name="T10" fmla="*/ 2147483647 w 224"/>
                  <a:gd name="T11" fmla="*/ 2147483647 h 254"/>
                  <a:gd name="T12" fmla="*/ 2147483647 w 224"/>
                  <a:gd name="T13" fmla="*/ 2147483647 h 254"/>
                  <a:gd name="T14" fmla="*/ 2147483647 w 224"/>
                  <a:gd name="T15" fmla="*/ 2147483647 h 254"/>
                  <a:gd name="T16" fmla="*/ 2147483647 w 224"/>
                  <a:gd name="T17" fmla="*/ 2147483647 h 254"/>
                  <a:gd name="T18" fmla="*/ 2147483647 w 224"/>
                  <a:gd name="T19" fmla="*/ 2147483647 h 254"/>
                  <a:gd name="T20" fmla="*/ 2147483647 w 224"/>
                  <a:gd name="T21" fmla="*/ 2147483647 h 254"/>
                  <a:gd name="T22" fmla="*/ 2147483647 w 224"/>
                  <a:gd name="T23" fmla="*/ 2147483647 h 254"/>
                  <a:gd name="T24" fmla="*/ 2147483647 w 224"/>
                  <a:gd name="T25" fmla="*/ 2147483647 h 254"/>
                  <a:gd name="T26" fmla="*/ 2147483647 w 224"/>
                  <a:gd name="T27" fmla="*/ 2147483647 h 254"/>
                  <a:gd name="T28" fmla="*/ 2147483647 w 224"/>
                  <a:gd name="T29" fmla="*/ 2147483647 h 254"/>
                  <a:gd name="T30" fmla="*/ 2147483647 w 224"/>
                  <a:gd name="T31" fmla="*/ 2147483647 h 254"/>
                  <a:gd name="T32" fmla="*/ 2147483647 w 224"/>
                  <a:gd name="T33" fmla="*/ 2147483647 h 254"/>
                  <a:gd name="T34" fmla="*/ 2147483647 w 224"/>
                  <a:gd name="T35" fmla="*/ 2147483647 h 254"/>
                  <a:gd name="T36" fmla="*/ 2147483647 w 224"/>
                  <a:gd name="T37" fmla="*/ 2147483647 h 254"/>
                  <a:gd name="T38" fmla="*/ 2147483647 w 224"/>
                  <a:gd name="T39" fmla="*/ 2147483647 h 254"/>
                  <a:gd name="T40" fmla="*/ 2147483647 w 224"/>
                  <a:gd name="T41" fmla="*/ 2147483647 h 254"/>
                  <a:gd name="T42" fmla="*/ 2147483647 w 224"/>
                  <a:gd name="T43" fmla="*/ 2147483647 h 254"/>
                  <a:gd name="T44" fmla="*/ 2147483647 w 224"/>
                  <a:gd name="T45" fmla="*/ 2147483647 h 254"/>
                  <a:gd name="T46" fmla="*/ 2147483647 w 224"/>
                  <a:gd name="T47" fmla="*/ 2147483647 h 254"/>
                  <a:gd name="T48" fmla="*/ 2147483647 w 224"/>
                  <a:gd name="T49" fmla="*/ 2147483647 h 254"/>
                  <a:gd name="T50" fmla="*/ 2147483647 w 224"/>
                  <a:gd name="T51" fmla="*/ 2147483647 h 254"/>
                  <a:gd name="T52" fmla="*/ 2147483647 w 224"/>
                  <a:gd name="T53" fmla="*/ 2147483647 h 254"/>
                  <a:gd name="T54" fmla="*/ 2147483647 w 224"/>
                  <a:gd name="T55" fmla="*/ 2147483647 h 254"/>
                  <a:gd name="T56" fmla="*/ 2147483647 w 224"/>
                  <a:gd name="T57" fmla="*/ 2147483647 h 254"/>
                  <a:gd name="T58" fmla="*/ 2147483647 w 224"/>
                  <a:gd name="T59" fmla="*/ 2147483647 h 254"/>
                  <a:gd name="T60" fmla="*/ 2147483647 w 224"/>
                  <a:gd name="T61" fmla="*/ 2147483647 h 254"/>
                  <a:gd name="T62" fmla="*/ 2147483647 w 224"/>
                  <a:gd name="T63" fmla="*/ 2147483647 h 254"/>
                  <a:gd name="T64" fmla="*/ 2147483647 w 224"/>
                  <a:gd name="T65" fmla="*/ 2147483647 h 254"/>
                  <a:gd name="T66" fmla="*/ 2147483647 w 224"/>
                  <a:gd name="T67" fmla="*/ 2147483647 h 254"/>
                  <a:gd name="T68" fmla="*/ 2147483647 w 224"/>
                  <a:gd name="T69" fmla="*/ 2147483647 h 254"/>
                  <a:gd name="T70" fmla="*/ 2147483647 w 224"/>
                  <a:gd name="T71" fmla="*/ 2147483647 h 254"/>
                  <a:gd name="T72" fmla="*/ 2147483647 w 224"/>
                  <a:gd name="T73" fmla="*/ 2147483647 h 254"/>
                  <a:gd name="T74" fmla="*/ 2147483647 w 224"/>
                  <a:gd name="T75" fmla="*/ 2147483647 h 254"/>
                  <a:gd name="T76" fmla="*/ 2147483647 w 224"/>
                  <a:gd name="T77" fmla="*/ 2147483647 h 254"/>
                  <a:gd name="T78" fmla="*/ 2147483647 w 224"/>
                  <a:gd name="T79" fmla="*/ 2147483647 h 254"/>
                  <a:gd name="T80" fmla="*/ 2147483647 w 224"/>
                  <a:gd name="T81" fmla="*/ 2147483647 h 254"/>
                  <a:gd name="T82" fmla="*/ 2147483647 w 224"/>
                  <a:gd name="T83" fmla="*/ 2147483647 h 254"/>
                  <a:gd name="T84" fmla="*/ 2147483647 w 224"/>
                  <a:gd name="T85" fmla="*/ 2147483647 h 254"/>
                  <a:gd name="T86" fmla="*/ 2147483647 w 224"/>
                  <a:gd name="T87" fmla="*/ 2147483647 h 254"/>
                  <a:gd name="T88" fmla="*/ 2147483647 w 224"/>
                  <a:gd name="T89" fmla="*/ 2147483647 h 254"/>
                  <a:gd name="T90" fmla="*/ 2147483647 w 224"/>
                  <a:gd name="T91" fmla="*/ 2147483647 h 254"/>
                  <a:gd name="T92" fmla="*/ 0 w 224"/>
                  <a:gd name="T93" fmla="*/ 2147483647 h 25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24"/>
                  <a:gd name="T142" fmla="*/ 0 h 254"/>
                  <a:gd name="T143" fmla="*/ 224 w 224"/>
                  <a:gd name="T144" fmla="*/ 254 h 25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24" h="254">
                    <a:moveTo>
                      <a:pt x="0" y="150"/>
                    </a:moveTo>
                    <a:lnTo>
                      <a:pt x="20" y="132"/>
                    </a:lnTo>
                    <a:lnTo>
                      <a:pt x="26" y="128"/>
                    </a:lnTo>
                    <a:lnTo>
                      <a:pt x="34" y="128"/>
                    </a:lnTo>
                    <a:lnTo>
                      <a:pt x="40" y="131"/>
                    </a:lnTo>
                    <a:lnTo>
                      <a:pt x="43" y="123"/>
                    </a:lnTo>
                    <a:lnTo>
                      <a:pt x="46" y="115"/>
                    </a:lnTo>
                    <a:lnTo>
                      <a:pt x="48" y="113"/>
                    </a:lnTo>
                    <a:lnTo>
                      <a:pt x="52" y="106"/>
                    </a:lnTo>
                    <a:lnTo>
                      <a:pt x="52" y="104"/>
                    </a:lnTo>
                    <a:lnTo>
                      <a:pt x="56" y="86"/>
                    </a:lnTo>
                    <a:lnTo>
                      <a:pt x="58" y="86"/>
                    </a:lnTo>
                    <a:lnTo>
                      <a:pt x="59" y="84"/>
                    </a:lnTo>
                    <a:lnTo>
                      <a:pt x="61" y="80"/>
                    </a:lnTo>
                    <a:lnTo>
                      <a:pt x="62" y="75"/>
                    </a:lnTo>
                    <a:lnTo>
                      <a:pt x="62" y="56"/>
                    </a:lnTo>
                    <a:lnTo>
                      <a:pt x="65" y="35"/>
                    </a:lnTo>
                    <a:lnTo>
                      <a:pt x="67" y="26"/>
                    </a:lnTo>
                    <a:lnTo>
                      <a:pt x="62" y="20"/>
                    </a:lnTo>
                    <a:lnTo>
                      <a:pt x="70" y="10"/>
                    </a:lnTo>
                    <a:lnTo>
                      <a:pt x="80" y="7"/>
                    </a:lnTo>
                    <a:lnTo>
                      <a:pt x="84" y="13"/>
                    </a:lnTo>
                    <a:lnTo>
                      <a:pt x="84" y="19"/>
                    </a:lnTo>
                    <a:lnTo>
                      <a:pt x="96" y="15"/>
                    </a:lnTo>
                    <a:lnTo>
                      <a:pt x="107" y="15"/>
                    </a:lnTo>
                    <a:lnTo>
                      <a:pt x="117" y="13"/>
                    </a:lnTo>
                    <a:lnTo>
                      <a:pt x="157" y="0"/>
                    </a:lnTo>
                    <a:lnTo>
                      <a:pt x="157" y="3"/>
                    </a:lnTo>
                    <a:lnTo>
                      <a:pt x="166" y="13"/>
                    </a:lnTo>
                    <a:lnTo>
                      <a:pt x="176" y="19"/>
                    </a:lnTo>
                    <a:lnTo>
                      <a:pt x="183" y="19"/>
                    </a:lnTo>
                    <a:lnTo>
                      <a:pt x="189" y="26"/>
                    </a:lnTo>
                    <a:lnTo>
                      <a:pt x="202" y="28"/>
                    </a:lnTo>
                    <a:lnTo>
                      <a:pt x="214" y="28"/>
                    </a:lnTo>
                    <a:lnTo>
                      <a:pt x="211" y="33"/>
                    </a:lnTo>
                    <a:lnTo>
                      <a:pt x="214" y="38"/>
                    </a:lnTo>
                    <a:lnTo>
                      <a:pt x="210" y="44"/>
                    </a:lnTo>
                    <a:lnTo>
                      <a:pt x="210" y="53"/>
                    </a:lnTo>
                    <a:lnTo>
                      <a:pt x="206" y="66"/>
                    </a:lnTo>
                    <a:lnTo>
                      <a:pt x="203" y="75"/>
                    </a:lnTo>
                    <a:lnTo>
                      <a:pt x="202" y="75"/>
                    </a:lnTo>
                    <a:lnTo>
                      <a:pt x="202" y="103"/>
                    </a:lnTo>
                    <a:lnTo>
                      <a:pt x="203" y="103"/>
                    </a:lnTo>
                    <a:lnTo>
                      <a:pt x="210" y="137"/>
                    </a:lnTo>
                    <a:lnTo>
                      <a:pt x="214" y="162"/>
                    </a:lnTo>
                    <a:lnTo>
                      <a:pt x="219" y="178"/>
                    </a:lnTo>
                    <a:lnTo>
                      <a:pt x="220" y="188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2" y="196"/>
                    </a:lnTo>
                    <a:lnTo>
                      <a:pt x="199" y="199"/>
                    </a:lnTo>
                    <a:lnTo>
                      <a:pt x="199" y="206"/>
                    </a:lnTo>
                    <a:lnTo>
                      <a:pt x="205" y="218"/>
                    </a:lnTo>
                    <a:lnTo>
                      <a:pt x="206" y="228"/>
                    </a:lnTo>
                    <a:lnTo>
                      <a:pt x="211" y="237"/>
                    </a:lnTo>
                    <a:lnTo>
                      <a:pt x="223" y="239"/>
                    </a:lnTo>
                    <a:lnTo>
                      <a:pt x="223" y="253"/>
                    </a:lnTo>
                    <a:lnTo>
                      <a:pt x="210" y="252"/>
                    </a:lnTo>
                    <a:lnTo>
                      <a:pt x="194" y="240"/>
                    </a:lnTo>
                    <a:lnTo>
                      <a:pt x="194" y="239"/>
                    </a:lnTo>
                    <a:lnTo>
                      <a:pt x="188" y="225"/>
                    </a:lnTo>
                    <a:lnTo>
                      <a:pt x="188" y="228"/>
                    </a:lnTo>
                    <a:lnTo>
                      <a:pt x="183" y="228"/>
                    </a:lnTo>
                    <a:lnTo>
                      <a:pt x="180" y="222"/>
                    </a:lnTo>
                    <a:lnTo>
                      <a:pt x="177" y="228"/>
                    </a:lnTo>
                    <a:lnTo>
                      <a:pt x="174" y="228"/>
                    </a:lnTo>
                    <a:lnTo>
                      <a:pt x="163" y="225"/>
                    </a:lnTo>
                    <a:lnTo>
                      <a:pt x="154" y="223"/>
                    </a:lnTo>
                    <a:lnTo>
                      <a:pt x="144" y="222"/>
                    </a:lnTo>
                    <a:lnTo>
                      <a:pt x="138" y="216"/>
                    </a:lnTo>
                    <a:lnTo>
                      <a:pt x="134" y="212"/>
                    </a:lnTo>
                    <a:lnTo>
                      <a:pt x="127" y="215"/>
                    </a:lnTo>
                    <a:lnTo>
                      <a:pt x="118" y="212"/>
                    </a:lnTo>
                    <a:lnTo>
                      <a:pt x="109" y="216"/>
                    </a:lnTo>
                    <a:lnTo>
                      <a:pt x="96" y="215"/>
                    </a:lnTo>
                    <a:lnTo>
                      <a:pt x="96" y="216"/>
                    </a:lnTo>
                    <a:lnTo>
                      <a:pt x="101" y="203"/>
                    </a:lnTo>
                    <a:lnTo>
                      <a:pt x="96" y="194"/>
                    </a:lnTo>
                    <a:lnTo>
                      <a:pt x="93" y="184"/>
                    </a:lnTo>
                    <a:lnTo>
                      <a:pt x="95" y="174"/>
                    </a:lnTo>
                    <a:lnTo>
                      <a:pt x="84" y="174"/>
                    </a:lnTo>
                    <a:lnTo>
                      <a:pt x="84" y="168"/>
                    </a:lnTo>
                    <a:lnTo>
                      <a:pt x="73" y="169"/>
                    </a:lnTo>
                    <a:lnTo>
                      <a:pt x="75" y="169"/>
                    </a:lnTo>
                    <a:lnTo>
                      <a:pt x="71" y="177"/>
                    </a:lnTo>
                    <a:lnTo>
                      <a:pt x="71" y="183"/>
                    </a:lnTo>
                    <a:lnTo>
                      <a:pt x="53" y="178"/>
                    </a:lnTo>
                    <a:lnTo>
                      <a:pt x="46" y="156"/>
                    </a:lnTo>
                    <a:lnTo>
                      <a:pt x="34" y="155"/>
                    </a:lnTo>
                    <a:lnTo>
                      <a:pt x="28" y="155"/>
                    </a:lnTo>
                    <a:lnTo>
                      <a:pt x="20" y="156"/>
                    </a:lnTo>
                    <a:lnTo>
                      <a:pt x="17" y="159"/>
                    </a:lnTo>
                    <a:lnTo>
                      <a:pt x="0" y="159"/>
                    </a:lnTo>
                    <a:lnTo>
                      <a:pt x="0" y="15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2" name="Freeform 127"/>
              <p:cNvSpPr>
                <a:spLocks/>
              </p:cNvSpPr>
              <p:nvPr/>
            </p:nvSpPr>
            <p:spPr bwMode="auto">
              <a:xfrm>
                <a:off x="5655551" y="4520608"/>
                <a:ext cx="276824" cy="196879"/>
              </a:xfrm>
              <a:custGeom>
                <a:avLst/>
                <a:gdLst>
                  <a:gd name="T0" fmla="*/ 2147483647 w 172"/>
                  <a:gd name="T1" fmla="*/ 0 h 120"/>
                  <a:gd name="T2" fmla="*/ 2147483647 w 172"/>
                  <a:gd name="T3" fmla="*/ 2147483647 h 120"/>
                  <a:gd name="T4" fmla="*/ 2147483647 w 172"/>
                  <a:gd name="T5" fmla="*/ 2147483647 h 120"/>
                  <a:gd name="T6" fmla="*/ 2147483647 w 172"/>
                  <a:gd name="T7" fmla="*/ 2147483647 h 120"/>
                  <a:gd name="T8" fmla="*/ 2147483647 w 172"/>
                  <a:gd name="T9" fmla="*/ 2147483647 h 120"/>
                  <a:gd name="T10" fmla="*/ 2147483647 w 172"/>
                  <a:gd name="T11" fmla="*/ 2147483647 h 120"/>
                  <a:gd name="T12" fmla="*/ 2147483647 w 172"/>
                  <a:gd name="T13" fmla="*/ 2147483647 h 120"/>
                  <a:gd name="T14" fmla="*/ 2147483647 w 172"/>
                  <a:gd name="T15" fmla="*/ 2147483647 h 120"/>
                  <a:gd name="T16" fmla="*/ 2147483647 w 172"/>
                  <a:gd name="T17" fmla="*/ 2147483647 h 120"/>
                  <a:gd name="T18" fmla="*/ 2147483647 w 172"/>
                  <a:gd name="T19" fmla="*/ 2147483647 h 120"/>
                  <a:gd name="T20" fmla="*/ 2147483647 w 172"/>
                  <a:gd name="T21" fmla="*/ 2147483647 h 120"/>
                  <a:gd name="T22" fmla="*/ 2147483647 w 172"/>
                  <a:gd name="T23" fmla="*/ 2147483647 h 120"/>
                  <a:gd name="T24" fmla="*/ 2147483647 w 172"/>
                  <a:gd name="T25" fmla="*/ 2147483647 h 120"/>
                  <a:gd name="T26" fmla="*/ 2147483647 w 172"/>
                  <a:gd name="T27" fmla="*/ 2147483647 h 120"/>
                  <a:gd name="T28" fmla="*/ 2147483647 w 172"/>
                  <a:gd name="T29" fmla="*/ 2147483647 h 120"/>
                  <a:gd name="T30" fmla="*/ 2147483647 w 172"/>
                  <a:gd name="T31" fmla="*/ 2147483647 h 120"/>
                  <a:gd name="T32" fmla="*/ 2147483647 w 172"/>
                  <a:gd name="T33" fmla="*/ 2147483647 h 120"/>
                  <a:gd name="T34" fmla="*/ 2147483647 w 172"/>
                  <a:gd name="T35" fmla="*/ 2147483647 h 120"/>
                  <a:gd name="T36" fmla="*/ 2147483647 w 172"/>
                  <a:gd name="T37" fmla="*/ 2147483647 h 120"/>
                  <a:gd name="T38" fmla="*/ 2147483647 w 172"/>
                  <a:gd name="T39" fmla="*/ 2147483647 h 120"/>
                  <a:gd name="T40" fmla="*/ 2147483647 w 172"/>
                  <a:gd name="T41" fmla="*/ 2147483647 h 120"/>
                  <a:gd name="T42" fmla="*/ 2147483647 w 172"/>
                  <a:gd name="T43" fmla="*/ 2147483647 h 120"/>
                  <a:gd name="T44" fmla="*/ 2147483647 w 172"/>
                  <a:gd name="T45" fmla="*/ 2147483647 h 120"/>
                  <a:gd name="T46" fmla="*/ 2147483647 w 172"/>
                  <a:gd name="T47" fmla="*/ 2147483647 h 120"/>
                  <a:gd name="T48" fmla="*/ 2147483647 w 172"/>
                  <a:gd name="T49" fmla="*/ 2147483647 h 120"/>
                  <a:gd name="T50" fmla="*/ 2147483647 w 172"/>
                  <a:gd name="T51" fmla="*/ 2147483647 h 120"/>
                  <a:gd name="T52" fmla="*/ 2147483647 w 172"/>
                  <a:gd name="T53" fmla="*/ 2147483647 h 120"/>
                  <a:gd name="T54" fmla="*/ 2147483647 w 172"/>
                  <a:gd name="T55" fmla="*/ 2147483647 h 120"/>
                  <a:gd name="T56" fmla="*/ 2147483647 w 172"/>
                  <a:gd name="T57" fmla="*/ 2147483647 h 120"/>
                  <a:gd name="T58" fmla="*/ 2147483647 w 172"/>
                  <a:gd name="T59" fmla="*/ 2147483647 h 120"/>
                  <a:gd name="T60" fmla="*/ 0 w 172"/>
                  <a:gd name="T61" fmla="*/ 2147483647 h 120"/>
                  <a:gd name="T62" fmla="*/ 0 w 172"/>
                  <a:gd name="T63" fmla="*/ 2147483647 h 120"/>
                  <a:gd name="T64" fmla="*/ 2147483647 w 172"/>
                  <a:gd name="T65" fmla="*/ 2147483647 h 120"/>
                  <a:gd name="T66" fmla="*/ 2147483647 w 172"/>
                  <a:gd name="T67" fmla="*/ 2147483647 h 120"/>
                  <a:gd name="T68" fmla="*/ 2147483647 w 172"/>
                  <a:gd name="T69" fmla="*/ 2147483647 h 120"/>
                  <a:gd name="T70" fmla="*/ 2147483647 w 172"/>
                  <a:gd name="T71" fmla="*/ 2147483647 h 120"/>
                  <a:gd name="T72" fmla="*/ 2147483647 w 172"/>
                  <a:gd name="T73" fmla="*/ 2147483647 h 120"/>
                  <a:gd name="T74" fmla="*/ 2147483647 w 172"/>
                  <a:gd name="T75" fmla="*/ 2147483647 h 120"/>
                  <a:gd name="T76" fmla="*/ 2147483647 w 172"/>
                  <a:gd name="T77" fmla="*/ 2147483647 h 120"/>
                  <a:gd name="T78" fmla="*/ 2147483647 w 172"/>
                  <a:gd name="T79" fmla="*/ 2147483647 h 120"/>
                  <a:gd name="T80" fmla="*/ 2147483647 w 172"/>
                  <a:gd name="T81" fmla="*/ 2147483647 h 120"/>
                  <a:gd name="T82" fmla="*/ 2147483647 w 172"/>
                  <a:gd name="T83" fmla="*/ 2147483647 h 120"/>
                  <a:gd name="T84" fmla="*/ 2147483647 w 172"/>
                  <a:gd name="T85" fmla="*/ 2147483647 h 120"/>
                  <a:gd name="T86" fmla="*/ 2147483647 w 172"/>
                  <a:gd name="T87" fmla="*/ 2147483647 h 120"/>
                  <a:gd name="T88" fmla="*/ 2147483647 w 172"/>
                  <a:gd name="T89" fmla="*/ 2147483647 h 120"/>
                  <a:gd name="T90" fmla="*/ 2147483647 w 172"/>
                  <a:gd name="T91" fmla="*/ 2147483647 h 120"/>
                  <a:gd name="T92" fmla="*/ 2147483647 w 172"/>
                  <a:gd name="T93" fmla="*/ 2147483647 h 120"/>
                  <a:gd name="T94" fmla="*/ 2147483647 w 172"/>
                  <a:gd name="T95" fmla="*/ 2147483647 h 120"/>
                  <a:gd name="T96" fmla="*/ 2147483647 w 172"/>
                  <a:gd name="T97" fmla="*/ 2147483647 h 120"/>
                  <a:gd name="T98" fmla="*/ 2147483647 w 172"/>
                  <a:gd name="T99" fmla="*/ 2147483647 h 120"/>
                  <a:gd name="T100" fmla="*/ 2147483647 w 172"/>
                  <a:gd name="T101" fmla="*/ 2147483647 h 120"/>
                  <a:gd name="T102" fmla="*/ 2147483647 w 172"/>
                  <a:gd name="T103" fmla="*/ 0 h 120"/>
                  <a:gd name="T104" fmla="*/ 2147483647 w 172"/>
                  <a:gd name="T105" fmla="*/ 0 h 12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72"/>
                  <a:gd name="T160" fmla="*/ 0 h 120"/>
                  <a:gd name="T161" fmla="*/ 172 w 172"/>
                  <a:gd name="T162" fmla="*/ 120 h 12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72" h="120">
                    <a:moveTo>
                      <a:pt x="126" y="0"/>
                    </a:moveTo>
                    <a:lnTo>
                      <a:pt x="123" y="4"/>
                    </a:lnTo>
                    <a:lnTo>
                      <a:pt x="114" y="4"/>
                    </a:lnTo>
                    <a:lnTo>
                      <a:pt x="108" y="8"/>
                    </a:lnTo>
                    <a:lnTo>
                      <a:pt x="105" y="11"/>
                    </a:lnTo>
                    <a:lnTo>
                      <a:pt x="105" y="18"/>
                    </a:lnTo>
                    <a:lnTo>
                      <a:pt x="111" y="30"/>
                    </a:lnTo>
                    <a:lnTo>
                      <a:pt x="112" y="39"/>
                    </a:lnTo>
                    <a:lnTo>
                      <a:pt x="117" y="48"/>
                    </a:lnTo>
                    <a:lnTo>
                      <a:pt x="129" y="50"/>
                    </a:lnTo>
                    <a:lnTo>
                      <a:pt x="129" y="64"/>
                    </a:lnTo>
                    <a:lnTo>
                      <a:pt x="116" y="63"/>
                    </a:lnTo>
                    <a:lnTo>
                      <a:pt x="101" y="51"/>
                    </a:lnTo>
                    <a:lnTo>
                      <a:pt x="101" y="50"/>
                    </a:lnTo>
                    <a:lnTo>
                      <a:pt x="95" y="37"/>
                    </a:lnTo>
                    <a:lnTo>
                      <a:pt x="95" y="39"/>
                    </a:lnTo>
                    <a:lnTo>
                      <a:pt x="89" y="39"/>
                    </a:lnTo>
                    <a:lnTo>
                      <a:pt x="87" y="33"/>
                    </a:lnTo>
                    <a:lnTo>
                      <a:pt x="84" y="39"/>
                    </a:lnTo>
                    <a:lnTo>
                      <a:pt x="81" y="39"/>
                    </a:lnTo>
                    <a:lnTo>
                      <a:pt x="69" y="37"/>
                    </a:lnTo>
                    <a:lnTo>
                      <a:pt x="61" y="35"/>
                    </a:lnTo>
                    <a:lnTo>
                      <a:pt x="50" y="33"/>
                    </a:lnTo>
                    <a:lnTo>
                      <a:pt x="45" y="27"/>
                    </a:lnTo>
                    <a:lnTo>
                      <a:pt x="41" y="24"/>
                    </a:lnTo>
                    <a:lnTo>
                      <a:pt x="34" y="26"/>
                    </a:lnTo>
                    <a:lnTo>
                      <a:pt x="25" y="24"/>
                    </a:lnTo>
                    <a:lnTo>
                      <a:pt x="15" y="27"/>
                    </a:lnTo>
                    <a:lnTo>
                      <a:pt x="14" y="45"/>
                    </a:lnTo>
                    <a:lnTo>
                      <a:pt x="15" y="54"/>
                    </a:lnTo>
                    <a:lnTo>
                      <a:pt x="0" y="54"/>
                    </a:lnTo>
                    <a:lnTo>
                      <a:pt x="0" y="97"/>
                    </a:lnTo>
                    <a:lnTo>
                      <a:pt x="2" y="100"/>
                    </a:lnTo>
                    <a:lnTo>
                      <a:pt x="8" y="109"/>
                    </a:lnTo>
                    <a:lnTo>
                      <a:pt x="19" y="114"/>
                    </a:lnTo>
                    <a:lnTo>
                      <a:pt x="29" y="113"/>
                    </a:lnTo>
                    <a:lnTo>
                      <a:pt x="45" y="113"/>
                    </a:lnTo>
                    <a:lnTo>
                      <a:pt x="53" y="114"/>
                    </a:lnTo>
                    <a:lnTo>
                      <a:pt x="70" y="117"/>
                    </a:lnTo>
                    <a:lnTo>
                      <a:pt x="84" y="119"/>
                    </a:lnTo>
                    <a:lnTo>
                      <a:pt x="95" y="116"/>
                    </a:lnTo>
                    <a:lnTo>
                      <a:pt x="100" y="110"/>
                    </a:lnTo>
                    <a:lnTo>
                      <a:pt x="101" y="101"/>
                    </a:lnTo>
                    <a:lnTo>
                      <a:pt x="170" y="85"/>
                    </a:lnTo>
                    <a:lnTo>
                      <a:pt x="170" y="63"/>
                    </a:lnTo>
                    <a:lnTo>
                      <a:pt x="168" y="55"/>
                    </a:lnTo>
                    <a:lnTo>
                      <a:pt x="171" y="50"/>
                    </a:lnTo>
                    <a:lnTo>
                      <a:pt x="168" y="32"/>
                    </a:lnTo>
                    <a:lnTo>
                      <a:pt x="162" y="17"/>
                    </a:lnTo>
                    <a:lnTo>
                      <a:pt x="153" y="9"/>
                    </a:lnTo>
                    <a:lnTo>
                      <a:pt x="141" y="6"/>
                    </a:lnTo>
                    <a:lnTo>
                      <a:pt x="125" y="0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3" name="Freeform 128"/>
              <p:cNvSpPr>
                <a:spLocks/>
              </p:cNvSpPr>
              <p:nvPr/>
            </p:nvSpPr>
            <p:spPr bwMode="auto">
              <a:xfrm>
                <a:off x="5495695" y="4694095"/>
                <a:ext cx="272926" cy="269004"/>
              </a:xfrm>
              <a:custGeom>
                <a:avLst/>
                <a:gdLst>
                  <a:gd name="T0" fmla="*/ 2147483647 w 169"/>
                  <a:gd name="T1" fmla="*/ 2147483647 h 163"/>
                  <a:gd name="T2" fmla="*/ 2147483647 w 169"/>
                  <a:gd name="T3" fmla="*/ 2147483647 h 163"/>
                  <a:gd name="T4" fmla="*/ 2147483647 w 169"/>
                  <a:gd name="T5" fmla="*/ 2147483647 h 163"/>
                  <a:gd name="T6" fmla="*/ 2147483647 w 169"/>
                  <a:gd name="T7" fmla="*/ 2147483647 h 163"/>
                  <a:gd name="T8" fmla="*/ 2147483647 w 169"/>
                  <a:gd name="T9" fmla="*/ 2147483647 h 163"/>
                  <a:gd name="T10" fmla="*/ 2147483647 w 169"/>
                  <a:gd name="T11" fmla="*/ 2147483647 h 163"/>
                  <a:gd name="T12" fmla="*/ 2147483647 w 169"/>
                  <a:gd name="T13" fmla="*/ 2147483647 h 163"/>
                  <a:gd name="T14" fmla="*/ 2147483647 w 169"/>
                  <a:gd name="T15" fmla="*/ 2147483647 h 163"/>
                  <a:gd name="T16" fmla="*/ 2147483647 w 169"/>
                  <a:gd name="T17" fmla="*/ 2147483647 h 163"/>
                  <a:gd name="T18" fmla="*/ 2147483647 w 169"/>
                  <a:gd name="T19" fmla="*/ 0 h 163"/>
                  <a:gd name="T20" fmla="*/ 0 w 169"/>
                  <a:gd name="T21" fmla="*/ 2147483647 h 163"/>
                  <a:gd name="T22" fmla="*/ 0 w 169"/>
                  <a:gd name="T23" fmla="*/ 2147483647 h 163"/>
                  <a:gd name="T24" fmla="*/ 2147483647 w 169"/>
                  <a:gd name="T25" fmla="*/ 2147483647 h 163"/>
                  <a:gd name="T26" fmla="*/ 2147483647 w 169"/>
                  <a:gd name="T27" fmla="*/ 2147483647 h 163"/>
                  <a:gd name="T28" fmla="*/ 2147483647 w 169"/>
                  <a:gd name="T29" fmla="*/ 2147483647 h 163"/>
                  <a:gd name="T30" fmla="*/ 2147483647 w 169"/>
                  <a:gd name="T31" fmla="*/ 2147483647 h 163"/>
                  <a:gd name="T32" fmla="*/ 2147483647 w 169"/>
                  <a:gd name="T33" fmla="*/ 2147483647 h 163"/>
                  <a:gd name="T34" fmla="*/ 2147483647 w 169"/>
                  <a:gd name="T35" fmla="*/ 2147483647 h 163"/>
                  <a:gd name="T36" fmla="*/ 2147483647 w 169"/>
                  <a:gd name="T37" fmla="*/ 2147483647 h 163"/>
                  <a:gd name="T38" fmla="*/ 2147483647 w 169"/>
                  <a:gd name="T39" fmla="*/ 2147483647 h 163"/>
                  <a:gd name="T40" fmla="*/ 2147483647 w 169"/>
                  <a:gd name="T41" fmla="*/ 2147483647 h 163"/>
                  <a:gd name="T42" fmla="*/ 2147483647 w 169"/>
                  <a:gd name="T43" fmla="*/ 2147483647 h 163"/>
                  <a:gd name="T44" fmla="*/ 2147483647 w 169"/>
                  <a:gd name="T45" fmla="*/ 2147483647 h 163"/>
                  <a:gd name="T46" fmla="*/ 2147483647 w 169"/>
                  <a:gd name="T47" fmla="*/ 2147483647 h 163"/>
                  <a:gd name="T48" fmla="*/ 2147483647 w 169"/>
                  <a:gd name="T49" fmla="*/ 2147483647 h 163"/>
                  <a:gd name="T50" fmla="*/ 2147483647 w 169"/>
                  <a:gd name="T51" fmla="*/ 2147483647 h 163"/>
                  <a:gd name="T52" fmla="*/ 2147483647 w 169"/>
                  <a:gd name="T53" fmla="*/ 2147483647 h 163"/>
                  <a:gd name="T54" fmla="*/ 2147483647 w 169"/>
                  <a:gd name="T55" fmla="*/ 2147483647 h 163"/>
                  <a:gd name="T56" fmla="*/ 2147483647 w 169"/>
                  <a:gd name="T57" fmla="*/ 2147483647 h 163"/>
                  <a:gd name="T58" fmla="*/ 2147483647 w 169"/>
                  <a:gd name="T59" fmla="*/ 2147483647 h 163"/>
                  <a:gd name="T60" fmla="*/ 2147483647 w 169"/>
                  <a:gd name="T61" fmla="*/ 2147483647 h 163"/>
                  <a:gd name="T62" fmla="*/ 2147483647 w 169"/>
                  <a:gd name="T63" fmla="*/ 2147483647 h 163"/>
                  <a:gd name="T64" fmla="*/ 2147483647 w 169"/>
                  <a:gd name="T65" fmla="*/ 2147483647 h 163"/>
                  <a:gd name="T66" fmla="*/ 2147483647 w 169"/>
                  <a:gd name="T67" fmla="*/ 2147483647 h 163"/>
                  <a:gd name="T68" fmla="*/ 2147483647 w 169"/>
                  <a:gd name="T69" fmla="*/ 2147483647 h 163"/>
                  <a:gd name="T70" fmla="*/ 2147483647 w 169"/>
                  <a:gd name="T71" fmla="*/ 2147483647 h 163"/>
                  <a:gd name="T72" fmla="*/ 2147483647 w 169"/>
                  <a:gd name="T73" fmla="*/ 2147483647 h 163"/>
                  <a:gd name="T74" fmla="*/ 2147483647 w 169"/>
                  <a:gd name="T75" fmla="*/ 2147483647 h 163"/>
                  <a:gd name="T76" fmla="*/ 2147483647 w 169"/>
                  <a:gd name="T77" fmla="*/ 2147483647 h 163"/>
                  <a:gd name="T78" fmla="*/ 2147483647 w 169"/>
                  <a:gd name="T79" fmla="*/ 2147483647 h 163"/>
                  <a:gd name="T80" fmla="*/ 2147483647 w 169"/>
                  <a:gd name="T81" fmla="*/ 2147483647 h 163"/>
                  <a:gd name="T82" fmla="*/ 2147483647 w 169"/>
                  <a:gd name="T83" fmla="*/ 2147483647 h 163"/>
                  <a:gd name="T84" fmla="*/ 2147483647 w 169"/>
                  <a:gd name="T85" fmla="*/ 2147483647 h 163"/>
                  <a:gd name="T86" fmla="*/ 2147483647 w 169"/>
                  <a:gd name="T87" fmla="*/ 2147483647 h 163"/>
                  <a:gd name="T88" fmla="*/ 2147483647 w 169"/>
                  <a:gd name="T89" fmla="*/ 2147483647 h 163"/>
                  <a:gd name="T90" fmla="*/ 2147483647 w 169"/>
                  <a:gd name="T91" fmla="*/ 2147483647 h 163"/>
                  <a:gd name="T92" fmla="*/ 2147483647 w 169"/>
                  <a:gd name="T93" fmla="*/ 2147483647 h 163"/>
                  <a:gd name="T94" fmla="*/ 2147483647 w 169"/>
                  <a:gd name="T95" fmla="*/ 2147483647 h 163"/>
                  <a:gd name="T96" fmla="*/ 2147483647 w 169"/>
                  <a:gd name="T97" fmla="*/ 2147483647 h 16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9"/>
                  <a:gd name="T148" fmla="*/ 0 h 163"/>
                  <a:gd name="T149" fmla="*/ 169 w 169"/>
                  <a:gd name="T150" fmla="*/ 163 h 16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9" h="163">
                    <a:moveTo>
                      <a:pt x="114" y="11"/>
                    </a:moveTo>
                    <a:lnTo>
                      <a:pt x="98" y="15"/>
                    </a:lnTo>
                    <a:lnTo>
                      <a:pt x="75" y="15"/>
                    </a:lnTo>
                    <a:lnTo>
                      <a:pt x="67" y="11"/>
                    </a:lnTo>
                    <a:lnTo>
                      <a:pt x="6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22" y="10"/>
                    </a:lnTo>
                    <a:lnTo>
                      <a:pt x="19" y="4"/>
                    </a:lnTo>
                    <a:lnTo>
                      <a:pt x="10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7" y="25"/>
                    </a:lnTo>
                    <a:lnTo>
                      <a:pt x="13" y="35"/>
                    </a:lnTo>
                    <a:lnTo>
                      <a:pt x="17" y="53"/>
                    </a:lnTo>
                    <a:lnTo>
                      <a:pt x="24" y="87"/>
                    </a:lnTo>
                    <a:lnTo>
                      <a:pt x="31" y="109"/>
                    </a:lnTo>
                    <a:lnTo>
                      <a:pt x="36" y="124"/>
                    </a:lnTo>
                    <a:lnTo>
                      <a:pt x="42" y="133"/>
                    </a:lnTo>
                    <a:lnTo>
                      <a:pt x="46" y="143"/>
                    </a:lnTo>
                    <a:lnTo>
                      <a:pt x="50" y="152"/>
                    </a:lnTo>
                    <a:lnTo>
                      <a:pt x="53" y="161"/>
                    </a:lnTo>
                    <a:lnTo>
                      <a:pt x="63" y="158"/>
                    </a:lnTo>
                    <a:lnTo>
                      <a:pt x="66" y="152"/>
                    </a:lnTo>
                    <a:lnTo>
                      <a:pt x="67" y="149"/>
                    </a:lnTo>
                    <a:lnTo>
                      <a:pt x="72" y="149"/>
                    </a:lnTo>
                    <a:lnTo>
                      <a:pt x="72" y="158"/>
                    </a:lnTo>
                    <a:lnTo>
                      <a:pt x="73" y="161"/>
                    </a:lnTo>
                    <a:lnTo>
                      <a:pt x="84" y="162"/>
                    </a:lnTo>
                    <a:lnTo>
                      <a:pt x="93" y="162"/>
                    </a:lnTo>
                    <a:lnTo>
                      <a:pt x="98" y="161"/>
                    </a:lnTo>
                    <a:lnTo>
                      <a:pt x="101" y="158"/>
                    </a:lnTo>
                    <a:lnTo>
                      <a:pt x="100" y="158"/>
                    </a:lnTo>
                    <a:lnTo>
                      <a:pt x="100" y="60"/>
                    </a:lnTo>
                    <a:lnTo>
                      <a:pt x="112" y="58"/>
                    </a:lnTo>
                    <a:lnTo>
                      <a:pt x="112" y="16"/>
                    </a:lnTo>
                    <a:lnTo>
                      <a:pt x="123" y="15"/>
                    </a:lnTo>
                    <a:lnTo>
                      <a:pt x="131" y="15"/>
                    </a:lnTo>
                    <a:lnTo>
                      <a:pt x="142" y="16"/>
                    </a:lnTo>
                    <a:lnTo>
                      <a:pt x="147" y="21"/>
                    </a:lnTo>
                    <a:lnTo>
                      <a:pt x="148" y="25"/>
                    </a:lnTo>
                    <a:lnTo>
                      <a:pt x="156" y="19"/>
                    </a:lnTo>
                    <a:lnTo>
                      <a:pt x="161" y="16"/>
                    </a:lnTo>
                    <a:lnTo>
                      <a:pt x="168" y="15"/>
                    </a:lnTo>
                    <a:lnTo>
                      <a:pt x="156" y="11"/>
                    </a:lnTo>
                    <a:lnTo>
                      <a:pt x="148" y="10"/>
                    </a:lnTo>
                    <a:lnTo>
                      <a:pt x="137" y="10"/>
                    </a:lnTo>
                    <a:lnTo>
                      <a:pt x="134" y="7"/>
                    </a:lnTo>
                    <a:lnTo>
                      <a:pt x="114" y="1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4" name="Freeform 129"/>
              <p:cNvSpPr>
                <a:spLocks/>
              </p:cNvSpPr>
              <p:nvPr/>
            </p:nvSpPr>
            <p:spPr bwMode="auto">
              <a:xfrm>
                <a:off x="5661400" y="4719437"/>
                <a:ext cx="171553" cy="218322"/>
              </a:xfrm>
              <a:custGeom>
                <a:avLst/>
                <a:gdLst>
                  <a:gd name="T0" fmla="*/ 2147483647 w 106"/>
                  <a:gd name="T1" fmla="*/ 2147483647 h 134"/>
                  <a:gd name="T2" fmla="*/ 2147483647 w 106"/>
                  <a:gd name="T3" fmla="*/ 2147483647 h 134"/>
                  <a:gd name="T4" fmla="*/ 2147483647 w 106"/>
                  <a:gd name="T5" fmla="*/ 2147483647 h 134"/>
                  <a:gd name="T6" fmla="*/ 2147483647 w 106"/>
                  <a:gd name="T7" fmla="*/ 2147483647 h 134"/>
                  <a:gd name="T8" fmla="*/ 2147483647 w 106"/>
                  <a:gd name="T9" fmla="*/ 2147483647 h 134"/>
                  <a:gd name="T10" fmla="*/ 2147483647 w 106"/>
                  <a:gd name="T11" fmla="*/ 2147483647 h 134"/>
                  <a:gd name="T12" fmla="*/ 2147483647 w 106"/>
                  <a:gd name="T13" fmla="*/ 2147483647 h 134"/>
                  <a:gd name="T14" fmla="*/ 2147483647 w 106"/>
                  <a:gd name="T15" fmla="*/ 2147483647 h 134"/>
                  <a:gd name="T16" fmla="*/ 2147483647 w 106"/>
                  <a:gd name="T17" fmla="*/ 0 h 134"/>
                  <a:gd name="T18" fmla="*/ 2147483647 w 106"/>
                  <a:gd name="T19" fmla="*/ 2147483647 h 134"/>
                  <a:gd name="T20" fmla="*/ 2147483647 w 106"/>
                  <a:gd name="T21" fmla="*/ 2147483647 h 134"/>
                  <a:gd name="T22" fmla="*/ 2147483647 w 106"/>
                  <a:gd name="T23" fmla="*/ 2147483647 h 134"/>
                  <a:gd name="T24" fmla="*/ 2147483647 w 106"/>
                  <a:gd name="T25" fmla="*/ 2147483647 h 134"/>
                  <a:gd name="T26" fmla="*/ 2147483647 w 106"/>
                  <a:gd name="T27" fmla="*/ 2147483647 h 134"/>
                  <a:gd name="T28" fmla="*/ 2147483647 w 106"/>
                  <a:gd name="T29" fmla="*/ 2147483647 h 134"/>
                  <a:gd name="T30" fmla="*/ 2147483647 w 106"/>
                  <a:gd name="T31" fmla="*/ 2147483647 h 134"/>
                  <a:gd name="T32" fmla="*/ 2147483647 w 106"/>
                  <a:gd name="T33" fmla="*/ 2147483647 h 134"/>
                  <a:gd name="T34" fmla="*/ 2147483647 w 106"/>
                  <a:gd name="T35" fmla="*/ 2147483647 h 134"/>
                  <a:gd name="T36" fmla="*/ 0 w 106"/>
                  <a:gd name="T37" fmla="*/ 2147483647 h 134"/>
                  <a:gd name="T38" fmla="*/ 0 w 106"/>
                  <a:gd name="T39" fmla="*/ 2147483647 h 134"/>
                  <a:gd name="T40" fmla="*/ 2147483647 w 106"/>
                  <a:gd name="T41" fmla="*/ 2147483647 h 134"/>
                  <a:gd name="T42" fmla="*/ 2147483647 w 106"/>
                  <a:gd name="T43" fmla="*/ 2147483647 h 134"/>
                  <a:gd name="T44" fmla="*/ 2147483647 w 106"/>
                  <a:gd name="T45" fmla="*/ 2147483647 h 134"/>
                  <a:gd name="T46" fmla="*/ 2147483647 w 106"/>
                  <a:gd name="T47" fmla="*/ 2147483647 h 134"/>
                  <a:gd name="T48" fmla="*/ 2147483647 w 106"/>
                  <a:gd name="T49" fmla="*/ 2147483647 h 134"/>
                  <a:gd name="T50" fmla="*/ 2147483647 w 106"/>
                  <a:gd name="T51" fmla="*/ 2147483647 h 134"/>
                  <a:gd name="T52" fmla="*/ 2147483647 w 106"/>
                  <a:gd name="T53" fmla="*/ 2147483647 h 134"/>
                  <a:gd name="T54" fmla="*/ 2147483647 w 106"/>
                  <a:gd name="T55" fmla="*/ 2147483647 h 134"/>
                  <a:gd name="T56" fmla="*/ 2147483647 w 106"/>
                  <a:gd name="T57" fmla="*/ 2147483647 h 134"/>
                  <a:gd name="T58" fmla="*/ 2147483647 w 106"/>
                  <a:gd name="T59" fmla="*/ 2147483647 h 134"/>
                  <a:gd name="T60" fmla="*/ 2147483647 w 106"/>
                  <a:gd name="T61" fmla="*/ 2147483647 h 134"/>
                  <a:gd name="T62" fmla="*/ 2147483647 w 106"/>
                  <a:gd name="T63" fmla="*/ 2147483647 h 134"/>
                  <a:gd name="T64" fmla="*/ 2147483647 w 106"/>
                  <a:gd name="T65" fmla="*/ 2147483647 h 134"/>
                  <a:gd name="T66" fmla="*/ 2147483647 w 106"/>
                  <a:gd name="T67" fmla="*/ 2147483647 h 134"/>
                  <a:gd name="T68" fmla="*/ 2147483647 w 106"/>
                  <a:gd name="T69" fmla="*/ 2147483647 h 134"/>
                  <a:gd name="T70" fmla="*/ 2147483647 w 106"/>
                  <a:gd name="T71" fmla="*/ 2147483647 h 134"/>
                  <a:gd name="T72" fmla="*/ 2147483647 w 106"/>
                  <a:gd name="T73" fmla="*/ 2147483647 h 134"/>
                  <a:gd name="T74" fmla="*/ 2147483647 w 106"/>
                  <a:gd name="T75" fmla="*/ 2147483647 h 134"/>
                  <a:gd name="T76" fmla="*/ 2147483647 w 106"/>
                  <a:gd name="T77" fmla="*/ 2147483647 h 134"/>
                  <a:gd name="T78" fmla="*/ 2147483647 w 106"/>
                  <a:gd name="T79" fmla="*/ 2147483647 h 134"/>
                  <a:gd name="T80" fmla="*/ 2147483647 w 106"/>
                  <a:gd name="T81" fmla="*/ 2147483647 h 134"/>
                  <a:gd name="T82" fmla="*/ 2147483647 w 106"/>
                  <a:gd name="T83" fmla="*/ 2147483647 h 134"/>
                  <a:gd name="T84" fmla="*/ 2147483647 w 106"/>
                  <a:gd name="T85" fmla="*/ 2147483647 h 134"/>
                  <a:gd name="T86" fmla="*/ 2147483647 w 106"/>
                  <a:gd name="T87" fmla="*/ 2147483647 h 134"/>
                  <a:gd name="T88" fmla="*/ 2147483647 w 106"/>
                  <a:gd name="T89" fmla="*/ 2147483647 h 134"/>
                  <a:gd name="T90" fmla="*/ 2147483647 w 106"/>
                  <a:gd name="T91" fmla="*/ 2147483647 h 134"/>
                  <a:gd name="T92" fmla="*/ 2147483647 w 106"/>
                  <a:gd name="T93" fmla="*/ 2147483647 h 134"/>
                  <a:gd name="T94" fmla="*/ 2147483647 w 106"/>
                  <a:gd name="T95" fmla="*/ 2147483647 h 134"/>
                  <a:gd name="T96" fmla="*/ 2147483647 w 106"/>
                  <a:gd name="T97" fmla="*/ 2147483647 h 13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6"/>
                  <a:gd name="T148" fmla="*/ 0 h 134"/>
                  <a:gd name="T149" fmla="*/ 106 w 106"/>
                  <a:gd name="T150" fmla="*/ 134 h 13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6" h="134">
                    <a:moveTo>
                      <a:pt x="88" y="47"/>
                    </a:moveTo>
                    <a:lnTo>
                      <a:pt x="84" y="47"/>
                    </a:lnTo>
                    <a:lnTo>
                      <a:pt x="86" y="45"/>
                    </a:lnTo>
                    <a:lnTo>
                      <a:pt x="86" y="42"/>
                    </a:lnTo>
                    <a:lnTo>
                      <a:pt x="84" y="35"/>
                    </a:lnTo>
                    <a:lnTo>
                      <a:pt x="76" y="28"/>
                    </a:lnTo>
                    <a:lnTo>
                      <a:pt x="73" y="20"/>
                    </a:lnTo>
                    <a:lnTo>
                      <a:pt x="69" y="1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6" y="4"/>
                    </a:lnTo>
                    <a:lnTo>
                      <a:pt x="48" y="10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28" y="2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45"/>
                    </a:lnTo>
                    <a:lnTo>
                      <a:pt x="0" y="47"/>
                    </a:lnTo>
                    <a:lnTo>
                      <a:pt x="0" y="99"/>
                    </a:lnTo>
                    <a:lnTo>
                      <a:pt x="1" y="99"/>
                    </a:lnTo>
                    <a:lnTo>
                      <a:pt x="9" y="105"/>
                    </a:lnTo>
                    <a:lnTo>
                      <a:pt x="12" y="114"/>
                    </a:lnTo>
                    <a:lnTo>
                      <a:pt x="12" y="123"/>
                    </a:lnTo>
                    <a:lnTo>
                      <a:pt x="6" y="127"/>
                    </a:lnTo>
                    <a:lnTo>
                      <a:pt x="9" y="132"/>
                    </a:lnTo>
                    <a:lnTo>
                      <a:pt x="17" y="133"/>
                    </a:lnTo>
                    <a:lnTo>
                      <a:pt x="23" y="132"/>
                    </a:lnTo>
                    <a:lnTo>
                      <a:pt x="28" y="127"/>
                    </a:lnTo>
                    <a:lnTo>
                      <a:pt x="34" y="121"/>
                    </a:lnTo>
                    <a:lnTo>
                      <a:pt x="37" y="115"/>
                    </a:lnTo>
                    <a:lnTo>
                      <a:pt x="39" y="109"/>
                    </a:lnTo>
                    <a:lnTo>
                      <a:pt x="42" y="105"/>
                    </a:lnTo>
                    <a:lnTo>
                      <a:pt x="47" y="105"/>
                    </a:lnTo>
                    <a:lnTo>
                      <a:pt x="51" y="105"/>
                    </a:lnTo>
                    <a:lnTo>
                      <a:pt x="55" y="111"/>
                    </a:lnTo>
                    <a:lnTo>
                      <a:pt x="63" y="114"/>
                    </a:lnTo>
                    <a:lnTo>
                      <a:pt x="69" y="96"/>
                    </a:lnTo>
                    <a:lnTo>
                      <a:pt x="78" y="87"/>
                    </a:lnTo>
                    <a:lnTo>
                      <a:pt x="89" y="82"/>
                    </a:lnTo>
                    <a:lnTo>
                      <a:pt x="95" y="76"/>
                    </a:lnTo>
                    <a:lnTo>
                      <a:pt x="101" y="72"/>
                    </a:lnTo>
                    <a:lnTo>
                      <a:pt x="105" y="67"/>
                    </a:lnTo>
                    <a:lnTo>
                      <a:pt x="98" y="58"/>
                    </a:lnTo>
                    <a:lnTo>
                      <a:pt x="95" y="59"/>
                    </a:lnTo>
                    <a:lnTo>
                      <a:pt x="92" y="58"/>
                    </a:lnTo>
                    <a:lnTo>
                      <a:pt x="89" y="54"/>
                    </a:lnTo>
                    <a:lnTo>
                      <a:pt x="89" y="47"/>
                    </a:lnTo>
                    <a:lnTo>
                      <a:pt x="88" y="4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5" name="Freeform 130"/>
              <p:cNvSpPr>
                <a:spLocks/>
              </p:cNvSpPr>
              <p:nvPr/>
            </p:nvSpPr>
            <p:spPr bwMode="auto">
              <a:xfrm>
                <a:off x="6059091" y="4078115"/>
                <a:ext cx="165704" cy="263157"/>
              </a:xfrm>
              <a:custGeom>
                <a:avLst/>
                <a:gdLst>
                  <a:gd name="T0" fmla="*/ 2147483647 w 103"/>
                  <a:gd name="T1" fmla="*/ 2147483647 h 160"/>
                  <a:gd name="T2" fmla="*/ 2147483647 w 103"/>
                  <a:gd name="T3" fmla="*/ 2147483647 h 160"/>
                  <a:gd name="T4" fmla="*/ 2147483647 w 103"/>
                  <a:gd name="T5" fmla="*/ 2147483647 h 160"/>
                  <a:gd name="T6" fmla="*/ 2147483647 w 103"/>
                  <a:gd name="T7" fmla="*/ 2147483647 h 160"/>
                  <a:gd name="T8" fmla="*/ 2147483647 w 103"/>
                  <a:gd name="T9" fmla="*/ 2147483647 h 160"/>
                  <a:gd name="T10" fmla="*/ 2147483647 w 103"/>
                  <a:gd name="T11" fmla="*/ 2147483647 h 160"/>
                  <a:gd name="T12" fmla="*/ 2147483647 w 103"/>
                  <a:gd name="T13" fmla="*/ 2147483647 h 160"/>
                  <a:gd name="T14" fmla="*/ 2147483647 w 103"/>
                  <a:gd name="T15" fmla="*/ 2147483647 h 160"/>
                  <a:gd name="T16" fmla="*/ 2147483647 w 103"/>
                  <a:gd name="T17" fmla="*/ 2147483647 h 160"/>
                  <a:gd name="T18" fmla="*/ 2147483647 w 103"/>
                  <a:gd name="T19" fmla="*/ 2147483647 h 160"/>
                  <a:gd name="T20" fmla="*/ 2147483647 w 103"/>
                  <a:gd name="T21" fmla="*/ 0 h 160"/>
                  <a:gd name="T22" fmla="*/ 2147483647 w 103"/>
                  <a:gd name="T23" fmla="*/ 0 h 160"/>
                  <a:gd name="T24" fmla="*/ 2147483647 w 103"/>
                  <a:gd name="T25" fmla="*/ 2147483647 h 160"/>
                  <a:gd name="T26" fmla="*/ 2147483647 w 103"/>
                  <a:gd name="T27" fmla="*/ 2147483647 h 160"/>
                  <a:gd name="T28" fmla="*/ 2147483647 w 103"/>
                  <a:gd name="T29" fmla="*/ 2147483647 h 160"/>
                  <a:gd name="T30" fmla="*/ 2147483647 w 103"/>
                  <a:gd name="T31" fmla="*/ 2147483647 h 160"/>
                  <a:gd name="T32" fmla="*/ 2147483647 w 103"/>
                  <a:gd name="T33" fmla="*/ 2147483647 h 160"/>
                  <a:gd name="T34" fmla="*/ 2147483647 w 103"/>
                  <a:gd name="T35" fmla="*/ 2147483647 h 160"/>
                  <a:gd name="T36" fmla="*/ 2147483647 w 103"/>
                  <a:gd name="T37" fmla="*/ 2147483647 h 160"/>
                  <a:gd name="T38" fmla="*/ 2147483647 w 103"/>
                  <a:gd name="T39" fmla="*/ 2147483647 h 160"/>
                  <a:gd name="T40" fmla="*/ 2147483647 w 103"/>
                  <a:gd name="T41" fmla="*/ 2147483647 h 160"/>
                  <a:gd name="T42" fmla="*/ 2147483647 w 103"/>
                  <a:gd name="T43" fmla="*/ 2147483647 h 160"/>
                  <a:gd name="T44" fmla="*/ 2147483647 w 103"/>
                  <a:gd name="T45" fmla="*/ 2147483647 h 160"/>
                  <a:gd name="T46" fmla="*/ 2147483647 w 103"/>
                  <a:gd name="T47" fmla="*/ 2147483647 h 160"/>
                  <a:gd name="T48" fmla="*/ 2147483647 w 103"/>
                  <a:gd name="T49" fmla="*/ 2147483647 h 160"/>
                  <a:gd name="T50" fmla="*/ 2147483647 w 103"/>
                  <a:gd name="T51" fmla="*/ 2147483647 h 160"/>
                  <a:gd name="T52" fmla="*/ 2147483647 w 103"/>
                  <a:gd name="T53" fmla="*/ 2147483647 h 160"/>
                  <a:gd name="T54" fmla="*/ 2147483647 w 103"/>
                  <a:gd name="T55" fmla="*/ 2147483647 h 160"/>
                  <a:gd name="T56" fmla="*/ 2147483647 w 103"/>
                  <a:gd name="T57" fmla="*/ 2147483647 h 160"/>
                  <a:gd name="T58" fmla="*/ 2147483647 w 103"/>
                  <a:gd name="T59" fmla="*/ 2147483647 h 160"/>
                  <a:gd name="T60" fmla="*/ 2147483647 w 103"/>
                  <a:gd name="T61" fmla="*/ 2147483647 h 160"/>
                  <a:gd name="T62" fmla="*/ 0 w 103"/>
                  <a:gd name="T63" fmla="*/ 2147483647 h 160"/>
                  <a:gd name="T64" fmla="*/ 0 w 103"/>
                  <a:gd name="T65" fmla="*/ 2147483647 h 160"/>
                  <a:gd name="T66" fmla="*/ 2147483647 w 103"/>
                  <a:gd name="T67" fmla="*/ 2147483647 h 1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3"/>
                  <a:gd name="T103" fmla="*/ 0 h 160"/>
                  <a:gd name="T104" fmla="*/ 103 w 103"/>
                  <a:gd name="T105" fmla="*/ 160 h 1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3" h="160">
                    <a:moveTo>
                      <a:pt x="5" y="159"/>
                    </a:moveTo>
                    <a:lnTo>
                      <a:pt x="25" y="143"/>
                    </a:lnTo>
                    <a:lnTo>
                      <a:pt x="25" y="144"/>
                    </a:lnTo>
                    <a:lnTo>
                      <a:pt x="42" y="126"/>
                    </a:lnTo>
                    <a:lnTo>
                      <a:pt x="53" y="112"/>
                    </a:lnTo>
                    <a:lnTo>
                      <a:pt x="63" y="97"/>
                    </a:lnTo>
                    <a:lnTo>
                      <a:pt x="71" y="84"/>
                    </a:lnTo>
                    <a:lnTo>
                      <a:pt x="94" y="33"/>
                    </a:lnTo>
                    <a:lnTo>
                      <a:pt x="94" y="32"/>
                    </a:lnTo>
                    <a:lnTo>
                      <a:pt x="99" y="19"/>
                    </a:lnTo>
                    <a:lnTo>
                      <a:pt x="102" y="0"/>
                    </a:lnTo>
                    <a:lnTo>
                      <a:pt x="94" y="0"/>
                    </a:lnTo>
                    <a:lnTo>
                      <a:pt x="94" y="1"/>
                    </a:lnTo>
                    <a:lnTo>
                      <a:pt x="89" y="5"/>
                    </a:lnTo>
                    <a:lnTo>
                      <a:pt x="81" y="5"/>
                    </a:lnTo>
                    <a:lnTo>
                      <a:pt x="68" y="7"/>
                    </a:lnTo>
                    <a:lnTo>
                      <a:pt x="58" y="10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25" y="14"/>
                    </a:lnTo>
                    <a:lnTo>
                      <a:pt x="20" y="10"/>
                    </a:lnTo>
                    <a:lnTo>
                      <a:pt x="12" y="20"/>
                    </a:lnTo>
                    <a:lnTo>
                      <a:pt x="15" y="22"/>
                    </a:lnTo>
                    <a:lnTo>
                      <a:pt x="12" y="28"/>
                    </a:lnTo>
                    <a:lnTo>
                      <a:pt x="22" y="33"/>
                    </a:lnTo>
                    <a:lnTo>
                      <a:pt x="50" y="50"/>
                    </a:lnTo>
                    <a:lnTo>
                      <a:pt x="61" y="51"/>
                    </a:lnTo>
                    <a:lnTo>
                      <a:pt x="36" y="95"/>
                    </a:lnTo>
                    <a:lnTo>
                      <a:pt x="22" y="101"/>
                    </a:lnTo>
                    <a:lnTo>
                      <a:pt x="20" y="106"/>
                    </a:lnTo>
                    <a:lnTo>
                      <a:pt x="7" y="106"/>
                    </a:lnTo>
                    <a:lnTo>
                      <a:pt x="0" y="119"/>
                    </a:lnTo>
                    <a:lnTo>
                      <a:pt x="0" y="152"/>
                    </a:lnTo>
                    <a:lnTo>
                      <a:pt x="5" y="15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6" name="Freeform 131"/>
              <p:cNvSpPr>
                <a:spLocks/>
              </p:cNvSpPr>
              <p:nvPr/>
            </p:nvSpPr>
            <p:spPr bwMode="auto">
              <a:xfrm>
                <a:off x="5912881" y="4234059"/>
                <a:ext cx="152058" cy="198829"/>
              </a:xfrm>
              <a:custGeom>
                <a:avLst/>
                <a:gdLst>
                  <a:gd name="T0" fmla="*/ 2147483647 w 94"/>
                  <a:gd name="T1" fmla="*/ 2147483647 h 121"/>
                  <a:gd name="T2" fmla="*/ 2147483647 w 94"/>
                  <a:gd name="T3" fmla="*/ 2147483647 h 121"/>
                  <a:gd name="T4" fmla="*/ 2147483647 w 94"/>
                  <a:gd name="T5" fmla="*/ 2147483647 h 121"/>
                  <a:gd name="T6" fmla="*/ 2147483647 w 94"/>
                  <a:gd name="T7" fmla="*/ 2147483647 h 121"/>
                  <a:gd name="T8" fmla="*/ 2147483647 w 94"/>
                  <a:gd name="T9" fmla="*/ 2147483647 h 121"/>
                  <a:gd name="T10" fmla="*/ 2147483647 w 94"/>
                  <a:gd name="T11" fmla="*/ 2147483647 h 121"/>
                  <a:gd name="T12" fmla="*/ 2147483647 w 94"/>
                  <a:gd name="T13" fmla="*/ 2147483647 h 121"/>
                  <a:gd name="T14" fmla="*/ 2147483647 w 94"/>
                  <a:gd name="T15" fmla="*/ 2147483647 h 121"/>
                  <a:gd name="T16" fmla="*/ 2147483647 w 94"/>
                  <a:gd name="T17" fmla="*/ 2147483647 h 121"/>
                  <a:gd name="T18" fmla="*/ 2147483647 w 94"/>
                  <a:gd name="T19" fmla="*/ 2147483647 h 121"/>
                  <a:gd name="T20" fmla="*/ 2147483647 w 94"/>
                  <a:gd name="T21" fmla="*/ 2147483647 h 121"/>
                  <a:gd name="T22" fmla="*/ 2147483647 w 94"/>
                  <a:gd name="T23" fmla="*/ 2147483647 h 121"/>
                  <a:gd name="T24" fmla="*/ 2147483647 w 94"/>
                  <a:gd name="T25" fmla="*/ 0 h 121"/>
                  <a:gd name="T26" fmla="*/ 2147483647 w 94"/>
                  <a:gd name="T27" fmla="*/ 0 h 121"/>
                  <a:gd name="T28" fmla="*/ 2147483647 w 94"/>
                  <a:gd name="T29" fmla="*/ 2147483647 h 121"/>
                  <a:gd name="T30" fmla="*/ 2147483647 w 94"/>
                  <a:gd name="T31" fmla="*/ 2147483647 h 121"/>
                  <a:gd name="T32" fmla="*/ 2147483647 w 94"/>
                  <a:gd name="T33" fmla="*/ 2147483647 h 121"/>
                  <a:gd name="T34" fmla="*/ 2147483647 w 94"/>
                  <a:gd name="T35" fmla="*/ 2147483647 h 121"/>
                  <a:gd name="T36" fmla="*/ 0 w 94"/>
                  <a:gd name="T37" fmla="*/ 2147483647 h 121"/>
                  <a:gd name="T38" fmla="*/ 2147483647 w 94"/>
                  <a:gd name="T39" fmla="*/ 2147483647 h 121"/>
                  <a:gd name="T40" fmla="*/ 2147483647 w 94"/>
                  <a:gd name="T41" fmla="*/ 2147483647 h 121"/>
                  <a:gd name="T42" fmla="*/ 2147483647 w 94"/>
                  <a:gd name="T43" fmla="*/ 2147483647 h 121"/>
                  <a:gd name="T44" fmla="*/ 2147483647 w 94"/>
                  <a:gd name="T45" fmla="*/ 2147483647 h 121"/>
                  <a:gd name="T46" fmla="*/ 2147483647 w 94"/>
                  <a:gd name="T47" fmla="*/ 2147483647 h 121"/>
                  <a:gd name="T48" fmla="*/ 2147483647 w 94"/>
                  <a:gd name="T49" fmla="*/ 2147483647 h 121"/>
                  <a:gd name="T50" fmla="*/ 2147483647 w 94"/>
                  <a:gd name="T51" fmla="*/ 2147483647 h 121"/>
                  <a:gd name="T52" fmla="*/ 2147483647 w 94"/>
                  <a:gd name="T53" fmla="*/ 2147483647 h 121"/>
                  <a:gd name="T54" fmla="*/ 2147483647 w 94"/>
                  <a:gd name="T55" fmla="*/ 2147483647 h 1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4"/>
                  <a:gd name="T85" fmla="*/ 0 h 121"/>
                  <a:gd name="T86" fmla="*/ 94 w 94"/>
                  <a:gd name="T87" fmla="*/ 121 h 1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4" h="121">
                    <a:moveTo>
                      <a:pt x="57" y="111"/>
                    </a:moveTo>
                    <a:lnTo>
                      <a:pt x="72" y="97"/>
                    </a:lnTo>
                    <a:lnTo>
                      <a:pt x="89" y="68"/>
                    </a:lnTo>
                    <a:lnTo>
                      <a:pt x="91" y="65"/>
                    </a:lnTo>
                    <a:lnTo>
                      <a:pt x="86" y="59"/>
                    </a:lnTo>
                    <a:lnTo>
                      <a:pt x="86" y="25"/>
                    </a:lnTo>
                    <a:lnTo>
                      <a:pt x="93" y="12"/>
                    </a:lnTo>
                    <a:lnTo>
                      <a:pt x="89" y="4"/>
                    </a:lnTo>
                    <a:lnTo>
                      <a:pt x="72" y="9"/>
                    </a:lnTo>
                    <a:lnTo>
                      <a:pt x="66" y="18"/>
                    </a:lnTo>
                    <a:lnTo>
                      <a:pt x="50" y="14"/>
                    </a:lnTo>
                    <a:lnTo>
                      <a:pt x="36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1" y="3"/>
                    </a:lnTo>
                    <a:lnTo>
                      <a:pt x="8" y="7"/>
                    </a:lnTo>
                    <a:lnTo>
                      <a:pt x="8" y="12"/>
                    </a:lnTo>
                    <a:lnTo>
                      <a:pt x="14" y="40"/>
                    </a:lnTo>
                    <a:lnTo>
                      <a:pt x="0" y="55"/>
                    </a:lnTo>
                    <a:lnTo>
                      <a:pt x="5" y="60"/>
                    </a:lnTo>
                    <a:lnTo>
                      <a:pt x="6" y="65"/>
                    </a:lnTo>
                    <a:lnTo>
                      <a:pt x="6" y="71"/>
                    </a:lnTo>
                    <a:lnTo>
                      <a:pt x="3" y="77"/>
                    </a:lnTo>
                    <a:lnTo>
                      <a:pt x="2" y="77"/>
                    </a:lnTo>
                    <a:lnTo>
                      <a:pt x="41" y="106"/>
                    </a:lnTo>
                    <a:lnTo>
                      <a:pt x="44" y="114"/>
                    </a:lnTo>
                    <a:lnTo>
                      <a:pt x="55" y="120"/>
                    </a:lnTo>
                    <a:lnTo>
                      <a:pt x="57" y="11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7" name="Freeform 132"/>
              <p:cNvSpPr>
                <a:spLocks/>
              </p:cNvSpPr>
              <p:nvPr/>
            </p:nvSpPr>
            <p:spPr bwMode="auto">
              <a:xfrm>
                <a:off x="5831004" y="4253552"/>
                <a:ext cx="101372" cy="109161"/>
              </a:xfrm>
              <a:custGeom>
                <a:avLst/>
                <a:gdLst>
                  <a:gd name="T0" fmla="*/ 2147483647 w 64"/>
                  <a:gd name="T1" fmla="*/ 2147483647 h 68"/>
                  <a:gd name="T2" fmla="*/ 2147483647 w 64"/>
                  <a:gd name="T3" fmla="*/ 2147483647 h 68"/>
                  <a:gd name="T4" fmla="*/ 2147483647 w 64"/>
                  <a:gd name="T5" fmla="*/ 2147483647 h 68"/>
                  <a:gd name="T6" fmla="*/ 2147483647 w 64"/>
                  <a:gd name="T7" fmla="*/ 2147483647 h 68"/>
                  <a:gd name="T8" fmla="*/ 2147483647 w 64"/>
                  <a:gd name="T9" fmla="*/ 2147483647 h 68"/>
                  <a:gd name="T10" fmla="*/ 2147483647 w 64"/>
                  <a:gd name="T11" fmla="*/ 2147483647 h 68"/>
                  <a:gd name="T12" fmla="*/ 2147483647 w 64"/>
                  <a:gd name="T13" fmla="*/ 2147483647 h 68"/>
                  <a:gd name="T14" fmla="*/ 0 w 64"/>
                  <a:gd name="T15" fmla="*/ 2147483647 h 68"/>
                  <a:gd name="T16" fmla="*/ 0 w 64"/>
                  <a:gd name="T17" fmla="*/ 2147483647 h 68"/>
                  <a:gd name="T18" fmla="*/ 2147483647 w 64"/>
                  <a:gd name="T19" fmla="*/ 2147483647 h 68"/>
                  <a:gd name="T20" fmla="*/ 2147483647 w 64"/>
                  <a:gd name="T21" fmla="*/ 2147483647 h 68"/>
                  <a:gd name="T22" fmla="*/ 2147483647 w 64"/>
                  <a:gd name="T23" fmla="*/ 2147483647 h 68"/>
                  <a:gd name="T24" fmla="*/ 2147483647 w 64"/>
                  <a:gd name="T25" fmla="*/ 2147483647 h 68"/>
                  <a:gd name="T26" fmla="*/ 2147483647 w 64"/>
                  <a:gd name="T27" fmla="*/ 2147483647 h 68"/>
                  <a:gd name="T28" fmla="*/ 2147483647 w 64"/>
                  <a:gd name="T29" fmla="*/ 2147483647 h 68"/>
                  <a:gd name="T30" fmla="*/ 2147483647 w 64"/>
                  <a:gd name="T31" fmla="*/ 2147483647 h 68"/>
                  <a:gd name="T32" fmla="*/ 2147483647 w 64"/>
                  <a:gd name="T33" fmla="*/ 2147483647 h 68"/>
                  <a:gd name="T34" fmla="*/ 2147483647 w 64"/>
                  <a:gd name="T35" fmla="*/ 2147483647 h 68"/>
                  <a:gd name="T36" fmla="*/ 2147483647 w 64"/>
                  <a:gd name="T37" fmla="*/ 2147483647 h 68"/>
                  <a:gd name="T38" fmla="*/ 2147483647 w 64"/>
                  <a:gd name="T39" fmla="*/ 2147483647 h 68"/>
                  <a:gd name="T40" fmla="*/ 2147483647 w 64"/>
                  <a:gd name="T41" fmla="*/ 2147483647 h 68"/>
                  <a:gd name="T42" fmla="*/ 2147483647 w 64"/>
                  <a:gd name="T43" fmla="*/ 2147483647 h 68"/>
                  <a:gd name="T44" fmla="*/ 2147483647 w 64"/>
                  <a:gd name="T45" fmla="*/ 0 h 68"/>
                  <a:gd name="T46" fmla="*/ 2147483647 w 64"/>
                  <a:gd name="T47" fmla="*/ 2147483647 h 68"/>
                  <a:gd name="T48" fmla="*/ 2147483647 w 64"/>
                  <a:gd name="T49" fmla="*/ 2147483647 h 68"/>
                  <a:gd name="T50" fmla="*/ 2147483647 w 64"/>
                  <a:gd name="T51" fmla="*/ 2147483647 h 6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4"/>
                  <a:gd name="T79" fmla="*/ 0 h 68"/>
                  <a:gd name="T80" fmla="*/ 64 w 64"/>
                  <a:gd name="T81" fmla="*/ 68 h 6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4" h="68">
                    <a:moveTo>
                      <a:pt x="14" y="3"/>
                    </a:moveTo>
                    <a:lnTo>
                      <a:pt x="12" y="8"/>
                    </a:lnTo>
                    <a:lnTo>
                      <a:pt x="14" y="13"/>
                    </a:lnTo>
                    <a:lnTo>
                      <a:pt x="11" y="18"/>
                    </a:lnTo>
                    <a:lnTo>
                      <a:pt x="11" y="27"/>
                    </a:lnTo>
                    <a:lnTo>
                      <a:pt x="6" y="39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3" y="67"/>
                    </a:lnTo>
                    <a:lnTo>
                      <a:pt x="14" y="66"/>
                    </a:lnTo>
                    <a:lnTo>
                      <a:pt x="25" y="60"/>
                    </a:lnTo>
                    <a:lnTo>
                      <a:pt x="38" y="49"/>
                    </a:lnTo>
                    <a:lnTo>
                      <a:pt x="39" y="49"/>
                    </a:lnTo>
                    <a:lnTo>
                      <a:pt x="38" y="48"/>
                    </a:lnTo>
                    <a:lnTo>
                      <a:pt x="39" y="46"/>
                    </a:lnTo>
                    <a:lnTo>
                      <a:pt x="43" y="44"/>
                    </a:lnTo>
                    <a:lnTo>
                      <a:pt x="50" y="44"/>
                    </a:lnTo>
                    <a:lnTo>
                      <a:pt x="63" y="30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0" y="1"/>
                    </a:lnTo>
                    <a:lnTo>
                      <a:pt x="55" y="0"/>
                    </a:lnTo>
                    <a:lnTo>
                      <a:pt x="47" y="1"/>
                    </a:lnTo>
                    <a:lnTo>
                      <a:pt x="19" y="1"/>
                    </a:lnTo>
                    <a:lnTo>
                      <a:pt x="14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8" name="Freeform 133"/>
              <p:cNvSpPr>
                <a:spLocks/>
              </p:cNvSpPr>
              <p:nvPr/>
            </p:nvSpPr>
            <p:spPr bwMode="auto">
              <a:xfrm>
                <a:off x="5903134" y="3959208"/>
                <a:ext cx="257329" cy="302142"/>
              </a:xfrm>
              <a:custGeom>
                <a:avLst/>
                <a:gdLst>
                  <a:gd name="T0" fmla="*/ 2147483647 w 158"/>
                  <a:gd name="T1" fmla="*/ 0 h 184"/>
                  <a:gd name="T2" fmla="*/ 2147483647 w 158"/>
                  <a:gd name="T3" fmla="*/ 2147483647 h 184"/>
                  <a:gd name="T4" fmla="*/ 2147483647 w 158"/>
                  <a:gd name="T5" fmla="*/ 2147483647 h 184"/>
                  <a:gd name="T6" fmla="*/ 2147483647 w 158"/>
                  <a:gd name="T7" fmla="*/ 2147483647 h 184"/>
                  <a:gd name="T8" fmla="*/ 2147483647 w 158"/>
                  <a:gd name="T9" fmla="*/ 2147483647 h 184"/>
                  <a:gd name="T10" fmla="*/ 2147483647 w 158"/>
                  <a:gd name="T11" fmla="*/ 2147483647 h 184"/>
                  <a:gd name="T12" fmla="*/ 2147483647 w 158"/>
                  <a:gd name="T13" fmla="*/ 2147483647 h 184"/>
                  <a:gd name="T14" fmla="*/ 2147483647 w 158"/>
                  <a:gd name="T15" fmla="*/ 2147483647 h 184"/>
                  <a:gd name="T16" fmla="*/ 2147483647 w 158"/>
                  <a:gd name="T17" fmla="*/ 2147483647 h 184"/>
                  <a:gd name="T18" fmla="*/ 2147483647 w 158"/>
                  <a:gd name="T19" fmla="*/ 2147483647 h 184"/>
                  <a:gd name="T20" fmla="*/ 2147483647 w 158"/>
                  <a:gd name="T21" fmla="*/ 2147483647 h 184"/>
                  <a:gd name="T22" fmla="*/ 0 w 158"/>
                  <a:gd name="T23" fmla="*/ 2147483647 h 184"/>
                  <a:gd name="T24" fmla="*/ 2147483647 w 158"/>
                  <a:gd name="T25" fmla="*/ 2147483647 h 184"/>
                  <a:gd name="T26" fmla="*/ 2147483647 w 158"/>
                  <a:gd name="T27" fmla="*/ 2147483647 h 184"/>
                  <a:gd name="T28" fmla="*/ 2147483647 w 158"/>
                  <a:gd name="T29" fmla="*/ 2147483647 h 184"/>
                  <a:gd name="T30" fmla="*/ 2147483647 w 158"/>
                  <a:gd name="T31" fmla="*/ 2147483647 h 184"/>
                  <a:gd name="T32" fmla="*/ 2147483647 w 158"/>
                  <a:gd name="T33" fmla="*/ 2147483647 h 184"/>
                  <a:gd name="T34" fmla="*/ 2147483647 w 158"/>
                  <a:gd name="T35" fmla="*/ 2147483647 h 184"/>
                  <a:gd name="T36" fmla="*/ 2147483647 w 158"/>
                  <a:gd name="T37" fmla="*/ 2147483647 h 184"/>
                  <a:gd name="T38" fmla="*/ 2147483647 w 158"/>
                  <a:gd name="T39" fmla="*/ 2147483647 h 184"/>
                  <a:gd name="T40" fmla="*/ 2147483647 w 158"/>
                  <a:gd name="T41" fmla="*/ 2147483647 h 184"/>
                  <a:gd name="T42" fmla="*/ 2147483647 w 158"/>
                  <a:gd name="T43" fmla="*/ 2147483647 h 184"/>
                  <a:gd name="T44" fmla="*/ 2147483647 w 158"/>
                  <a:gd name="T45" fmla="*/ 2147483647 h 184"/>
                  <a:gd name="T46" fmla="*/ 2147483647 w 158"/>
                  <a:gd name="T47" fmla="*/ 2147483647 h 184"/>
                  <a:gd name="T48" fmla="*/ 2147483647 w 158"/>
                  <a:gd name="T49" fmla="*/ 2147483647 h 184"/>
                  <a:gd name="T50" fmla="*/ 2147483647 w 158"/>
                  <a:gd name="T51" fmla="*/ 2147483647 h 184"/>
                  <a:gd name="T52" fmla="*/ 2147483647 w 158"/>
                  <a:gd name="T53" fmla="*/ 2147483647 h 184"/>
                  <a:gd name="T54" fmla="*/ 2147483647 w 158"/>
                  <a:gd name="T55" fmla="*/ 2147483647 h 184"/>
                  <a:gd name="T56" fmla="*/ 2147483647 w 158"/>
                  <a:gd name="T57" fmla="*/ 2147483647 h 184"/>
                  <a:gd name="T58" fmla="*/ 2147483647 w 158"/>
                  <a:gd name="T59" fmla="*/ 2147483647 h 184"/>
                  <a:gd name="T60" fmla="*/ 2147483647 w 158"/>
                  <a:gd name="T61" fmla="*/ 2147483647 h 184"/>
                  <a:gd name="T62" fmla="*/ 2147483647 w 158"/>
                  <a:gd name="T63" fmla="*/ 2147483647 h 184"/>
                  <a:gd name="T64" fmla="*/ 2147483647 w 158"/>
                  <a:gd name="T65" fmla="*/ 2147483647 h 184"/>
                  <a:gd name="T66" fmla="*/ 2147483647 w 158"/>
                  <a:gd name="T67" fmla="*/ 2147483647 h 184"/>
                  <a:gd name="T68" fmla="*/ 2147483647 w 158"/>
                  <a:gd name="T69" fmla="*/ 2147483647 h 184"/>
                  <a:gd name="T70" fmla="*/ 2147483647 w 158"/>
                  <a:gd name="T71" fmla="*/ 2147483647 h 184"/>
                  <a:gd name="T72" fmla="*/ 2147483647 w 158"/>
                  <a:gd name="T73" fmla="*/ 2147483647 h 184"/>
                  <a:gd name="T74" fmla="*/ 2147483647 w 158"/>
                  <a:gd name="T75" fmla="*/ 2147483647 h 184"/>
                  <a:gd name="T76" fmla="*/ 2147483647 w 158"/>
                  <a:gd name="T77" fmla="*/ 2147483647 h 184"/>
                  <a:gd name="T78" fmla="*/ 2147483647 w 158"/>
                  <a:gd name="T79" fmla="*/ 2147483647 h 184"/>
                  <a:gd name="T80" fmla="*/ 2147483647 w 158"/>
                  <a:gd name="T81" fmla="*/ 2147483647 h 184"/>
                  <a:gd name="T82" fmla="*/ 2147483647 w 158"/>
                  <a:gd name="T83" fmla="*/ 2147483647 h 184"/>
                  <a:gd name="T84" fmla="*/ 2147483647 w 158"/>
                  <a:gd name="T85" fmla="*/ 2147483647 h 184"/>
                  <a:gd name="T86" fmla="*/ 2147483647 w 158"/>
                  <a:gd name="T87" fmla="*/ 2147483647 h 184"/>
                  <a:gd name="T88" fmla="*/ 2147483647 w 158"/>
                  <a:gd name="T89" fmla="*/ 2147483647 h 184"/>
                  <a:gd name="T90" fmla="*/ 2147483647 w 158"/>
                  <a:gd name="T91" fmla="*/ 2147483647 h 184"/>
                  <a:gd name="T92" fmla="*/ 2147483647 w 158"/>
                  <a:gd name="T93" fmla="*/ 2147483647 h 184"/>
                  <a:gd name="T94" fmla="*/ 2147483647 w 158"/>
                  <a:gd name="T95" fmla="*/ 2147483647 h 184"/>
                  <a:gd name="T96" fmla="*/ 2147483647 w 158"/>
                  <a:gd name="T97" fmla="*/ 2147483647 h 184"/>
                  <a:gd name="T98" fmla="*/ 2147483647 w 158"/>
                  <a:gd name="T99" fmla="*/ 2147483647 h 184"/>
                  <a:gd name="T100" fmla="*/ 2147483647 w 158"/>
                  <a:gd name="T101" fmla="*/ 0 h 18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58"/>
                  <a:gd name="T154" fmla="*/ 0 h 184"/>
                  <a:gd name="T155" fmla="*/ 158 w 158"/>
                  <a:gd name="T156" fmla="*/ 184 h 18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58" h="184">
                    <a:moveTo>
                      <a:pt x="59" y="0"/>
                    </a:moveTo>
                    <a:lnTo>
                      <a:pt x="53" y="10"/>
                    </a:lnTo>
                    <a:lnTo>
                      <a:pt x="47" y="12"/>
                    </a:lnTo>
                    <a:lnTo>
                      <a:pt x="42" y="16"/>
                    </a:lnTo>
                    <a:lnTo>
                      <a:pt x="39" y="21"/>
                    </a:lnTo>
                    <a:lnTo>
                      <a:pt x="34" y="30"/>
                    </a:lnTo>
                    <a:lnTo>
                      <a:pt x="30" y="43"/>
                    </a:lnTo>
                    <a:lnTo>
                      <a:pt x="22" y="62"/>
                    </a:lnTo>
                    <a:lnTo>
                      <a:pt x="11" y="72"/>
                    </a:lnTo>
                    <a:lnTo>
                      <a:pt x="5" y="86"/>
                    </a:lnTo>
                    <a:lnTo>
                      <a:pt x="5" y="109"/>
                    </a:lnTo>
                    <a:lnTo>
                      <a:pt x="0" y="114"/>
                    </a:lnTo>
                    <a:lnTo>
                      <a:pt x="2" y="119"/>
                    </a:lnTo>
                    <a:lnTo>
                      <a:pt x="5" y="122"/>
                    </a:lnTo>
                    <a:lnTo>
                      <a:pt x="8" y="123"/>
                    </a:lnTo>
                    <a:lnTo>
                      <a:pt x="14" y="129"/>
                    </a:lnTo>
                    <a:lnTo>
                      <a:pt x="20" y="138"/>
                    </a:lnTo>
                    <a:lnTo>
                      <a:pt x="27" y="150"/>
                    </a:lnTo>
                    <a:lnTo>
                      <a:pt x="26" y="150"/>
                    </a:lnTo>
                    <a:lnTo>
                      <a:pt x="29" y="165"/>
                    </a:lnTo>
                    <a:lnTo>
                      <a:pt x="42" y="166"/>
                    </a:lnTo>
                    <a:lnTo>
                      <a:pt x="56" y="179"/>
                    </a:lnTo>
                    <a:lnTo>
                      <a:pt x="73" y="183"/>
                    </a:lnTo>
                    <a:lnTo>
                      <a:pt x="79" y="174"/>
                    </a:lnTo>
                    <a:lnTo>
                      <a:pt x="96" y="170"/>
                    </a:lnTo>
                    <a:lnTo>
                      <a:pt x="100" y="178"/>
                    </a:lnTo>
                    <a:lnTo>
                      <a:pt x="113" y="178"/>
                    </a:lnTo>
                    <a:lnTo>
                      <a:pt x="115" y="172"/>
                    </a:lnTo>
                    <a:lnTo>
                      <a:pt x="130" y="166"/>
                    </a:lnTo>
                    <a:lnTo>
                      <a:pt x="157" y="123"/>
                    </a:lnTo>
                    <a:lnTo>
                      <a:pt x="144" y="122"/>
                    </a:lnTo>
                    <a:lnTo>
                      <a:pt x="115" y="105"/>
                    </a:lnTo>
                    <a:lnTo>
                      <a:pt x="104" y="100"/>
                    </a:lnTo>
                    <a:lnTo>
                      <a:pt x="108" y="94"/>
                    </a:lnTo>
                    <a:lnTo>
                      <a:pt x="104" y="92"/>
                    </a:lnTo>
                    <a:lnTo>
                      <a:pt x="92" y="89"/>
                    </a:lnTo>
                    <a:lnTo>
                      <a:pt x="92" y="77"/>
                    </a:lnTo>
                    <a:lnTo>
                      <a:pt x="100" y="68"/>
                    </a:lnTo>
                    <a:lnTo>
                      <a:pt x="101" y="72"/>
                    </a:lnTo>
                    <a:lnTo>
                      <a:pt x="104" y="67"/>
                    </a:lnTo>
                    <a:lnTo>
                      <a:pt x="104" y="68"/>
                    </a:lnTo>
                    <a:lnTo>
                      <a:pt x="104" y="65"/>
                    </a:lnTo>
                    <a:lnTo>
                      <a:pt x="101" y="59"/>
                    </a:lnTo>
                    <a:lnTo>
                      <a:pt x="86" y="43"/>
                    </a:lnTo>
                    <a:lnTo>
                      <a:pt x="76" y="33"/>
                    </a:lnTo>
                    <a:lnTo>
                      <a:pt x="69" y="26"/>
                    </a:lnTo>
                    <a:lnTo>
                      <a:pt x="66" y="19"/>
                    </a:lnTo>
                    <a:lnTo>
                      <a:pt x="64" y="13"/>
                    </a:lnTo>
                    <a:lnTo>
                      <a:pt x="62" y="9"/>
                    </a:lnTo>
                    <a:lnTo>
                      <a:pt x="62" y="6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9" name="Freeform 134"/>
              <p:cNvSpPr>
                <a:spLocks/>
              </p:cNvSpPr>
              <p:nvPr/>
            </p:nvSpPr>
            <p:spPr bwMode="auto">
              <a:xfrm>
                <a:off x="5832954" y="4360765"/>
                <a:ext cx="31192" cy="35087"/>
              </a:xfrm>
              <a:custGeom>
                <a:avLst/>
                <a:gdLst>
                  <a:gd name="T0" fmla="*/ 0 w 19"/>
                  <a:gd name="T1" fmla="*/ 2147483647 h 23"/>
                  <a:gd name="T2" fmla="*/ 2147483647 w 19"/>
                  <a:gd name="T3" fmla="*/ 0 h 23"/>
                  <a:gd name="T4" fmla="*/ 2147483647 w 19"/>
                  <a:gd name="T5" fmla="*/ 0 h 23"/>
                  <a:gd name="T6" fmla="*/ 2147483647 w 19"/>
                  <a:gd name="T7" fmla="*/ 2147483647 h 23"/>
                  <a:gd name="T8" fmla="*/ 2147483647 w 19"/>
                  <a:gd name="T9" fmla="*/ 2147483647 h 23"/>
                  <a:gd name="T10" fmla="*/ 2147483647 w 19"/>
                  <a:gd name="T11" fmla="*/ 2147483647 h 23"/>
                  <a:gd name="T12" fmla="*/ 2147483647 w 19"/>
                  <a:gd name="T13" fmla="*/ 2147483647 h 23"/>
                  <a:gd name="T14" fmla="*/ 2147483647 w 19"/>
                  <a:gd name="T15" fmla="*/ 2147483647 h 23"/>
                  <a:gd name="T16" fmla="*/ 2147483647 w 19"/>
                  <a:gd name="T17" fmla="*/ 2147483647 h 23"/>
                  <a:gd name="T18" fmla="*/ 2147483647 w 19"/>
                  <a:gd name="T19" fmla="*/ 2147483647 h 23"/>
                  <a:gd name="T20" fmla="*/ 2147483647 w 19"/>
                  <a:gd name="T21" fmla="*/ 2147483647 h 23"/>
                  <a:gd name="T22" fmla="*/ 0 w 19"/>
                  <a:gd name="T23" fmla="*/ 2147483647 h 23"/>
                  <a:gd name="T24" fmla="*/ 2147483647 w 19"/>
                  <a:gd name="T25" fmla="*/ 2147483647 h 23"/>
                  <a:gd name="T26" fmla="*/ 0 w 19"/>
                  <a:gd name="T27" fmla="*/ 2147483647 h 2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3"/>
                  <a:gd name="T44" fmla="*/ 19 w 19"/>
                  <a:gd name="T45" fmla="*/ 23 h 2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3">
                    <a:moveTo>
                      <a:pt x="0" y="6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8" y="14"/>
                    </a:lnTo>
                    <a:lnTo>
                      <a:pt x="15" y="20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6" y="20"/>
                    </a:lnTo>
                    <a:lnTo>
                      <a:pt x="3" y="20"/>
                    </a:lnTo>
                    <a:lnTo>
                      <a:pt x="0" y="12"/>
                    </a:lnTo>
                    <a:lnTo>
                      <a:pt x="1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0" name="Freeform 135"/>
              <p:cNvSpPr>
                <a:spLocks/>
              </p:cNvSpPr>
              <p:nvPr/>
            </p:nvSpPr>
            <p:spPr bwMode="auto">
              <a:xfrm>
                <a:off x="5840752" y="4388055"/>
                <a:ext cx="29242" cy="52631"/>
              </a:xfrm>
              <a:custGeom>
                <a:avLst/>
                <a:gdLst>
                  <a:gd name="T0" fmla="*/ 2147483647 w 18"/>
                  <a:gd name="T1" fmla="*/ 0 h 31"/>
                  <a:gd name="T2" fmla="*/ 2147483647 w 18"/>
                  <a:gd name="T3" fmla="*/ 2147483647 h 31"/>
                  <a:gd name="T4" fmla="*/ 2147483647 w 18"/>
                  <a:gd name="T5" fmla="*/ 2147483647 h 31"/>
                  <a:gd name="T6" fmla="*/ 2147483647 w 18"/>
                  <a:gd name="T7" fmla="*/ 2147483647 h 31"/>
                  <a:gd name="T8" fmla="*/ 2147483647 w 18"/>
                  <a:gd name="T9" fmla="*/ 2147483647 h 31"/>
                  <a:gd name="T10" fmla="*/ 0 w 18"/>
                  <a:gd name="T11" fmla="*/ 2147483647 h 31"/>
                  <a:gd name="T12" fmla="*/ 2147483647 w 18"/>
                  <a:gd name="T13" fmla="*/ 2147483647 h 31"/>
                  <a:gd name="T14" fmla="*/ 2147483647 w 18"/>
                  <a:gd name="T15" fmla="*/ 2147483647 h 31"/>
                  <a:gd name="T16" fmla="*/ 2147483647 w 18"/>
                  <a:gd name="T17" fmla="*/ 2147483647 h 31"/>
                  <a:gd name="T18" fmla="*/ 2147483647 w 18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31"/>
                  <a:gd name="T32" fmla="*/ 18 w 18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31">
                    <a:moveTo>
                      <a:pt x="12" y="0"/>
                    </a:moveTo>
                    <a:lnTo>
                      <a:pt x="8" y="5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5" y="30"/>
                    </a:lnTo>
                    <a:lnTo>
                      <a:pt x="12" y="21"/>
                    </a:lnTo>
                    <a:lnTo>
                      <a:pt x="17" y="1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1" name="Freeform 136"/>
              <p:cNvSpPr>
                <a:spLocks/>
              </p:cNvSpPr>
              <p:nvPr/>
            </p:nvSpPr>
            <p:spPr bwMode="auto">
              <a:xfrm>
                <a:off x="5848549" y="4352968"/>
                <a:ext cx="179351" cy="226119"/>
              </a:xfrm>
              <a:custGeom>
                <a:avLst/>
                <a:gdLst>
                  <a:gd name="T0" fmla="*/ 2147483647 w 111"/>
                  <a:gd name="T1" fmla="*/ 2147483647 h 137"/>
                  <a:gd name="T2" fmla="*/ 2147483647 w 111"/>
                  <a:gd name="T3" fmla="*/ 2147483647 h 137"/>
                  <a:gd name="T4" fmla="*/ 2147483647 w 111"/>
                  <a:gd name="T5" fmla="*/ 2147483647 h 137"/>
                  <a:gd name="T6" fmla="*/ 2147483647 w 111"/>
                  <a:gd name="T7" fmla="*/ 2147483647 h 137"/>
                  <a:gd name="T8" fmla="*/ 2147483647 w 111"/>
                  <a:gd name="T9" fmla="*/ 2147483647 h 137"/>
                  <a:gd name="T10" fmla="*/ 2147483647 w 111"/>
                  <a:gd name="T11" fmla="*/ 2147483647 h 137"/>
                  <a:gd name="T12" fmla="*/ 2147483647 w 111"/>
                  <a:gd name="T13" fmla="*/ 2147483647 h 137"/>
                  <a:gd name="T14" fmla="*/ 2147483647 w 111"/>
                  <a:gd name="T15" fmla="*/ 0 h 137"/>
                  <a:gd name="T16" fmla="*/ 2147483647 w 111"/>
                  <a:gd name="T17" fmla="*/ 2147483647 h 137"/>
                  <a:gd name="T18" fmla="*/ 2147483647 w 111"/>
                  <a:gd name="T19" fmla="*/ 2147483647 h 137"/>
                  <a:gd name="T20" fmla="*/ 2147483647 w 111"/>
                  <a:gd name="T21" fmla="*/ 2147483647 h 137"/>
                  <a:gd name="T22" fmla="*/ 2147483647 w 111"/>
                  <a:gd name="T23" fmla="*/ 2147483647 h 137"/>
                  <a:gd name="T24" fmla="*/ 2147483647 w 111"/>
                  <a:gd name="T25" fmla="*/ 2147483647 h 137"/>
                  <a:gd name="T26" fmla="*/ 2147483647 w 111"/>
                  <a:gd name="T27" fmla="*/ 2147483647 h 137"/>
                  <a:gd name="T28" fmla="*/ 2147483647 w 111"/>
                  <a:gd name="T29" fmla="*/ 2147483647 h 137"/>
                  <a:gd name="T30" fmla="*/ 2147483647 w 111"/>
                  <a:gd name="T31" fmla="*/ 2147483647 h 137"/>
                  <a:gd name="T32" fmla="*/ 2147483647 w 111"/>
                  <a:gd name="T33" fmla="*/ 2147483647 h 137"/>
                  <a:gd name="T34" fmla="*/ 2147483647 w 111"/>
                  <a:gd name="T35" fmla="*/ 2147483647 h 137"/>
                  <a:gd name="T36" fmla="*/ 0 w 111"/>
                  <a:gd name="T37" fmla="*/ 2147483647 h 137"/>
                  <a:gd name="T38" fmla="*/ 2147483647 w 111"/>
                  <a:gd name="T39" fmla="*/ 2147483647 h 137"/>
                  <a:gd name="T40" fmla="*/ 2147483647 w 111"/>
                  <a:gd name="T41" fmla="*/ 2147483647 h 137"/>
                  <a:gd name="T42" fmla="*/ 2147483647 w 111"/>
                  <a:gd name="T43" fmla="*/ 2147483647 h 137"/>
                  <a:gd name="T44" fmla="*/ 2147483647 w 111"/>
                  <a:gd name="T45" fmla="*/ 2147483647 h 137"/>
                  <a:gd name="T46" fmla="*/ 2147483647 w 111"/>
                  <a:gd name="T47" fmla="*/ 2147483647 h 137"/>
                  <a:gd name="T48" fmla="*/ 2147483647 w 111"/>
                  <a:gd name="T49" fmla="*/ 2147483647 h 137"/>
                  <a:gd name="T50" fmla="*/ 2147483647 w 111"/>
                  <a:gd name="T51" fmla="*/ 2147483647 h 137"/>
                  <a:gd name="T52" fmla="*/ 2147483647 w 111"/>
                  <a:gd name="T53" fmla="*/ 2147483647 h 137"/>
                  <a:gd name="T54" fmla="*/ 2147483647 w 111"/>
                  <a:gd name="T55" fmla="*/ 2147483647 h 137"/>
                  <a:gd name="T56" fmla="*/ 2147483647 w 111"/>
                  <a:gd name="T57" fmla="*/ 2147483647 h 137"/>
                  <a:gd name="T58" fmla="*/ 2147483647 w 111"/>
                  <a:gd name="T59" fmla="*/ 2147483647 h 137"/>
                  <a:gd name="T60" fmla="*/ 2147483647 w 111"/>
                  <a:gd name="T61" fmla="*/ 2147483647 h 137"/>
                  <a:gd name="T62" fmla="*/ 2147483647 w 111"/>
                  <a:gd name="T63" fmla="*/ 2147483647 h 137"/>
                  <a:gd name="T64" fmla="*/ 2147483647 w 111"/>
                  <a:gd name="T65" fmla="*/ 2147483647 h 137"/>
                  <a:gd name="T66" fmla="*/ 2147483647 w 111"/>
                  <a:gd name="T67" fmla="*/ 2147483647 h 137"/>
                  <a:gd name="T68" fmla="*/ 2147483647 w 111"/>
                  <a:gd name="T69" fmla="*/ 2147483647 h 137"/>
                  <a:gd name="T70" fmla="*/ 2147483647 w 111"/>
                  <a:gd name="T71" fmla="*/ 2147483647 h 137"/>
                  <a:gd name="T72" fmla="*/ 2147483647 w 111"/>
                  <a:gd name="T73" fmla="*/ 2147483647 h 137"/>
                  <a:gd name="T74" fmla="*/ 2147483647 w 111"/>
                  <a:gd name="T75" fmla="*/ 2147483647 h 137"/>
                  <a:gd name="T76" fmla="*/ 2147483647 w 111"/>
                  <a:gd name="T77" fmla="*/ 2147483647 h 137"/>
                  <a:gd name="T78" fmla="*/ 2147483647 w 111"/>
                  <a:gd name="T79" fmla="*/ 2147483647 h 137"/>
                  <a:gd name="T80" fmla="*/ 2147483647 w 111"/>
                  <a:gd name="T81" fmla="*/ 2147483647 h 137"/>
                  <a:gd name="T82" fmla="*/ 2147483647 w 111"/>
                  <a:gd name="T83" fmla="*/ 2147483647 h 13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1"/>
                  <a:gd name="T127" fmla="*/ 0 h 137"/>
                  <a:gd name="T128" fmla="*/ 111 w 111"/>
                  <a:gd name="T129" fmla="*/ 137 h 13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1" h="137">
                    <a:moveTo>
                      <a:pt x="43" y="6"/>
                    </a:moveTo>
                    <a:lnTo>
                      <a:pt x="35" y="3"/>
                    </a:lnTo>
                    <a:lnTo>
                      <a:pt x="35" y="6"/>
                    </a:lnTo>
                    <a:lnTo>
                      <a:pt x="34" y="15"/>
                    </a:lnTo>
                    <a:lnTo>
                      <a:pt x="25" y="19"/>
                    </a:lnTo>
                    <a:lnTo>
                      <a:pt x="18" y="12"/>
                    </a:lnTo>
                    <a:lnTo>
                      <a:pt x="17" y="3"/>
                    </a:lnTo>
                    <a:lnTo>
                      <a:pt x="15" y="0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12" y="15"/>
                    </a:lnTo>
                    <a:lnTo>
                      <a:pt x="13" y="19"/>
                    </a:lnTo>
                    <a:lnTo>
                      <a:pt x="9" y="22"/>
                    </a:lnTo>
                    <a:lnTo>
                      <a:pt x="12" y="28"/>
                    </a:lnTo>
                    <a:lnTo>
                      <a:pt x="15" y="31"/>
                    </a:lnTo>
                    <a:lnTo>
                      <a:pt x="15" y="35"/>
                    </a:lnTo>
                    <a:lnTo>
                      <a:pt x="13" y="40"/>
                    </a:lnTo>
                    <a:lnTo>
                      <a:pt x="8" y="46"/>
                    </a:lnTo>
                    <a:lnTo>
                      <a:pt x="0" y="52"/>
                    </a:lnTo>
                    <a:lnTo>
                      <a:pt x="8" y="99"/>
                    </a:lnTo>
                    <a:lnTo>
                      <a:pt x="9" y="99"/>
                    </a:lnTo>
                    <a:lnTo>
                      <a:pt x="23" y="105"/>
                    </a:lnTo>
                    <a:lnTo>
                      <a:pt x="30" y="107"/>
                    </a:lnTo>
                    <a:lnTo>
                      <a:pt x="37" y="103"/>
                    </a:lnTo>
                    <a:lnTo>
                      <a:pt x="43" y="105"/>
                    </a:lnTo>
                    <a:lnTo>
                      <a:pt x="48" y="111"/>
                    </a:lnTo>
                    <a:lnTo>
                      <a:pt x="54" y="122"/>
                    </a:lnTo>
                    <a:lnTo>
                      <a:pt x="57" y="129"/>
                    </a:lnTo>
                    <a:lnTo>
                      <a:pt x="60" y="136"/>
                    </a:lnTo>
                    <a:lnTo>
                      <a:pt x="59" y="136"/>
                    </a:lnTo>
                    <a:lnTo>
                      <a:pt x="94" y="136"/>
                    </a:lnTo>
                    <a:lnTo>
                      <a:pt x="110" y="132"/>
                    </a:lnTo>
                    <a:lnTo>
                      <a:pt x="97" y="103"/>
                    </a:lnTo>
                    <a:lnTo>
                      <a:pt x="94" y="87"/>
                    </a:lnTo>
                    <a:lnTo>
                      <a:pt x="95" y="89"/>
                    </a:lnTo>
                    <a:lnTo>
                      <a:pt x="88" y="80"/>
                    </a:lnTo>
                    <a:lnTo>
                      <a:pt x="90" y="68"/>
                    </a:lnTo>
                    <a:lnTo>
                      <a:pt x="88" y="68"/>
                    </a:lnTo>
                    <a:lnTo>
                      <a:pt x="97" y="50"/>
                    </a:lnTo>
                    <a:lnTo>
                      <a:pt x="85" y="43"/>
                    </a:lnTo>
                    <a:lnTo>
                      <a:pt x="82" y="35"/>
                    </a:lnTo>
                    <a:lnTo>
                      <a:pt x="43" y="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2" name="Freeform 137"/>
              <p:cNvSpPr>
                <a:spLocks/>
              </p:cNvSpPr>
              <p:nvPr/>
            </p:nvSpPr>
            <p:spPr bwMode="auto">
              <a:xfrm>
                <a:off x="5871943" y="4577137"/>
                <a:ext cx="157906" cy="335280"/>
              </a:xfrm>
              <a:custGeom>
                <a:avLst/>
                <a:gdLst>
                  <a:gd name="T0" fmla="*/ 2147483647 w 98"/>
                  <a:gd name="T1" fmla="*/ 2147483647 h 205"/>
                  <a:gd name="T2" fmla="*/ 2147483647 w 98"/>
                  <a:gd name="T3" fmla="*/ 2147483647 h 205"/>
                  <a:gd name="T4" fmla="*/ 2147483647 w 98"/>
                  <a:gd name="T5" fmla="*/ 2147483647 h 205"/>
                  <a:gd name="T6" fmla="*/ 2147483647 w 98"/>
                  <a:gd name="T7" fmla="*/ 2147483647 h 205"/>
                  <a:gd name="T8" fmla="*/ 2147483647 w 98"/>
                  <a:gd name="T9" fmla="*/ 2147483647 h 205"/>
                  <a:gd name="T10" fmla="*/ 2147483647 w 98"/>
                  <a:gd name="T11" fmla="*/ 2147483647 h 205"/>
                  <a:gd name="T12" fmla="*/ 2147483647 w 98"/>
                  <a:gd name="T13" fmla="*/ 2147483647 h 205"/>
                  <a:gd name="T14" fmla="*/ 2147483647 w 98"/>
                  <a:gd name="T15" fmla="*/ 2147483647 h 205"/>
                  <a:gd name="T16" fmla="*/ 2147483647 w 98"/>
                  <a:gd name="T17" fmla="*/ 2147483647 h 205"/>
                  <a:gd name="T18" fmla="*/ 2147483647 w 98"/>
                  <a:gd name="T19" fmla="*/ 2147483647 h 205"/>
                  <a:gd name="T20" fmla="*/ 2147483647 w 98"/>
                  <a:gd name="T21" fmla="*/ 2147483647 h 205"/>
                  <a:gd name="T22" fmla="*/ 2147483647 w 98"/>
                  <a:gd name="T23" fmla="*/ 2147483647 h 205"/>
                  <a:gd name="T24" fmla="*/ 2147483647 w 98"/>
                  <a:gd name="T25" fmla="*/ 2147483647 h 205"/>
                  <a:gd name="T26" fmla="*/ 2147483647 w 98"/>
                  <a:gd name="T27" fmla="*/ 2147483647 h 205"/>
                  <a:gd name="T28" fmla="*/ 2147483647 w 98"/>
                  <a:gd name="T29" fmla="*/ 2147483647 h 205"/>
                  <a:gd name="T30" fmla="*/ 2147483647 w 98"/>
                  <a:gd name="T31" fmla="*/ 2147483647 h 205"/>
                  <a:gd name="T32" fmla="*/ 2147483647 w 98"/>
                  <a:gd name="T33" fmla="*/ 2147483647 h 205"/>
                  <a:gd name="T34" fmla="*/ 2147483647 w 98"/>
                  <a:gd name="T35" fmla="*/ 2147483647 h 205"/>
                  <a:gd name="T36" fmla="*/ 2147483647 w 98"/>
                  <a:gd name="T37" fmla="*/ 2147483647 h 205"/>
                  <a:gd name="T38" fmla="*/ 2147483647 w 98"/>
                  <a:gd name="T39" fmla="*/ 2147483647 h 205"/>
                  <a:gd name="T40" fmla="*/ 2147483647 w 98"/>
                  <a:gd name="T41" fmla="*/ 2147483647 h 205"/>
                  <a:gd name="T42" fmla="*/ 2147483647 w 98"/>
                  <a:gd name="T43" fmla="*/ 2147483647 h 205"/>
                  <a:gd name="T44" fmla="*/ 2147483647 w 98"/>
                  <a:gd name="T45" fmla="*/ 2147483647 h 205"/>
                  <a:gd name="T46" fmla="*/ 2147483647 w 98"/>
                  <a:gd name="T47" fmla="*/ 2147483647 h 205"/>
                  <a:gd name="T48" fmla="*/ 2147483647 w 98"/>
                  <a:gd name="T49" fmla="*/ 2147483647 h 205"/>
                  <a:gd name="T50" fmla="*/ 2147483647 w 98"/>
                  <a:gd name="T51" fmla="*/ 0 h 205"/>
                  <a:gd name="T52" fmla="*/ 2147483647 w 98"/>
                  <a:gd name="T53" fmla="*/ 2147483647 h 205"/>
                  <a:gd name="T54" fmla="*/ 2147483647 w 98"/>
                  <a:gd name="T55" fmla="*/ 2147483647 h 205"/>
                  <a:gd name="T56" fmla="*/ 2147483647 w 98"/>
                  <a:gd name="T57" fmla="*/ 2147483647 h 205"/>
                  <a:gd name="T58" fmla="*/ 2147483647 w 98"/>
                  <a:gd name="T59" fmla="*/ 2147483647 h 205"/>
                  <a:gd name="T60" fmla="*/ 2147483647 w 98"/>
                  <a:gd name="T61" fmla="*/ 2147483647 h 205"/>
                  <a:gd name="T62" fmla="*/ 2147483647 w 98"/>
                  <a:gd name="T63" fmla="*/ 2147483647 h 205"/>
                  <a:gd name="T64" fmla="*/ 2147483647 w 98"/>
                  <a:gd name="T65" fmla="*/ 2147483647 h 205"/>
                  <a:gd name="T66" fmla="*/ 2147483647 w 98"/>
                  <a:gd name="T67" fmla="*/ 2147483647 h 205"/>
                  <a:gd name="T68" fmla="*/ 2147483647 w 98"/>
                  <a:gd name="T69" fmla="*/ 2147483647 h 205"/>
                  <a:gd name="T70" fmla="*/ 2147483647 w 98"/>
                  <a:gd name="T71" fmla="*/ 2147483647 h 205"/>
                  <a:gd name="T72" fmla="*/ 2147483647 w 98"/>
                  <a:gd name="T73" fmla="*/ 2147483647 h 205"/>
                  <a:gd name="T74" fmla="*/ 2147483647 w 98"/>
                  <a:gd name="T75" fmla="*/ 2147483647 h 205"/>
                  <a:gd name="T76" fmla="*/ 2147483647 w 98"/>
                  <a:gd name="T77" fmla="*/ 2147483647 h 205"/>
                  <a:gd name="T78" fmla="*/ 2147483647 w 98"/>
                  <a:gd name="T79" fmla="*/ 2147483647 h 205"/>
                  <a:gd name="T80" fmla="*/ 2147483647 w 98"/>
                  <a:gd name="T81" fmla="*/ 2147483647 h 205"/>
                  <a:gd name="T82" fmla="*/ 2147483647 w 98"/>
                  <a:gd name="T83" fmla="*/ 2147483647 h 205"/>
                  <a:gd name="T84" fmla="*/ 2147483647 w 98"/>
                  <a:gd name="T85" fmla="*/ 2147483647 h 205"/>
                  <a:gd name="T86" fmla="*/ 2147483647 w 98"/>
                  <a:gd name="T87" fmla="*/ 2147483647 h 205"/>
                  <a:gd name="T88" fmla="*/ 2147483647 w 98"/>
                  <a:gd name="T89" fmla="*/ 2147483647 h 205"/>
                  <a:gd name="T90" fmla="*/ 2147483647 w 98"/>
                  <a:gd name="T91" fmla="*/ 2147483647 h 205"/>
                  <a:gd name="T92" fmla="*/ 2147483647 w 98"/>
                  <a:gd name="T93" fmla="*/ 2147483647 h 205"/>
                  <a:gd name="T94" fmla="*/ 2147483647 w 98"/>
                  <a:gd name="T95" fmla="*/ 2147483647 h 205"/>
                  <a:gd name="T96" fmla="*/ 2147483647 w 98"/>
                  <a:gd name="T97" fmla="*/ 2147483647 h 205"/>
                  <a:gd name="T98" fmla="*/ 2147483647 w 98"/>
                  <a:gd name="T99" fmla="*/ 2147483647 h 205"/>
                  <a:gd name="T100" fmla="*/ 2147483647 w 98"/>
                  <a:gd name="T101" fmla="*/ 2147483647 h 205"/>
                  <a:gd name="T102" fmla="*/ 2147483647 w 98"/>
                  <a:gd name="T103" fmla="*/ 2147483647 h 205"/>
                  <a:gd name="T104" fmla="*/ 2147483647 w 98"/>
                  <a:gd name="T105" fmla="*/ 2147483647 h 205"/>
                  <a:gd name="T106" fmla="*/ 2147483647 w 98"/>
                  <a:gd name="T107" fmla="*/ 2147483647 h 205"/>
                  <a:gd name="T108" fmla="*/ 2147483647 w 98"/>
                  <a:gd name="T109" fmla="*/ 2147483647 h 205"/>
                  <a:gd name="T110" fmla="*/ 0 w 98"/>
                  <a:gd name="T111" fmla="*/ 2147483647 h 205"/>
                  <a:gd name="T112" fmla="*/ 2147483647 w 98"/>
                  <a:gd name="T113" fmla="*/ 2147483647 h 20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8"/>
                  <a:gd name="T172" fmla="*/ 0 h 205"/>
                  <a:gd name="T173" fmla="*/ 98 w 98"/>
                  <a:gd name="T174" fmla="*/ 205 h 20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8" h="205">
                    <a:moveTo>
                      <a:pt x="2" y="149"/>
                    </a:moveTo>
                    <a:lnTo>
                      <a:pt x="6" y="143"/>
                    </a:lnTo>
                    <a:lnTo>
                      <a:pt x="17" y="134"/>
                    </a:lnTo>
                    <a:lnTo>
                      <a:pt x="22" y="120"/>
                    </a:lnTo>
                    <a:lnTo>
                      <a:pt x="27" y="105"/>
                    </a:lnTo>
                    <a:lnTo>
                      <a:pt x="25" y="88"/>
                    </a:lnTo>
                    <a:lnTo>
                      <a:pt x="25" y="77"/>
                    </a:lnTo>
                    <a:lnTo>
                      <a:pt x="17" y="69"/>
                    </a:lnTo>
                    <a:lnTo>
                      <a:pt x="6" y="68"/>
                    </a:lnTo>
                    <a:lnTo>
                      <a:pt x="6" y="61"/>
                    </a:lnTo>
                    <a:lnTo>
                      <a:pt x="39" y="53"/>
                    </a:lnTo>
                    <a:lnTo>
                      <a:pt x="39" y="31"/>
                    </a:lnTo>
                    <a:lnTo>
                      <a:pt x="36" y="23"/>
                    </a:lnTo>
                    <a:lnTo>
                      <a:pt x="39" y="18"/>
                    </a:lnTo>
                    <a:lnTo>
                      <a:pt x="43" y="23"/>
                    </a:lnTo>
                    <a:lnTo>
                      <a:pt x="46" y="23"/>
                    </a:lnTo>
                    <a:lnTo>
                      <a:pt x="46" y="25"/>
                    </a:lnTo>
                    <a:lnTo>
                      <a:pt x="49" y="34"/>
                    </a:lnTo>
                    <a:lnTo>
                      <a:pt x="56" y="37"/>
                    </a:lnTo>
                    <a:lnTo>
                      <a:pt x="56" y="28"/>
                    </a:lnTo>
                    <a:lnTo>
                      <a:pt x="53" y="23"/>
                    </a:lnTo>
                    <a:lnTo>
                      <a:pt x="49" y="22"/>
                    </a:lnTo>
                    <a:lnTo>
                      <a:pt x="48" y="18"/>
                    </a:lnTo>
                    <a:lnTo>
                      <a:pt x="43" y="4"/>
                    </a:lnTo>
                    <a:lnTo>
                      <a:pt x="78" y="4"/>
                    </a:lnTo>
                    <a:lnTo>
                      <a:pt x="94" y="0"/>
                    </a:lnTo>
                    <a:lnTo>
                      <a:pt x="94" y="9"/>
                    </a:lnTo>
                    <a:lnTo>
                      <a:pt x="93" y="23"/>
                    </a:lnTo>
                    <a:lnTo>
                      <a:pt x="97" y="38"/>
                    </a:lnTo>
                    <a:lnTo>
                      <a:pt x="97" y="55"/>
                    </a:lnTo>
                    <a:lnTo>
                      <a:pt x="94" y="68"/>
                    </a:lnTo>
                    <a:lnTo>
                      <a:pt x="88" y="75"/>
                    </a:lnTo>
                    <a:lnTo>
                      <a:pt x="75" y="77"/>
                    </a:lnTo>
                    <a:lnTo>
                      <a:pt x="69" y="83"/>
                    </a:lnTo>
                    <a:lnTo>
                      <a:pt x="61" y="88"/>
                    </a:lnTo>
                    <a:lnTo>
                      <a:pt x="56" y="99"/>
                    </a:lnTo>
                    <a:lnTo>
                      <a:pt x="48" y="105"/>
                    </a:lnTo>
                    <a:lnTo>
                      <a:pt x="41" y="111"/>
                    </a:lnTo>
                    <a:lnTo>
                      <a:pt x="39" y="120"/>
                    </a:lnTo>
                    <a:lnTo>
                      <a:pt x="39" y="143"/>
                    </a:lnTo>
                    <a:lnTo>
                      <a:pt x="39" y="165"/>
                    </a:lnTo>
                    <a:lnTo>
                      <a:pt x="39" y="176"/>
                    </a:lnTo>
                    <a:lnTo>
                      <a:pt x="36" y="183"/>
                    </a:lnTo>
                    <a:lnTo>
                      <a:pt x="25" y="186"/>
                    </a:lnTo>
                    <a:lnTo>
                      <a:pt x="19" y="192"/>
                    </a:lnTo>
                    <a:lnTo>
                      <a:pt x="19" y="195"/>
                    </a:lnTo>
                    <a:lnTo>
                      <a:pt x="17" y="196"/>
                    </a:lnTo>
                    <a:lnTo>
                      <a:pt x="19" y="201"/>
                    </a:lnTo>
                    <a:lnTo>
                      <a:pt x="19" y="204"/>
                    </a:lnTo>
                    <a:lnTo>
                      <a:pt x="12" y="204"/>
                    </a:lnTo>
                    <a:lnTo>
                      <a:pt x="10" y="195"/>
                    </a:lnTo>
                    <a:lnTo>
                      <a:pt x="10" y="187"/>
                    </a:lnTo>
                    <a:lnTo>
                      <a:pt x="8" y="183"/>
                    </a:lnTo>
                    <a:lnTo>
                      <a:pt x="6" y="183"/>
                    </a:lnTo>
                    <a:lnTo>
                      <a:pt x="6" y="167"/>
                    </a:lnTo>
                    <a:lnTo>
                      <a:pt x="0" y="153"/>
                    </a:lnTo>
                    <a:lnTo>
                      <a:pt x="2" y="14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3" name="Freeform 138"/>
              <p:cNvSpPr>
                <a:spLocks/>
              </p:cNvSpPr>
              <p:nvPr/>
            </p:nvSpPr>
            <p:spPr bwMode="auto">
              <a:xfrm>
                <a:off x="5583423" y="4830547"/>
                <a:ext cx="317762" cy="282650"/>
              </a:xfrm>
              <a:custGeom>
                <a:avLst/>
                <a:gdLst>
                  <a:gd name="T0" fmla="*/ 2147483647 w 197"/>
                  <a:gd name="T1" fmla="*/ 2147483647 h 173"/>
                  <a:gd name="T2" fmla="*/ 2147483647 w 197"/>
                  <a:gd name="T3" fmla="*/ 2147483647 h 173"/>
                  <a:gd name="T4" fmla="*/ 2147483647 w 197"/>
                  <a:gd name="T5" fmla="*/ 2147483647 h 173"/>
                  <a:gd name="T6" fmla="*/ 2147483647 w 197"/>
                  <a:gd name="T7" fmla="*/ 2147483647 h 173"/>
                  <a:gd name="T8" fmla="*/ 2147483647 w 197"/>
                  <a:gd name="T9" fmla="*/ 2147483647 h 173"/>
                  <a:gd name="T10" fmla="*/ 2147483647 w 197"/>
                  <a:gd name="T11" fmla="*/ 2147483647 h 173"/>
                  <a:gd name="T12" fmla="*/ 2147483647 w 197"/>
                  <a:gd name="T13" fmla="*/ 2147483647 h 173"/>
                  <a:gd name="T14" fmla="*/ 2147483647 w 197"/>
                  <a:gd name="T15" fmla="*/ 2147483647 h 173"/>
                  <a:gd name="T16" fmla="*/ 2147483647 w 197"/>
                  <a:gd name="T17" fmla="*/ 2147483647 h 173"/>
                  <a:gd name="T18" fmla="*/ 2147483647 w 197"/>
                  <a:gd name="T19" fmla="*/ 2147483647 h 173"/>
                  <a:gd name="T20" fmla="*/ 2147483647 w 197"/>
                  <a:gd name="T21" fmla="*/ 2147483647 h 173"/>
                  <a:gd name="T22" fmla="*/ 2147483647 w 197"/>
                  <a:gd name="T23" fmla="*/ 2147483647 h 173"/>
                  <a:gd name="T24" fmla="*/ 2147483647 w 197"/>
                  <a:gd name="T25" fmla="*/ 2147483647 h 173"/>
                  <a:gd name="T26" fmla="*/ 2147483647 w 197"/>
                  <a:gd name="T27" fmla="*/ 2147483647 h 173"/>
                  <a:gd name="T28" fmla="*/ 2147483647 w 197"/>
                  <a:gd name="T29" fmla="*/ 2147483647 h 173"/>
                  <a:gd name="T30" fmla="*/ 2147483647 w 197"/>
                  <a:gd name="T31" fmla="*/ 2147483647 h 173"/>
                  <a:gd name="T32" fmla="*/ 2147483647 w 197"/>
                  <a:gd name="T33" fmla="*/ 2147483647 h 173"/>
                  <a:gd name="T34" fmla="*/ 2147483647 w 197"/>
                  <a:gd name="T35" fmla="*/ 2147483647 h 173"/>
                  <a:gd name="T36" fmla="*/ 0 w 197"/>
                  <a:gd name="T37" fmla="*/ 2147483647 h 173"/>
                  <a:gd name="T38" fmla="*/ 2147483647 w 197"/>
                  <a:gd name="T39" fmla="*/ 2147483647 h 173"/>
                  <a:gd name="T40" fmla="*/ 2147483647 w 197"/>
                  <a:gd name="T41" fmla="*/ 2147483647 h 173"/>
                  <a:gd name="T42" fmla="*/ 2147483647 w 197"/>
                  <a:gd name="T43" fmla="*/ 2147483647 h 173"/>
                  <a:gd name="T44" fmla="*/ 2147483647 w 197"/>
                  <a:gd name="T45" fmla="*/ 2147483647 h 173"/>
                  <a:gd name="T46" fmla="*/ 2147483647 w 197"/>
                  <a:gd name="T47" fmla="*/ 2147483647 h 173"/>
                  <a:gd name="T48" fmla="*/ 2147483647 w 197"/>
                  <a:gd name="T49" fmla="*/ 2147483647 h 173"/>
                  <a:gd name="T50" fmla="*/ 2147483647 w 197"/>
                  <a:gd name="T51" fmla="*/ 2147483647 h 173"/>
                  <a:gd name="T52" fmla="*/ 2147483647 w 197"/>
                  <a:gd name="T53" fmla="*/ 2147483647 h 173"/>
                  <a:gd name="T54" fmla="*/ 2147483647 w 197"/>
                  <a:gd name="T55" fmla="*/ 2147483647 h 173"/>
                  <a:gd name="T56" fmla="*/ 2147483647 w 197"/>
                  <a:gd name="T57" fmla="*/ 2147483647 h 173"/>
                  <a:gd name="T58" fmla="*/ 2147483647 w 197"/>
                  <a:gd name="T59" fmla="*/ 2147483647 h 173"/>
                  <a:gd name="T60" fmla="*/ 2147483647 w 197"/>
                  <a:gd name="T61" fmla="*/ 2147483647 h 173"/>
                  <a:gd name="T62" fmla="*/ 2147483647 w 197"/>
                  <a:gd name="T63" fmla="*/ 2147483647 h 173"/>
                  <a:gd name="T64" fmla="*/ 2147483647 w 197"/>
                  <a:gd name="T65" fmla="*/ 2147483647 h 173"/>
                  <a:gd name="T66" fmla="*/ 2147483647 w 197"/>
                  <a:gd name="T67" fmla="*/ 2147483647 h 173"/>
                  <a:gd name="T68" fmla="*/ 2147483647 w 197"/>
                  <a:gd name="T69" fmla="*/ 2147483647 h 173"/>
                  <a:gd name="T70" fmla="*/ 2147483647 w 197"/>
                  <a:gd name="T71" fmla="*/ 0 h 17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7"/>
                  <a:gd name="T109" fmla="*/ 0 h 173"/>
                  <a:gd name="T110" fmla="*/ 197 w 197"/>
                  <a:gd name="T111" fmla="*/ 173 h 17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7" h="173">
                    <a:moveTo>
                      <a:pt x="153" y="1"/>
                    </a:moveTo>
                    <a:lnTo>
                      <a:pt x="149" y="7"/>
                    </a:lnTo>
                    <a:lnTo>
                      <a:pt x="143" y="10"/>
                    </a:lnTo>
                    <a:lnTo>
                      <a:pt x="137" y="16"/>
                    </a:lnTo>
                    <a:lnTo>
                      <a:pt x="126" y="21"/>
                    </a:lnTo>
                    <a:lnTo>
                      <a:pt x="117" y="30"/>
                    </a:lnTo>
                    <a:lnTo>
                      <a:pt x="113" y="46"/>
                    </a:lnTo>
                    <a:lnTo>
                      <a:pt x="109" y="48"/>
                    </a:lnTo>
                    <a:lnTo>
                      <a:pt x="104" y="44"/>
                    </a:lnTo>
                    <a:lnTo>
                      <a:pt x="96" y="40"/>
                    </a:lnTo>
                    <a:lnTo>
                      <a:pt x="90" y="40"/>
                    </a:lnTo>
                    <a:lnTo>
                      <a:pt x="86" y="43"/>
                    </a:lnTo>
                    <a:lnTo>
                      <a:pt x="84" y="48"/>
                    </a:lnTo>
                    <a:lnTo>
                      <a:pt x="82" y="56"/>
                    </a:lnTo>
                    <a:lnTo>
                      <a:pt x="75" y="62"/>
                    </a:lnTo>
                    <a:lnTo>
                      <a:pt x="70" y="67"/>
                    </a:lnTo>
                    <a:lnTo>
                      <a:pt x="65" y="68"/>
                    </a:lnTo>
                    <a:lnTo>
                      <a:pt x="57" y="67"/>
                    </a:lnTo>
                    <a:lnTo>
                      <a:pt x="56" y="61"/>
                    </a:lnTo>
                    <a:lnTo>
                      <a:pt x="59" y="56"/>
                    </a:lnTo>
                    <a:lnTo>
                      <a:pt x="59" y="46"/>
                    </a:lnTo>
                    <a:lnTo>
                      <a:pt x="57" y="40"/>
                    </a:lnTo>
                    <a:lnTo>
                      <a:pt x="48" y="34"/>
                    </a:lnTo>
                    <a:lnTo>
                      <a:pt x="47" y="31"/>
                    </a:lnTo>
                    <a:lnTo>
                      <a:pt x="47" y="77"/>
                    </a:lnTo>
                    <a:lnTo>
                      <a:pt x="48" y="77"/>
                    </a:lnTo>
                    <a:lnTo>
                      <a:pt x="4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20" y="80"/>
                    </a:lnTo>
                    <a:lnTo>
                      <a:pt x="20" y="77"/>
                    </a:lnTo>
                    <a:lnTo>
                      <a:pt x="19" y="74"/>
                    </a:lnTo>
                    <a:lnTo>
                      <a:pt x="19" y="67"/>
                    </a:lnTo>
                    <a:lnTo>
                      <a:pt x="19" y="68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1" y="77"/>
                    </a:lnTo>
                    <a:lnTo>
                      <a:pt x="0" y="80"/>
                    </a:lnTo>
                    <a:lnTo>
                      <a:pt x="6" y="108"/>
                    </a:lnTo>
                    <a:lnTo>
                      <a:pt x="17" y="123"/>
                    </a:lnTo>
                    <a:lnTo>
                      <a:pt x="17" y="155"/>
                    </a:lnTo>
                    <a:lnTo>
                      <a:pt x="23" y="161"/>
                    </a:lnTo>
                    <a:lnTo>
                      <a:pt x="29" y="167"/>
                    </a:lnTo>
                    <a:lnTo>
                      <a:pt x="36" y="169"/>
                    </a:lnTo>
                    <a:lnTo>
                      <a:pt x="48" y="172"/>
                    </a:lnTo>
                    <a:lnTo>
                      <a:pt x="65" y="164"/>
                    </a:lnTo>
                    <a:lnTo>
                      <a:pt x="74" y="161"/>
                    </a:lnTo>
                    <a:lnTo>
                      <a:pt x="82" y="160"/>
                    </a:lnTo>
                    <a:lnTo>
                      <a:pt x="87" y="160"/>
                    </a:lnTo>
                    <a:lnTo>
                      <a:pt x="107" y="157"/>
                    </a:lnTo>
                    <a:lnTo>
                      <a:pt x="124" y="148"/>
                    </a:lnTo>
                    <a:lnTo>
                      <a:pt x="129" y="145"/>
                    </a:lnTo>
                    <a:lnTo>
                      <a:pt x="132" y="141"/>
                    </a:lnTo>
                    <a:lnTo>
                      <a:pt x="134" y="135"/>
                    </a:lnTo>
                    <a:lnTo>
                      <a:pt x="162" y="102"/>
                    </a:lnTo>
                    <a:lnTo>
                      <a:pt x="165" y="98"/>
                    </a:lnTo>
                    <a:lnTo>
                      <a:pt x="170" y="92"/>
                    </a:lnTo>
                    <a:lnTo>
                      <a:pt x="174" y="85"/>
                    </a:lnTo>
                    <a:lnTo>
                      <a:pt x="181" y="80"/>
                    </a:lnTo>
                    <a:lnTo>
                      <a:pt x="184" y="77"/>
                    </a:lnTo>
                    <a:lnTo>
                      <a:pt x="188" y="71"/>
                    </a:lnTo>
                    <a:lnTo>
                      <a:pt x="195" y="58"/>
                    </a:lnTo>
                    <a:lnTo>
                      <a:pt x="196" y="50"/>
                    </a:lnTo>
                    <a:lnTo>
                      <a:pt x="195" y="50"/>
                    </a:lnTo>
                    <a:lnTo>
                      <a:pt x="188" y="52"/>
                    </a:lnTo>
                    <a:lnTo>
                      <a:pt x="187" y="37"/>
                    </a:lnTo>
                    <a:lnTo>
                      <a:pt x="183" y="31"/>
                    </a:lnTo>
                    <a:lnTo>
                      <a:pt x="183" y="15"/>
                    </a:lnTo>
                    <a:lnTo>
                      <a:pt x="179" y="6"/>
                    </a:lnTo>
                    <a:lnTo>
                      <a:pt x="178" y="6"/>
                    </a:lnTo>
                    <a:lnTo>
                      <a:pt x="176" y="0"/>
                    </a:lnTo>
                    <a:lnTo>
                      <a:pt x="153" y="0"/>
                    </a:lnTo>
                    <a:lnTo>
                      <a:pt x="153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4" name="Freeform 139"/>
              <p:cNvSpPr>
                <a:spLocks/>
              </p:cNvSpPr>
              <p:nvPr/>
            </p:nvSpPr>
            <p:spPr bwMode="auto">
              <a:xfrm>
                <a:off x="5869993" y="4877330"/>
                <a:ext cx="27292" cy="44834"/>
              </a:xfrm>
              <a:custGeom>
                <a:avLst/>
                <a:gdLst>
                  <a:gd name="T0" fmla="*/ 2147483647 w 17"/>
                  <a:gd name="T1" fmla="*/ 2147483647 h 26"/>
                  <a:gd name="T2" fmla="*/ 2147483647 w 17"/>
                  <a:gd name="T3" fmla="*/ 0 h 26"/>
                  <a:gd name="T4" fmla="*/ 2147483647 w 17"/>
                  <a:gd name="T5" fmla="*/ 2147483647 h 26"/>
                  <a:gd name="T6" fmla="*/ 2147483647 w 17"/>
                  <a:gd name="T7" fmla="*/ 2147483647 h 26"/>
                  <a:gd name="T8" fmla="*/ 2147483647 w 17"/>
                  <a:gd name="T9" fmla="*/ 2147483647 h 26"/>
                  <a:gd name="T10" fmla="*/ 2147483647 w 17"/>
                  <a:gd name="T11" fmla="*/ 2147483647 h 26"/>
                  <a:gd name="T12" fmla="*/ 2147483647 w 17"/>
                  <a:gd name="T13" fmla="*/ 2147483647 h 26"/>
                  <a:gd name="T14" fmla="*/ 2147483647 w 17"/>
                  <a:gd name="T15" fmla="*/ 2147483647 h 26"/>
                  <a:gd name="T16" fmla="*/ 0 w 17"/>
                  <a:gd name="T17" fmla="*/ 2147483647 h 26"/>
                  <a:gd name="T18" fmla="*/ 2147483647 w 17"/>
                  <a:gd name="T19" fmla="*/ 2147483647 h 26"/>
                  <a:gd name="T20" fmla="*/ 2147483647 w 17"/>
                  <a:gd name="T21" fmla="*/ 2147483647 h 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6"/>
                  <a:gd name="T35" fmla="*/ 17 w 17"/>
                  <a:gd name="T36" fmla="*/ 26 h 2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6">
                    <a:moveTo>
                      <a:pt x="5" y="3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4" y="6"/>
                    </a:lnTo>
                    <a:lnTo>
                      <a:pt x="16" y="20"/>
                    </a:lnTo>
                    <a:lnTo>
                      <a:pt x="12" y="25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5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5" name="Freeform 140"/>
              <p:cNvSpPr>
                <a:spLocks/>
              </p:cNvSpPr>
              <p:nvPr/>
            </p:nvSpPr>
            <p:spPr bwMode="auto">
              <a:xfrm>
                <a:off x="5784215" y="4951404"/>
                <a:ext cx="33141" cy="40936"/>
              </a:xfrm>
              <a:custGeom>
                <a:avLst/>
                <a:gdLst>
                  <a:gd name="T0" fmla="*/ 0 w 19"/>
                  <a:gd name="T1" fmla="*/ 2147483647 h 24"/>
                  <a:gd name="T2" fmla="*/ 2147483647 w 19"/>
                  <a:gd name="T3" fmla="*/ 2147483647 h 24"/>
                  <a:gd name="T4" fmla="*/ 2147483647 w 19"/>
                  <a:gd name="T5" fmla="*/ 2147483647 h 24"/>
                  <a:gd name="T6" fmla="*/ 2147483647 w 19"/>
                  <a:gd name="T7" fmla="*/ 2147483647 h 24"/>
                  <a:gd name="T8" fmla="*/ 2147483647 w 19"/>
                  <a:gd name="T9" fmla="*/ 2147483647 h 24"/>
                  <a:gd name="T10" fmla="*/ 2147483647 w 19"/>
                  <a:gd name="T11" fmla="*/ 0 h 24"/>
                  <a:gd name="T12" fmla="*/ 2147483647 w 19"/>
                  <a:gd name="T13" fmla="*/ 2147483647 h 24"/>
                  <a:gd name="T14" fmla="*/ 2147483647 w 19"/>
                  <a:gd name="T15" fmla="*/ 2147483647 h 24"/>
                  <a:gd name="T16" fmla="*/ 2147483647 w 19"/>
                  <a:gd name="T17" fmla="*/ 2147483647 h 24"/>
                  <a:gd name="T18" fmla="*/ 2147483647 w 19"/>
                  <a:gd name="T19" fmla="*/ 2147483647 h 24"/>
                  <a:gd name="T20" fmla="*/ 2147483647 w 19"/>
                  <a:gd name="T21" fmla="*/ 2147483647 h 24"/>
                  <a:gd name="T22" fmla="*/ 0 w 19"/>
                  <a:gd name="T23" fmla="*/ 2147483647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24"/>
                  <a:gd name="T38" fmla="*/ 19 w 19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24">
                    <a:moveTo>
                      <a:pt x="0" y="10"/>
                    </a:moveTo>
                    <a:lnTo>
                      <a:pt x="5" y="5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8" y="8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0" y="23"/>
                    </a:lnTo>
                    <a:lnTo>
                      <a:pt x="7" y="2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6" name="Freeform 141"/>
              <p:cNvSpPr>
                <a:spLocks/>
              </p:cNvSpPr>
              <p:nvPr/>
            </p:nvSpPr>
            <p:spPr bwMode="auto">
              <a:xfrm>
                <a:off x="5772519" y="4676552"/>
                <a:ext cx="138412" cy="152046"/>
              </a:xfrm>
              <a:custGeom>
                <a:avLst/>
                <a:gdLst>
                  <a:gd name="T0" fmla="*/ 0 w 86"/>
                  <a:gd name="T1" fmla="*/ 2147483647 h 92"/>
                  <a:gd name="T2" fmla="*/ 2147483647 w 86"/>
                  <a:gd name="T3" fmla="*/ 2147483647 h 92"/>
                  <a:gd name="T4" fmla="*/ 2147483647 w 86"/>
                  <a:gd name="T5" fmla="*/ 2147483647 h 92"/>
                  <a:gd name="T6" fmla="*/ 2147483647 w 86"/>
                  <a:gd name="T7" fmla="*/ 2147483647 h 92"/>
                  <a:gd name="T8" fmla="*/ 2147483647 w 86"/>
                  <a:gd name="T9" fmla="*/ 2147483647 h 92"/>
                  <a:gd name="T10" fmla="*/ 2147483647 w 86"/>
                  <a:gd name="T11" fmla="*/ 0 h 92"/>
                  <a:gd name="T12" fmla="*/ 2147483647 w 86"/>
                  <a:gd name="T13" fmla="*/ 2147483647 h 92"/>
                  <a:gd name="T14" fmla="*/ 2147483647 w 86"/>
                  <a:gd name="T15" fmla="*/ 2147483647 h 92"/>
                  <a:gd name="T16" fmla="*/ 2147483647 w 86"/>
                  <a:gd name="T17" fmla="*/ 2147483647 h 92"/>
                  <a:gd name="T18" fmla="*/ 2147483647 w 86"/>
                  <a:gd name="T19" fmla="*/ 2147483647 h 92"/>
                  <a:gd name="T20" fmla="*/ 2147483647 w 86"/>
                  <a:gd name="T21" fmla="*/ 2147483647 h 92"/>
                  <a:gd name="T22" fmla="*/ 2147483647 w 86"/>
                  <a:gd name="T23" fmla="*/ 2147483647 h 92"/>
                  <a:gd name="T24" fmla="*/ 2147483647 w 86"/>
                  <a:gd name="T25" fmla="*/ 2147483647 h 92"/>
                  <a:gd name="T26" fmla="*/ 2147483647 w 86"/>
                  <a:gd name="T27" fmla="*/ 2147483647 h 92"/>
                  <a:gd name="T28" fmla="*/ 2147483647 w 86"/>
                  <a:gd name="T29" fmla="*/ 2147483647 h 92"/>
                  <a:gd name="T30" fmla="*/ 2147483647 w 86"/>
                  <a:gd name="T31" fmla="*/ 2147483647 h 92"/>
                  <a:gd name="T32" fmla="*/ 2147483647 w 86"/>
                  <a:gd name="T33" fmla="*/ 2147483647 h 92"/>
                  <a:gd name="T34" fmla="*/ 2147483647 w 86"/>
                  <a:gd name="T35" fmla="*/ 2147483647 h 92"/>
                  <a:gd name="T36" fmla="*/ 2147483647 w 86"/>
                  <a:gd name="T37" fmla="*/ 2147483647 h 92"/>
                  <a:gd name="T38" fmla="*/ 2147483647 w 86"/>
                  <a:gd name="T39" fmla="*/ 2147483647 h 92"/>
                  <a:gd name="T40" fmla="*/ 2147483647 w 86"/>
                  <a:gd name="T41" fmla="*/ 2147483647 h 92"/>
                  <a:gd name="T42" fmla="*/ 2147483647 w 86"/>
                  <a:gd name="T43" fmla="*/ 2147483647 h 92"/>
                  <a:gd name="T44" fmla="*/ 2147483647 w 86"/>
                  <a:gd name="T45" fmla="*/ 2147483647 h 92"/>
                  <a:gd name="T46" fmla="*/ 2147483647 w 86"/>
                  <a:gd name="T47" fmla="*/ 2147483647 h 92"/>
                  <a:gd name="T48" fmla="*/ 2147483647 w 86"/>
                  <a:gd name="T49" fmla="*/ 2147483647 h 92"/>
                  <a:gd name="T50" fmla="*/ 2147483647 w 86"/>
                  <a:gd name="T51" fmla="*/ 2147483647 h 92"/>
                  <a:gd name="T52" fmla="*/ 2147483647 w 86"/>
                  <a:gd name="T53" fmla="*/ 2147483647 h 92"/>
                  <a:gd name="T54" fmla="*/ 0 w 86"/>
                  <a:gd name="T55" fmla="*/ 2147483647 h 92"/>
                  <a:gd name="T56" fmla="*/ 2147483647 w 86"/>
                  <a:gd name="T57" fmla="*/ 2147483647 h 92"/>
                  <a:gd name="T58" fmla="*/ 2147483647 w 86"/>
                  <a:gd name="T59" fmla="*/ 2147483647 h 92"/>
                  <a:gd name="T60" fmla="*/ 2147483647 w 86"/>
                  <a:gd name="T61" fmla="*/ 2147483647 h 92"/>
                  <a:gd name="T62" fmla="*/ 2147483647 w 86"/>
                  <a:gd name="T63" fmla="*/ 2147483647 h 92"/>
                  <a:gd name="T64" fmla="*/ 2147483647 w 86"/>
                  <a:gd name="T65" fmla="*/ 2147483647 h 92"/>
                  <a:gd name="T66" fmla="*/ 2147483647 w 86"/>
                  <a:gd name="T67" fmla="*/ 2147483647 h 92"/>
                  <a:gd name="T68" fmla="*/ 2147483647 w 86"/>
                  <a:gd name="T69" fmla="*/ 2147483647 h 92"/>
                  <a:gd name="T70" fmla="*/ 2147483647 w 86"/>
                  <a:gd name="T71" fmla="*/ 2147483647 h 92"/>
                  <a:gd name="T72" fmla="*/ 2147483647 w 86"/>
                  <a:gd name="T73" fmla="*/ 2147483647 h 92"/>
                  <a:gd name="T74" fmla="*/ 2147483647 w 86"/>
                  <a:gd name="T75" fmla="*/ 2147483647 h 92"/>
                  <a:gd name="T76" fmla="*/ 2147483647 w 86"/>
                  <a:gd name="T77" fmla="*/ 2147483647 h 92"/>
                  <a:gd name="T78" fmla="*/ 2147483647 w 86"/>
                  <a:gd name="T79" fmla="*/ 2147483647 h 92"/>
                  <a:gd name="T80" fmla="*/ 2147483647 w 86"/>
                  <a:gd name="T81" fmla="*/ 2147483647 h 92"/>
                  <a:gd name="T82" fmla="*/ 2147483647 w 86"/>
                  <a:gd name="T83" fmla="*/ 2147483647 h 92"/>
                  <a:gd name="T84" fmla="*/ 2147483647 w 86"/>
                  <a:gd name="T85" fmla="*/ 2147483647 h 92"/>
                  <a:gd name="T86" fmla="*/ 0 w 86"/>
                  <a:gd name="T87" fmla="*/ 2147483647 h 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6"/>
                  <a:gd name="T133" fmla="*/ 0 h 92"/>
                  <a:gd name="T134" fmla="*/ 86 w 86"/>
                  <a:gd name="T135" fmla="*/ 92 h 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6" h="92">
                    <a:moveTo>
                      <a:pt x="0" y="25"/>
                    </a:moveTo>
                    <a:lnTo>
                      <a:pt x="16" y="25"/>
                    </a:lnTo>
                    <a:lnTo>
                      <a:pt x="25" y="24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66" y="0"/>
                    </a:lnTo>
                    <a:lnTo>
                      <a:pt x="66" y="7"/>
                    </a:lnTo>
                    <a:lnTo>
                      <a:pt x="77" y="9"/>
                    </a:lnTo>
                    <a:lnTo>
                      <a:pt x="85" y="17"/>
                    </a:lnTo>
                    <a:lnTo>
                      <a:pt x="85" y="44"/>
                    </a:lnTo>
                    <a:lnTo>
                      <a:pt x="83" y="60"/>
                    </a:lnTo>
                    <a:lnTo>
                      <a:pt x="77" y="72"/>
                    </a:lnTo>
                    <a:lnTo>
                      <a:pt x="66" y="81"/>
                    </a:lnTo>
                    <a:lnTo>
                      <a:pt x="62" y="87"/>
                    </a:lnTo>
                    <a:lnTo>
                      <a:pt x="60" y="91"/>
                    </a:lnTo>
                    <a:lnTo>
                      <a:pt x="35" y="91"/>
                    </a:lnTo>
                    <a:lnTo>
                      <a:pt x="30" y="82"/>
                    </a:lnTo>
                    <a:lnTo>
                      <a:pt x="24" y="82"/>
                    </a:lnTo>
                    <a:lnTo>
                      <a:pt x="21" y="75"/>
                    </a:lnTo>
                    <a:lnTo>
                      <a:pt x="20" y="72"/>
                    </a:lnTo>
                    <a:lnTo>
                      <a:pt x="16" y="70"/>
                    </a:lnTo>
                    <a:lnTo>
                      <a:pt x="16" y="72"/>
                    </a:lnTo>
                    <a:lnTo>
                      <a:pt x="19" y="68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0" y="54"/>
                    </a:lnTo>
                    <a:lnTo>
                      <a:pt x="4" y="44"/>
                    </a:lnTo>
                    <a:lnTo>
                      <a:pt x="0" y="25"/>
                    </a:lnTo>
                    <a:lnTo>
                      <a:pt x="1" y="35"/>
                    </a:lnTo>
                    <a:lnTo>
                      <a:pt x="5" y="45"/>
                    </a:lnTo>
                    <a:lnTo>
                      <a:pt x="8" y="53"/>
                    </a:lnTo>
                    <a:lnTo>
                      <a:pt x="16" y="60"/>
                    </a:lnTo>
                    <a:lnTo>
                      <a:pt x="19" y="66"/>
                    </a:lnTo>
                    <a:lnTo>
                      <a:pt x="19" y="70"/>
                    </a:lnTo>
                    <a:lnTo>
                      <a:pt x="16" y="72"/>
                    </a:lnTo>
                    <a:lnTo>
                      <a:pt x="16" y="70"/>
                    </a:lnTo>
                    <a:lnTo>
                      <a:pt x="20" y="72"/>
                    </a:lnTo>
                    <a:lnTo>
                      <a:pt x="21" y="72"/>
                    </a:lnTo>
                    <a:lnTo>
                      <a:pt x="21" y="78"/>
                    </a:lnTo>
                    <a:lnTo>
                      <a:pt x="24" y="82"/>
                    </a:lnTo>
                    <a:lnTo>
                      <a:pt x="27" y="84"/>
                    </a:lnTo>
                    <a:lnTo>
                      <a:pt x="30" y="82"/>
                    </a:lnTo>
                    <a:lnTo>
                      <a:pt x="35" y="91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7" name="Freeform 145"/>
              <p:cNvSpPr>
                <a:spLocks/>
              </p:cNvSpPr>
              <p:nvPr/>
            </p:nvSpPr>
            <p:spPr bwMode="auto">
              <a:xfrm>
                <a:off x="6084433" y="4577137"/>
                <a:ext cx="118918" cy="286548"/>
              </a:xfrm>
              <a:custGeom>
                <a:avLst/>
                <a:gdLst>
                  <a:gd name="T0" fmla="*/ 2147483647 w 75"/>
                  <a:gd name="T1" fmla="*/ 0 h 177"/>
                  <a:gd name="T2" fmla="*/ 2147483647 w 75"/>
                  <a:gd name="T3" fmla="*/ 2147483647 h 177"/>
                  <a:gd name="T4" fmla="*/ 2147483647 w 75"/>
                  <a:gd name="T5" fmla="*/ 2147483647 h 177"/>
                  <a:gd name="T6" fmla="*/ 2147483647 w 75"/>
                  <a:gd name="T7" fmla="*/ 2147483647 h 177"/>
                  <a:gd name="T8" fmla="*/ 2147483647 w 75"/>
                  <a:gd name="T9" fmla="*/ 2147483647 h 177"/>
                  <a:gd name="T10" fmla="*/ 2147483647 w 75"/>
                  <a:gd name="T11" fmla="*/ 2147483647 h 177"/>
                  <a:gd name="T12" fmla="*/ 2147483647 w 75"/>
                  <a:gd name="T13" fmla="*/ 2147483647 h 177"/>
                  <a:gd name="T14" fmla="*/ 2147483647 w 75"/>
                  <a:gd name="T15" fmla="*/ 2147483647 h 177"/>
                  <a:gd name="T16" fmla="*/ 2147483647 w 75"/>
                  <a:gd name="T17" fmla="*/ 2147483647 h 177"/>
                  <a:gd name="T18" fmla="*/ 2147483647 w 75"/>
                  <a:gd name="T19" fmla="*/ 2147483647 h 177"/>
                  <a:gd name="T20" fmla="*/ 2147483647 w 75"/>
                  <a:gd name="T21" fmla="*/ 2147483647 h 177"/>
                  <a:gd name="T22" fmla="*/ 2147483647 w 75"/>
                  <a:gd name="T23" fmla="*/ 2147483647 h 177"/>
                  <a:gd name="T24" fmla="*/ 2147483647 w 75"/>
                  <a:gd name="T25" fmla="*/ 2147483647 h 177"/>
                  <a:gd name="T26" fmla="*/ 2147483647 w 75"/>
                  <a:gd name="T27" fmla="*/ 2147483647 h 177"/>
                  <a:gd name="T28" fmla="*/ 2147483647 w 75"/>
                  <a:gd name="T29" fmla="*/ 2147483647 h 177"/>
                  <a:gd name="T30" fmla="*/ 2147483647 w 75"/>
                  <a:gd name="T31" fmla="*/ 2147483647 h 177"/>
                  <a:gd name="T32" fmla="*/ 2147483647 w 75"/>
                  <a:gd name="T33" fmla="*/ 2147483647 h 177"/>
                  <a:gd name="T34" fmla="*/ 2147483647 w 75"/>
                  <a:gd name="T35" fmla="*/ 2147483647 h 177"/>
                  <a:gd name="T36" fmla="*/ 0 w 75"/>
                  <a:gd name="T37" fmla="*/ 2147483647 h 177"/>
                  <a:gd name="T38" fmla="*/ 0 w 75"/>
                  <a:gd name="T39" fmla="*/ 2147483647 h 177"/>
                  <a:gd name="T40" fmla="*/ 2147483647 w 75"/>
                  <a:gd name="T41" fmla="*/ 2147483647 h 177"/>
                  <a:gd name="T42" fmla="*/ 2147483647 w 75"/>
                  <a:gd name="T43" fmla="*/ 2147483647 h 177"/>
                  <a:gd name="T44" fmla="*/ 2147483647 w 75"/>
                  <a:gd name="T45" fmla="*/ 2147483647 h 177"/>
                  <a:gd name="T46" fmla="*/ 2147483647 w 75"/>
                  <a:gd name="T47" fmla="*/ 2147483647 h 177"/>
                  <a:gd name="T48" fmla="*/ 2147483647 w 75"/>
                  <a:gd name="T49" fmla="*/ 2147483647 h 177"/>
                  <a:gd name="T50" fmla="*/ 2147483647 w 75"/>
                  <a:gd name="T51" fmla="*/ 2147483647 h 177"/>
                  <a:gd name="T52" fmla="*/ 2147483647 w 75"/>
                  <a:gd name="T53" fmla="*/ 2147483647 h 177"/>
                  <a:gd name="T54" fmla="*/ 2147483647 w 75"/>
                  <a:gd name="T55" fmla="*/ 2147483647 h 177"/>
                  <a:gd name="T56" fmla="*/ 2147483647 w 75"/>
                  <a:gd name="T57" fmla="*/ 2147483647 h 177"/>
                  <a:gd name="T58" fmla="*/ 2147483647 w 75"/>
                  <a:gd name="T59" fmla="*/ 2147483647 h 177"/>
                  <a:gd name="T60" fmla="*/ 2147483647 w 75"/>
                  <a:gd name="T61" fmla="*/ 2147483647 h 177"/>
                  <a:gd name="T62" fmla="*/ 2147483647 w 75"/>
                  <a:gd name="T63" fmla="*/ 2147483647 h 177"/>
                  <a:gd name="T64" fmla="*/ 2147483647 w 75"/>
                  <a:gd name="T65" fmla="*/ 2147483647 h 177"/>
                  <a:gd name="T66" fmla="*/ 2147483647 w 75"/>
                  <a:gd name="T67" fmla="*/ 2147483647 h 177"/>
                  <a:gd name="T68" fmla="*/ 2147483647 w 75"/>
                  <a:gd name="T69" fmla="*/ 2147483647 h 177"/>
                  <a:gd name="T70" fmla="*/ 2147483647 w 75"/>
                  <a:gd name="T71" fmla="*/ 2147483647 h 177"/>
                  <a:gd name="T72" fmla="*/ 2147483647 w 75"/>
                  <a:gd name="T73" fmla="*/ 2147483647 h 177"/>
                  <a:gd name="T74" fmla="*/ 2147483647 w 75"/>
                  <a:gd name="T75" fmla="*/ 2147483647 h 177"/>
                  <a:gd name="T76" fmla="*/ 2147483647 w 75"/>
                  <a:gd name="T77" fmla="*/ 2147483647 h 177"/>
                  <a:gd name="T78" fmla="*/ 2147483647 w 75"/>
                  <a:gd name="T79" fmla="*/ 2147483647 h 177"/>
                  <a:gd name="T80" fmla="*/ 2147483647 w 75"/>
                  <a:gd name="T81" fmla="*/ 2147483647 h 177"/>
                  <a:gd name="T82" fmla="*/ 2147483647 w 75"/>
                  <a:gd name="T83" fmla="*/ 0 h 17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5"/>
                  <a:gd name="T127" fmla="*/ 0 h 177"/>
                  <a:gd name="T128" fmla="*/ 75 w 75"/>
                  <a:gd name="T129" fmla="*/ 177 h 17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5" h="177">
                    <a:moveTo>
                      <a:pt x="67" y="0"/>
                    </a:moveTo>
                    <a:lnTo>
                      <a:pt x="59" y="7"/>
                    </a:lnTo>
                    <a:lnTo>
                      <a:pt x="53" y="18"/>
                    </a:lnTo>
                    <a:lnTo>
                      <a:pt x="35" y="40"/>
                    </a:lnTo>
                    <a:lnTo>
                      <a:pt x="29" y="50"/>
                    </a:lnTo>
                    <a:lnTo>
                      <a:pt x="21" y="51"/>
                    </a:lnTo>
                    <a:lnTo>
                      <a:pt x="13" y="51"/>
                    </a:lnTo>
                    <a:lnTo>
                      <a:pt x="9" y="55"/>
                    </a:lnTo>
                    <a:lnTo>
                      <a:pt x="7" y="62"/>
                    </a:lnTo>
                    <a:lnTo>
                      <a:pt x="5" y="74"/>
                    </a:lnTo>
                    <a:lnTo>
                      <a:pt x="5" y="88"/>
                    </a:lnTo>
                    <a:lnTo>
                      <a:pt x="7" y="88"/>
                    </a:lnTo>
                    <a:lnTo>
                      <a:pt x="10" y="92"/>
                    </a:lnTo>
                    <a:lnTo>
                      <a:pt x="13" y="96"/>
                    </a:lnTo>
                    <a:lnTo>
                      <a:pt x="12" y="102"/>
                    </a:lnTo>
                    <a:lnTo>
                      <a:pt x="9" y="106"/>
                    </a:lnTo>
                    <a:lnTo>
                      <a:pt x="5" y="112"/>
                    </a:lnTo>
                    <a:lnTo>
                      <a:pt x="2" y="122"/>
                    </a:lnTo>
                    <a:lnTo>
                      <a:pt x="0" y="135"/>
                    </a:lnTo>
                    <a:lnTo>
                      <a:pt x="0" y="150"/>
                    </a:lnTo>
                    <a:lnTo>
                      <a:pt x="7" y="167"/>
                    </a:lnTo>
                    <a:lnTo>
                      <a:pt x="18" y="167"/>
                    </a:lnTo>
                    <a:lnTo>
                      <a:pt x="18" y="168"/>
                    </a:lnTo>
                    <a:lnTo>
                      <a:pt x="20" y="173"/>
                    </a:lnTo>
                    <a:lnTo>
                      <a:pt x="25" y="176"/>
                    </a:lnTo>
                    <a:lnTo>
                      <a:pt x="29" y="176"/>
                    </a:lnTo>
                    <a:lnTo>
                      <a:pt x="36" y="173"/>
                    </a:lnTo>
                    <a:lnTo>
                      <a:pt x="42" y="158"/>
                    </a:lnTo>
                    <a:lnTo>
                      <a:pt x="50" y="137"/>
                    </a:lnTo>
                    <a:lnTo>
                      <a:pt x="50" y="122"/>
                    </a:lnTo>
                    <a:lnTo>
                      <a:pt x="53" y="112"/>
                    </a:lnTo>
                    <a:lnTo>
                      <a:pt x="56" y="105"/>
                    </a:lnTo>
                    <a:lnTo>
                      <a:pt x="59" y="93"/>
                    </a:lnTo>
                    <a:lnTo>
                      <a:pt x="62" y="78"/>
                    </a:lnTo>
                    <a:lnTo>
                      <a:pt x="64" y="65"/>
                    </a:lnTo>
                    <a:lnTo>
                      <a:pt x="67" y="51"/>
                    </a:lnTo>
                    <a:lnTo>
                      <a:pt x="70" y="38"/>
                    </a:lnTo>
                    <a:lnTo>
                      <a:pt x="70" y="28"/>
                    </a:lnTo>
                    <a:lnTo>
                      <a:pt x="73" y="19"/>
                    </a:lnTo>
                    <a:lnTo>
                      <a:pt x="74" y="10"/>
                    </a:lnTo>
                    <a:lnTo>
                      <a:pt x="73" y="3"/>
                    </a:lnTo>
                    <a:lnTo>
                      <a:pt x="6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7" name="Group 292"/>
            <p:cNvGrpSpPr/>
            <p:nvPr/>
          </p:nvGrpSpPr>
          <p:grpSpPr>
            <a:xfrm>
              <a:off x="3203123" y="3967005"/>
              <a:ext cx="1107298" cy="1976595"/>
              <a:chOff x="3203123" y="3967005"/>
              <a:chExt cx="1107298" cy="1976595"/>
            </a:xfrm>
          </p:grpSpPr>
          <p:sp>
            <p:nvSpPr>
              <p:cNvPr id="169" name="Freeform 203"/>
              <p:cNvSpPr>
                <a:spLocks/>
              </p:cNvSpPr>
              <p:nvPr/>
            </p:nvSpPr>
            <p:spPr bwMode="auto">
              <a:xfrm>
                <a:off x="3600815" y="4579087"/>
                <a:ext cx="249532" cy="323585"/>
              </a:xfrm>
              <a:custGeom>
                <a:avLst/>
                <a:gdLst>
                  <a:gd name="T0" fmla="*/ 0 w 155"/>
                  <a:gd name="T1" fmla="*/ 2147483647 h 199"/>
                  <a:gd name="T2" fmla="*/ 2147483647 w 155"/>
                  <a:gd name="T3" fmla="*/ 2147483647 h 199"/>
                  <a:gd name="T4" fmla="*/ 2147483647 w 155"/>
                  <a:gd name="T5" fmla="*/ 2147483647 h 199"/>
                  <a:gd name="T6" fmla="*/ 2147483647 w 155"/>
                  <a:gd name="T7" fmla="*/ 2147483647 h 199"/>
                  <a:gd name="T8" fmla="*/ 2147483647 w 155"/>
                  <a:gd name="T9" fmla="*/ 2147483647 h 199"/>
                  <a:gd name="T10" fmla="*/ 2147483647 w 155"/>
                  <a:gd name="T11" fmla="*/ 2147483647 h 199"/>
                  <a:gd name="T12" fmla="*/ 2147483647 w 155"/>
                  <a:gd name="T13" fmla="*/ 2147483647 h 199"/>
                  <a:gd name="T14" fmla="*/ 2147483647 w 155"/>
                  <a:gd name="T15" fmla="*/ 2147483647 h 199"/>
                  <a:gd name="T16" fmla="*/ 2147483647 w 155"/>
                  <a:gd name="T17" fmla="*/ 2147483647 h 199"/>
                  <a:gd name="T18" fmla="*/ 2147483647 w 155"/>
                  <a:gd name="T19" fmla="*/ 0 h 199"/>
                  <a:gd name="T20" fmla="*/ 2147483647 w 155"/>
                  <a:gd name="T21" fmla="*/ 2147483647 h 199"/>
                  <a:gd name="T22" fmla="*/ 2147483647 w 155"/>
                  <a:gd name="T23" fmla="*/ 2147483647 h 199"/>
                  <a:gd name="T24" fmla="*/ 2147483647 w 155"/>
                  <a:gd name="T25" fmla="*/ 2147483647 h 199"/>
                  <a:gd name="T26" fmla="*/ 2147483647 w 155"/>
                  <a:gd name="T27" fmla="*/ 2147483647 h 199"/>
                  <a:gd name="T28" fmla="*/ 2147483647 w 155"/>
                  <a:gd name="T29" fmla="*/ 2147483647 h 199"/>
                  <a:gd name="T30" fmla="*/ 2147483647 w 155"/>
                  <a:gd name="T31" fmla="*/ 2147483647 h 199"/>
                  <a:gd name="T32" fmla="*/ 2147483647 w 155"/>
                  <a:gd name="T33" fmla="*/ 2147483647 h 199"/>
                  <a:gd name="T34" fmla="*/ 2147483647 w 155"/>
                  <a:gd name="T35" fmla="*/ 2147483647 h 199"/>
                  <a:gd name="T36" fmla="*/ 2147483647 w 155"/>
                  <a:gd name="T37" fmla="*/ 2147483647 h 199"/>
                  <a:gd name="T38" fmla="*/ 2147483647 w 155"/>
                  <a:gd name="T39" fmla="*/ 2147483647 h 199"/>
                  <a:gd name="T40" fmla="*/ 2147483647 w 155"/>
                  <a:gd name="T41" fmla="*/ 2147483647 h 199"/>
                  <a:gd name="T42" fmla="*/ 2147483647 w 155"/>
                  <a:gd name="T43" fmla="*/ 2147483647 h 199"/>
                  <a:gd name="T44" fmla="*/ 2147483647 w 155"/>
                  <a:gd name="T45" fmla="*/ 2147483647 h 199"/>
                  <a:gd name="T46" fmla="*/ 2147483647 w 155"/>
                  <a:gd name="T47" fmla="*/ 2147483647 h 199"/>
                  <a:gd name="T48" fmla="*/ 2147483647 w 155"/>
                  <a:gd name="T49" fmla="*/ 2147483647 h 199"/>
                  <a:gd name="T50" fmla="*/ 2147483647 w 155"/>
                  <a:gd name="T51" fmla="*/ 2147483647 h 199"/>
                  <a:gd name="T52" fmla="*/ 2147483647 w 155"/>
                  <a:gd name="T53" fmla="*/ 2147483647 h 199"/>
                  <a:gd name="T54" fmla="*/ 2147483647 w 155"/>
                  <a:gd name="T55" fmla="*/ 2147483647 h 199"/>
                  <a:gd name="T56" fmla="*/ 2147483647 w 155"/>
                  <a:gd name="T57" fmla="*/ 2147483647 h 199"/>
                  <a:gd name="T58" fmla="*/ 2147483647 w 155"/>
                  <a:gd name="T59" fmla="*/ 2147483647 h 199"/>
                  <a:gd name="T60" fmla="*/ 2147483647 w 155"/>
                  <a:gd name="T61" fmla="*/ 2147483647 h 199"/>
                  <a:gd name="T62" fmla="*/ 2147483647 w 155"/>
                  <a:gd name="T63" fmla="*/ 2147483647 h 199"/>
                  <a:gd name="T64" fmla="*/ 2147483647 w 155"/>
                  <a:gd name="T65" fmla="*/ 2147483647 h 199"/>
                  <a:gd name="T66" fmla="*/ 2147483647 w 155"/>
                  <a:gd name="T67" fmla="*/ 2147483647 h 199"/>
                  <a:gd name="T68" fmla="*/ 2147483647 w 155"/>
                  <a:gd name="T69" fmla="*/ 2147483647 h 199"/>
                  <a:gd name="T70" fmla="*/ 2147483647 w 155"/>
                  <a:gd name="T71" fmla="*/ 2147483647 h 199"/>
                  <a:gd name="T72" fmla="*/ 0 w 155"/>
                  <a:gd name="T73" fmla="*/ 2147483647 h 19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"/>
                  <a:gd name="T112" fmla="*/ 0 h 199"/>
                  <a:gd name="T113" fmla="*/ 155 w 155"/>
                  <a:gd name="T114" fmla="*/ 199 h 19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" h="199">
                    <a:moveTo>
                      <a:pt x="0" y="91"/>
                    </a:moveTo>
                    <a:lnTo>
                      <a:pt x="0" y="89"/>
                    </a:lnTo>
                    <a:lnTo>
                      <a:pt x="3" y="89"/>
                    </a:lnTo>
                    <a:lnTo>
                      <a:pt x="8" y="85"/>
                    </a:lnTo>
                    <a:lnTo>
                      <a:pt x="14" y="84"/>
                    </a:lnTo>
                    <a:lnTo>
                      <a:pt x="23" y="80"/>
                    </a:lnTo>
                    <a:lnTo>
                      <a:pt x="27" y="73"/>
                    </a:lnTo>
                    <a:lnTo>
                      <a:pt x="22" y="65"/>
                    </a:lnTo>
                    <a:lnTo>
                      <a:pt x="19" y="58"/>
                    </a:lnTo>
                    <a:lnTo>
                      <a:pt x="25" y="43"/>
                    </a:lnTo>
                    <a:lnTo>
                      <a:pt x="25" y="36"/>
                    </a:lnTo>
                    <a:lnTo>
                      <a:pt x="23" y="33"/>
                    </a:lnTo>
                    <a:lnTo>
                      <a:pt x="14" y="18"/>
                    </a:lnTo>
                    <a:lnTo>
                      <a:pt x="30" y="17"/>
                    </a:lnTo>
                    <a:lnTo>
                      <a:pt x="31" y="17"/>
                    </a:lnTo>
                    <a:lnTo>
                      <a:pt x="38" y="13"/>
                    </a:lnTo>
                    <a:lnTo>
                      <a:pt x="47" y="3"/>
                    </a:lnTo>
                    <a:lnTo>
                      <a:pt x="53" y="3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5" y="6"/>
                    </a:lnTo>
                    <a:lnTo>
                      <a:pt x="62" y="17"/>
                    </a:lnTo>
                    <a:lnTo>
                      <a:pt x="64" y="27"/>
                    </a:lnTo>
                    <a:lnTo>
                      <a:pt x="67" y="33"/>
                    </a:lnTo>
                    <a:lnTo>
                      <a:pt x="76" y="39"/>
                    </a:lnTo>
                    <a:lnTo>
                      <a:pt x="86" y="43"/>
                    </a:lnTo>
                    <a:lnTo>
                      <a:pt x="96" y="40"/>
                    </a:lnTo>
                    <a:lnTo>
                      <a:pt x="96" y="43"/>
                    </a:lnTo>
                    <a:lnTo>
                      <a:pt x="101" y="54"/>
                    </a:lnTo>
                    <a:lnTo>
                      <a:pt x="109" y="60"/>
                    </a:lnTo>
                    <a:lnTo>
                      <a:pt x="123" y="71"/>
                    </a:lnTo>
                    <a:lnTo>
                      <a:pt x="126" y="84"/>
                    </a:lnTo>
                    <a:lnTo>
                      <a:pt x="146" y="85"/>
                    </a:lnTo>
                    <a:lnTo>
                      <a:pt x="145" y="95"/>
                    </a:lnTo>
                    <a:lnTo>
                      <a:pt x="146" y="101"/>
                    </a:lnTo>
                    <a:lnTo>
                      <a:pt x="153" y="104"/>
                    </a:lnTo>
                    <a:lnTo>
                      <a:pt x="154" y="112"/>
                    </a:lnTo>
                    <a:lnTo>
                      <a:pt x="154" y="144"/>
                    </a:lnTo>
                    <a:lnTo>
                      <a:pt x="153" y="153"/>
                    </a:lnTo>
                    <a:lnTo>
                      <a:pt x="151" y="158"/>
                    </a:lnTo>
                    <a:lnTo>
                      <a:pt x="145" y="148"/>
                    </a:lnTo>
                    <a:lnTo>
                      <a:pt x="137" y="142"/>
                    </a:lnTo>
                    <a:lnTo>
                      <a:pt x="129" y="142"/>
                    </a:lnTo>
                    <a:lnTo>
                      <a:pt x="119" y="144"/>
                    </a:lnTo>
                    <a:lnTo>
                      <a:pt x="111" y="149"/>
                    </a:lnTo>
                    <a:lnTo>
                      <a:pt x="104" y="158"/>
                    </a:lnTo>
                    <a:lnTo>
                      <a:pt x="99" y="173"/>
                    </a:lnTo>
                    <a:lnTo>
                      <a:pt x="98" y="173"/>
                    </a:lnTo>
                    <a:lnTo>
                      <a:pt x="96" y="183"/>
                    </a:lnTo>
                    <a:lnTo>
                      <a:pt x="96" y="185"/>
                    </a:lnTo>
                    <a:lnTo>
                      <a:pt x="90" y="182"/>
                    </a:lnTo>
                    <a:lnTo>
                      <a:pt x="87" y="179"/>
                    </a:lnTo>
                    <a:lnTo>
                      <a:pt x="84" y="182"/>
                    </a:lnTo>
                    <a:lnTo>
                      <a:pt x="78" y="185"/>
                    </a:lnTo>
                    <a:lnTo>
                      <a:pt x="73" y="192"/>
                    </a:lnTo>
                    <a:lnTo>
                      <a:pt x="72" y="185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50" y="177"/>
                    </a:lnTo>
                    <a:lnTo>
                      <a:pt x="52" y="179"/>
                    </a:lnTo>
                    <a:lnTo>
                      <a:pt x="47" y="189"/>
                    </a:lnTo>
                    <a:lnTo>
                      <a:pt x="42" y="192"/>
                    </a:lnTo>
                    <a:lnTo>
                      <a:pt x="38" y="198"/>
                    </a:lnTo>
                    <a:lnTo>
                      <a:pt x="34" y="195"/>
                    </a:lnTo>
                    <a:lnTo>
                      <a:pt x="34" y="192"/>
                    </a:lnTo>
                    <a:lnTo>
                      <a:pt x="30" y="173"/>
                    </a:lnTo>
                    <a:lnTo>
                      <a:pt x="27" y="153"/>
                    </a:lnTo>
                    <a:lnTo>
                      <a:pt x="25" y="139"/>
                    </a:lnTo>
                    <a:lnTo>
                      <a:pt x="22" y="133"/>
                    </a:lnTo>
                    <a:lnTo>
                      <a:pt x="10" y="115"/>
                    </a:lnTo>
                    <a:lnTo>
                      <a:pt x="11" y="117"/>
                    </a:lnTo>
                    <a:lnTo>
                      <a:pt x="5" y="106"/>
                    </a:lnTo>
                    <a:lnTo>
                      <a:pt x="0" y="9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0" name="Freeform 204"/>
              <p:cNvSpPr>
                <a:spLocks/>
              </p:cNvSpPr>
              <p:nvPr/>
            </p:nvSpPr>
            <p:spPr bwMode="auto">
              <a:xfrm>
                <a:off x="3384424" y="4352968"/>
                <a:ext cx="257329" cy="385962"/>
              </a:xfrm>
              <a:custGeom>
                <a:avLst/>
                <a:gdLst>
                  <a:gd name="T0" fmla="*/ 2147483647 w 160"/>
                  <a:gd name="T1" fmla="*/ 2147483647 h 237"/>
                  <a:gd name="T2" fmla="*/ 2147483647 w 160"/>
                  <a:gd name="T3" fmla="*/ 2147483647 h 237"/>
                  <a:gd name="T4" fmla="*/ 2147483647 w 160"/>
                  <a:gd name="T5" fmla="*/ 2147483647 h 237"/>
                  <a:gd name="T6" fmla="*/ 2147483647 w 160"/>
                  <a:gd name="T7" fmla="*/ 2147483647 h 237"/>
                  <a:gd name="T8" fmla="*/ 2147483647 w 160"/>
                  <a:gd name="T9" fmla="*/ 2147483647 h 237"/>
                  <a:gd name="T10" fmla="*/ 2147483647 w 160"/>
                  <a:gd name="T11" fmla="*/ 2147483647 h 237"/>
                  <a:gd name="T12" fmla="*/ 2147483647 w 160"/>
                  <a:gd name="T13" fmla="*/ 2147483647 h 237"/>
                  <a:gd name="T14" fmla="*/ 2147483647 w 160"/>
                  <a:gd name="T15" fmla="*/ 2147483647 h 237"/>
                  <a:gd name="T16" fmla="*/ 2147483647 w 160"/>
                  <a:gd name="T17" fmla="*/ 2147483647 h 237"/>
                  <a:gd name="T18" fmla="*/ 2147483647 w 160"/>
                  <a:gd name="T19" fmla="*/ 2147483647 h 237"/>
                  <a:gd name="T20" fmla="*/ 2147483647 w 160"/>
                  <a:gd name="T21" fmla="*/ 2147483647 h 237"/>
                  <a:gd name="T22" fmla="*/ 2147483647 w 160"/>
                  <a:gd name="T23" fmla="*/ 2147483647 h 237"/>
                  <a:gd name="T24" fmla="*/ 2147483647 w 160"/>
                  <a:gd name="T25" fmla="*/ 2147483647 h 237"/>
                  <a:gd name="T26" fmla="*/ 2147483647 w 160"/>
                  <a:gd name="T27" fmla="*/ 2147483647 h 237"/>
                  <a:gd name="T28" fmla="*/ 2147483647 w 160"/>
                  <a:gd name="T29" fmla="*/ 2147483647 h 237"/>
                  <a:gd name="T30" fmla="*/ 2147483647 w 160"/>
                  <a:gd name="T31" fmla="*/ 2147483647 h 237"/>
                  <a:gd name="T32" fmla="*/ 2147483647 w 160"/>
                  <a:gd name="T33" fmla="*/ 2147483647 h 237"/>
                  <a:gd name="T34" fmla="*/ 2147483647 w 160"/>
                  <a:gd name="T35" fmla="*/ 0 h 237"/>
                  <a:gd name="T36" fmla="*/ 2147483647 w 160"/>
                  <a:gd name="T37" fmla="*/ 2147483647 h 237"/>
                  <a:gd name="T38" fmla="*/ 2147483647 w 160"/>
                  <a:gd name="T39" fmla="*/ 2147483647 h 237"/>
                  <a:gd name="T40" fmla="*/ 2147483647 w 160"/>
                  <a:gd name="T41" fmla="*/ 2147483647 h 237"/>
                  <a:gd name="T42" fmla="*/ 2147483647 w 160"/>
                  <a:gd name="T43" fmla="*/ 2147483647 h 237"/>
                  <a:gd name="T44" fmla="*/ 2147483647 w 160"/>
                  <a:gd name="T45" fmla="*/ 2147483647 h 237"/>
                  <a:gd name="T46" fmla="*/ 2147483647 w 160"/>
                  <a:gd name="T47" fmla="*/ 2147483647 h 237"/>
                  <a:gd name="T48" fmla="*/ 2147483647 w 160"/>
                  <a:gd name="T49" fmla="*/ 2147483647 h 237"/>
                  <a:gd name="T50" fmla="*/ 2147483647 w 160"/>
                  <a:gd name="T51" fmla="*/ 2147483647 h 237"/>
                  <a:gd name="T52" fmla="*/ 2147483647 w 160"/>
                  <a:gd name="T53" fmla="*/ 2147483647 h 237"/>
                  <a:gd name="T54" fmla="*/ 2147483647 w 160"/>
                  <a:gd name="T55" fmla="*/ 2147483647 h 237"/>
                  <a:gd name="T56" fmla="*/ 2147483647 w 160"/>
                  <a:gd name="T57" fmla="*/ 2147483647 h 237"/>
                  <a:gd name="T58" fmla="*/ 2147483647 w 160"/>
                  <a:gd name="T59" fmla="*/ 2147483647 h 237"/>
                  <a:gd name="T60" fmla="*/ 2147483647 w 160"/>
                  <a:gd name="T61" fmla="*/ 2147483647 h 237"/>
                  <a:gd name="T62" fmla="*/ 2147483647 w 160"/>
                  <a:gd name="T63" fmla="*/ 2147483647 h 237"/>
                  <a:gd name="T64" fmla="*/ 2147483647 w 160"/>
                  <a:gd name="T65" fmla="*/ 2147483647 h 237"/>
                  <a:gd name="T66" fmla="*/ 2147483647 w 160"/>
                  <a:gd name="T67" fmla="*/ 2147483647 h 237"/>
                  <a:gd name="T68" fmla="*/ 2147483647 w 160"/>
                  <a:gd name="T69" fmla="*/ 2147483647 h 237"/>
                  <a:gd name="T70" fmla="*/ 2147483647 w 160"/>
                  <a:gd name="T71" fmla="*/ 2147483647 h 237"/>
                  <a:gd name="T72" fmla="*/ 2147483647 w 160"/>
                  <a:gd name="T73" fmla="*/ 2147483647 h 237"/>
                  <a:gd name="T74" fmla="*/ 2147483647 w 160"/>
                  <a:gd name="T75" fmla="*/ 2147483647 h 237"/>
                  <a:gd name="T76" fmla="*/ 2147483647 w 160"/>
                  <a:gd name="T77" fmla="*/ 2147483647 h 237"/>
                  <a:gd name="T78" fmla="*/ 2147483647 w 160"/>
                  <a:gd name="T79" fmla="*/ 2147483647 h 237"/>
                  <a:gd name="T80" fmla="*/ 2147483647 w 160"/>
                  <a:gd name="T81" fmla="*/ 2147483647 h 237"/>
                  <a:gd name="T82" fmla="*/ 2147483647 w 160"/>
                  <a:gd name="T83" fmla="*/ 2147483647 h 237"/>
                  <a:gd name="T84" fmla="*/ 2147483647 w 160"/>
                  <a:gd name="T85" fmla="*/ 2147483647 h 237"/>
                  <a:gd name="T86" fmla="*/ 2147483647 w 160"/>
                  <a:gd name="T87" fmla="*/ 2147483647 h 237"/>
                  <a:gd name="T88" fmla="*/ 2147483647 w 160"/>
                  <a:gd name="T89" fmla="*/ 2147483647 h 237"/>
                  <a:gd name="T90" fmla="*/ 2147483647 w 160"/>
                  <a:gd name="T91" fmla="*/ 2147483647 h 237"/>
                  <a:gd name="T92" fmla="*/ 2147483647 w 160"/>
                  <a:gd name="T93" fmla="*/ 2147483647 h 237"/>
                  <a:gd name="T94" fmla="*/ 2147483647 w 160"/>
                  <a:gd name="T95" fmla="*/ 2147483647 h 237"/>
                  <a:gd name="T96" fmla="*/ 2147483647 w 160"/>
                  <a:gd name="T97" fmla="*/ 2147483647 h 23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0"/>
                  <a:gd name="T148" fmla="*/ 0 h 237"/>
                  <a:gd name="T149" fmla="*/ 160 w 160"/>
                  <a:gd name="T150" fmla="*/ 237 h 23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0" h="237">
                    <a:moveTo>
                      <a:pt x="73" y="217"/>
                    </a:moveTo>
                    <a:lnTo>
                      <a:pt x="66" y="209"/>
                    </a:lnTo>
                    <a:lnTo>
                      <a:pt x="62" y="202"/>
                    </a:lnTo>
                    <a:lnTo>
                      <a:pt x="59" y="187"/>
                    </a:lnTo>
                    <a:lnTo>
                      <a:pt x="57" y="184"/>
                    </a:lnTo>
                    <a:lnTo>
                      <a:pt x="55" y="174"/>
                    </a:lnTo>
                    <a:lnTo>
                      <a:pt x="48" y="159"/>
                    </a:lnTo>
                    <a:lnTo>
                      <a:pt x="40" y="141"/>
                    </a:lnTo>
                    <a:lnTo>
                      <a:pt x="36" y="129"/>
                    </a:lnTo>
                    <a:lnTo>
                      <a:pt x="27" y="116"/>
                    </a:lnTo>
                    <a:lnTo>
                      <a:pt x="17" y="104"/>
                    </a:lnTo>
                    <a:lnTo>
                      <a:pt x="8" y="92"/>
                    </a:lnTo>
                    <a:lnTo>
                      <a:pt x="5" y="89"/>
                    </a:lnTo>
                    <a:lnTo>
                      <a:pt x="3" y="85"/>
                    </a:lnTo>
                    <a:lnTo>
                      <a:pt x="5" y="79"/>
                    </a:lnTo>
                    <a:lnTo>
                      <a:pt x="6" y="76"/>
                    </a:lnTo>
                    <a:lnTo>
                      <a:pt x="0" y="70"/>
                    </a:lnTo>
                    <a:lnTo>
                      <a:pt x="5" y="61"/>
                    </a:lnTo>
                    <a:lnTo>
                      <a:pt x="11" y="59"/>
                    </a:lnTo>
                    <a:lnTo>
                      <a:pt x="8" y="59"/>
                    </a:lnTo>
                    <a:lnTo>
                      <a:pt x="12" y="59"/>
                    </a:lnTo>
                    <a:lnTo>
                      <a:pt x="14" y="63"/>
                    </a:lnTo>
                    <a:lnTo>
                      <a:pt x="22" y="61"/>
                    </a:lnTo>
                    <a:lnTo>
                      <a:pt x="23" y="63"/>
                    </a:lnTo>
                    <a:lnTo>
                      <a:pt x="28" y="67"/>
                    </a:lnTo>
                    <a:lnTo>
                      <a:pt x="34" y="61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39" y="45"/>
                    </a:lnTo>
                    <a:lnTo>
                      <a:pt x="42" y="46"/>
                    </a:lnTo>
                    <a:lnTo>
                      <a:pt x="55" y="41"/>
                    </a:lnTo>
                    <a:lnTo>
                      <a:pt x="66" y="29"/>
                    </a:lnTo>
                    <a:lnTo>
                      <a:pt x="70" y="18"/>
                    </a:lnTo>
                    <a:lnTo>
                      <a:pt x="73" y="11"/>
                    </a:lnTo>
                    <a:lnTo>
                      <a:pt x="73" y="2"/>
                    </a:lnTo>
                    <a:lnTo>
                      <a:pt x="70" y="0"/>
                    </a:lnTo>
                    <a:lnTo>
                      <a:pt x="73" y="0"/>
                    </a:lnTo>
                    <a:lnTo>
                      <a:pt x="84" y="5"/>
                    </a:lnTo>
                    <a:lnTo>
                      <a:pt x="101" y="11"/>
                    </a:lnTo>
                    <a:lnTo>
                      <a:pt x="109" y="21"/>
                    </a:lnTo>
                    <a:lnTo>
                      <a:pt x="108" y="27"/>
                    </a:lnTo>
                    <a:lnTo>
                      <a:pt x="112" y="29"/>
                    </a:lnTo>
                    <a:lnTo>
                      <a:pt x="117" y="33"/>
                    </a:lnTo>
                    <a:lnTo>
                      <a:pt x="123" y="33"/>
                    </a:lnTo>
                    <a:lnTo>
                      <a:pt x="133" y="35"/>
                    </a:lnTo>
                    <a:lnTo>
                      <a:pt x="137" y="35"/>
                    </a:lnTo>
                    <a:lnTo>
                      <a:pt x="143" y="41"/>
                    </a:lnTo>
                    <a:lnTo>
                      <a:pt x="142" y="41"/>
                    </a:lnTo>
                    <a:lnTo>
                      <a:pt x="137" y="55"/>
                    </a:lnTo>
                    <a:lnTo>
                      <a:pt x="143" y="55"/>
                    </a:lnTo>
                    <a:lnTo>
                      <a:pt x="142" y="61"/>
                    </a:lnTo>
                    <a:lnTo>
                      <a:pt x="137" y="61"/>
                    </a:lnTo>
                    <a:lnTo>
                      <a:pt x="137" y="63"/>
                    </a:lnTo>
                    <a:lnTo>
                      <a:pt x="133" y="61"/>
                    </a:lnTo>
                    <a:lnTo>
                      <a:pt x="129" y="63"/>
                    </a:lnTo>
                    <a:lnTo>
                      <a:pt x="121" y="63"/>
                    </a:lnTo>
                    <a:lnTo>
                      <a:pt x="115" y="67"/>
                    </a:lnTo>
                    <a:lnTo>
                      <a:pt x="108" y="76"/>
                    </a:lnTo>
                    <a:lnTo>
                      <a:pt x="106" y="83"/>
                    </a:lnTo>
                    <a:lnTo>
                      <a:pt x="104" y="89"/>
                    </a:lnTo>
                    <a:lnTo>
                      <a:pt x="100" y="95"/>
                    </a:lnTo>
                    <a:lnTo>
                      <a:pt x="98" y="100"/>
                    </a:lnTo>
                    <a:lnTo>
                      <a:pt x="98" y="107"/>
                    </a:lnTo>
                    <a:lnTo>
                      <a:pt x="100" y="116"/>
                    </a:lnTo>
                    <a:lnTo>
                      <a:pt x="103" y="126"/>
                    </a:lnTo>
                    <a:lnTo>
                      <a:pt x="101" y="129"/>
                    </a:lnTo>
                    <a:lnTo>
                      <a:pt x="108" y="128"/>
                    </a:lnTo>
                    <a:lnTo>
                      <a:pt x="112" y="129"/>
                    </a:lnTo>
                    <a:lnTo>
                      <a:pt x="112" y="131"/>
                    </a:lnTo>
                    <a:lnTo>
                      <a:pt x="117" y="131"/>
                    </a:lnTo>
                    <a:lnTo>
                      <a:pt x="123" y="134"/>
                    </a:lnTo>
                    <a:lnTo>
                      <a:pt x="132" y="129"/>
                    </a:lnTo>
                    <a:lnTo>
                      <a:pt x="135" y="125"/>
                    </a:lnTo>
                    <a:lnTo>
                      <a:pt x="135" y="148"/>
                    </a:lnTo>
                    <a:lnTo>
                      <a:pt x="137" y="152"/>
                    </a:lnTo>
                    <a:lnTo>
                      <a:pt x="140" y="153"/>
                    </a:lnTo>
                    <a:lnTo>
                      <a:pt x="146" y="153"/>
                    </a:lnTo>
                    <a:lnTo>
                      <a:pt x="155" y="168"/>
                    </a:lnTo>
                    <a:lnTo>
                      <a:pt x="157" y="171"/>
                    </a:lnTo>
                    <a:lnTo>
                      <a:pt x="157" y="178"/>
                    </a:lnTo>
                    <a:lnTo>
                      <a:pt x="151" y="193"/>
                    </a:lnTo>
                    <a:lnTo>
                      <a:pt x="154" y="199"/>
                    </a:lnTo>
                    <a:lnTo>
                      <a:pt x="159" y="208"/>
                    </a:lnTo>
                    <a:lnTo>
                      <a:pt x="155" y="215"/>
                    </a:lnTo>
                    <a:lnTo>
                      <a:pt x="142" y="220"/>
                    </a:lnTo>
                    <a:lnTo>
                      <a:pt x="135" y="224"/>
                    </a:lnTo>
                    <a:lnTo>
                      <a:pt x="128" y="230"/>
                    </a:lnTo>
                    <a:lnTo>
                      <a:pt x="121" y="231"/>
                    </a:lnTo>
                    <a:lnTo>
                      <a:pt x="113" y="236"/>
                    </a:lnTo>
                    <a:lnTo>
                      <a:pt x="113" y="233"/>
                    </a:lnTo>
                    <a:lnTo>
                      <a:pt x="104" y="233"/>
                    </a:lnTo>
                    <a:lnTo>
                      <a:pt x="104" y="236"/>
                    </a:lnTo>
                    <a:lnTo>
                      <a:pt x="96" y="230"/>
                    </a:lnTo>
                    <a:lnTo>
                      <a:pt x="89" y="226"/>
                    </a:lnTo>
                    <a:lnTo>
                      <a:pt x="83" y="220"/>
                    </a:lnTo>
                    <a:lnTo>
                      <a:pt x="81" y="220"/>
                    </a:lnTo>
                    <a:lnTo>
                      <a:pt x="73" y="215"/>
                    </a:lnTo>
                    <a:lnTo>
                      <a:pt x="73" y="21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1" name="Freeform 205"/>
              <p:cNvSpPr>
                <a:spLocks/>
              </p:cNvSpPr>
              <p:nvPr/>
            </p:nvSpPr>
            <p:spPr bwMode="auto">
              <a:xfrm>
                <a:off x="3563775" y="4060572"/>
                <a:ext cx="251481" cy="270953"/>
              </a:xfrm>
              <a:custGeom>
                <a:avLst/>
                <a:gdLst>
                  <a:gd name="T0" fmla="*/ 2147483647 w 155"/>
                  <a:gd name="T1" fmla="*/ 2147483647 h 165"/>
                  <a:gd name="T2" fmla="*/ 2147483647 w 155"/>
                  <a:gd name="T3" fmla="*/ 2147483647 h 165"/>
                  <a:gd name="T4" fmla="*/ 2147483647 w 155"/>
                  <a:gd name="T5" fmla="*/ 2147483647 h 165"/>
                  <a:gd name="T6" fmla="*/ 2147483647 w 155"/>
                  <a:gd name="T7" fmla="*/ 2147483647 h 165"/>
                  <a:gd name="T8" fmla="*/ 2147483647 w 155"/>
                  <a:gd name="T9" fmla="*/ 2147483647 h 165"/>
                  <a:gd name="T10" fmla="*/ 2147483647 w 155"/>
                  <a:gd name="T11" fmla="*/ 2147483647 h 165"/>
                  <a:gd name="T12" fmla="*/ 2147483647 w 155"/>
                  <a:gd name="T13" fmla="*/ 2147483647 h 165"/>
                  <a:gd name="T14" fmla="*/ 2147483647 w 155"/>
                  <a:gd name="T15" fmla="*/ 2147483647 h 165"/>
                  <a:gd name="T16" fmla="*/ 2147483647 w 155"/>
                  <a:gd name="T17" fmla="*/ 0 h 165"/>
                  <a:gd name="T18" fmla="*/ 2147483647 w 155"/>
                  <a:gd name="T19" fmla="*/ 2147483647 h 165"/>
                  <a:gd name="T20" fmla="*/ 2147483647 w 155"/>
                  <a:gd name="T21" fmla="*/ 2147483647 h 165"/>
                  <a:gd name="T22" fmla="*/ 2147483647 w 155"/>
                  <a:gd name="T23" fmla="*/ 2147483647 h 165"/>
                  <a:gd name="T24" fmla="*/ 2147483647 w 155"/>
                  <a:gd name="T25" fmla="*/ 2147483647 h 165"/>
                  <a:gd name="T26" fmla="*/ 2147483647 w 155"/>
                  <a:gd name="T27" fmla="*/ 2147483647 h 165"/>
                  <a:gd name="T28" fmla="*/ 2147483647 w 155"/>
                  <a:gd name="T29" fmla="*/ 2147483647 h 165"/>
                  <a:gd name="T30" fmla="*/ 2147483647 w 155"/>
                  <a:gd name="T31" fmla="*/ 2147483647 h 165"/>
                  <a:gd name="T32" fmla="*/ 2147483647 w 155"/>
                  <a:gd name="T33" fmla="*/ 2147483647 h 165"/>
                  <a:gd name="T34" fmla="*/ 0 w 155"/>
                  <a:gd name="T35" fmla="*/ 2147483647 h 165"/>
                  <a:gd name="T36" fmla="*/ 2147483647 w 155"/>
                  <a:gd name="T37" fmla="*/ 2147483647 h 165"/>
                  <a:gd name="T38" fmla="*/ 2147483647 w 155"/>
                  <a:gd name="T39" fmla="*/ 2147483647 h 165"/>
                  <a:gd name="T40" fmla="*/ 2147483647 w 155"/>
                  <a:gd name="T41" fmla="*/ 2147483647 h 165"/>
                  <a:gd name="T42" fmla="*/ 2147483647 w 155"/>
                  <a:gd name="T43" fmla="*/ 2147483647 h 165"/>
                  <a:gd name="T44" fmla="*/ 2147483647 w 155"/>
                  <a:gd name="T45" fmla="*/ 2147483647 h 165"/>
                  <a:gd name="T46" fmla="*/ 2147483647 w 155"/>
                  <a:gd name="T47" fmla="*/ 2147483647 h 165"/>
                  <a:gd name="T48" fmla="*/ 2147483647 w 155"/>
                  <a:gd name="T49" fmla="*/ 2147483647 h 165"/>
                  <a:gd name="T50" fmla="*/ 2147483647 w 155"/>
                  <a:gd name="T51" fmla="*/ 2147483647 h 165"/>
                  <a:gd name="T52" fmla="*/ 2147483647 w 155"/>
                  <a:gd name="T53" fmla="*/ 2147483647 h 165"/>
                  <a:gd name="T54" fmla="*/ 2147483647 w 155"/>
                  <a:gd name="T55" fmla="*/ 2147483647 h 165"/>
                  <a:gd name="T56" fmla="*/ 2147483647 w 155"/>
                  <a:gd name="T57" fmla="*/ 2147483647 h 165"/>
                  <a:gd name="T58" fmla="*/ 2147483647 w 155"/>
                  <a:gd name="T59" fmla="*/ 2147483647 h 165"/>
                  <a:gd name="T60" fmla="*/ 2147483647 w 155"/>
                  <a:gd name="T61" fmla="*/ 2147483647 h 165"/>
                  <a:gd name="T62" fmla="*/ 2147483647 w 155"/>
                  <a:gd name="T63" fmla="*/ 2147483647 h 165"/>
                  <a:gd name="T64" fmla="*/ 2147483647 w 155"/>
                  <a:gd name="T65" fmla="*/ 2147483647 h 165"/>
                  <a:gd name="T66" fmla="*/ 2147483647 w 155"/>
                  <a:gd name="T67" fmla="*/ 2147483647 h 165"/>
                  <a:gd name="T68" fmla="*/ 2147483647 w 155"/>
                  <a:gd name="T69" fmla="*/ 2147483647 h 165"/>
                  <a:gd name="T70" fmla="*/ 2147483647 w 155"/>
                  <a:gd name="T71" fmla="*/ 2147483647 h 165"/>
                  <a:gd name="T72" fmla="*/ 2147483647 w 155"/>
                  <a:gd name="T73" fmla="*/ 2147483647 h 165"/>
                  <a:gd name="T74" fmla="*/ 2147483647 w 155"/>
                  <a:gd name="T75" fmla="*/ 2147483647 h 165"/>
                  <a:gd name="T76" fmla="*/ 2147483647 w 155"/>
                  <a:gd name="T77" fmla="*/ 2147483647 h 165"/>
                  <a:gd name="T78" fmla="*/ 2147483647 w 155"/>
                  <a:gd name="T79" fmla="*/ 2147483647 h 165"/>
                  <a:gd name="T80" fmla="*/ 2147483647 w 155"/>
                  <a:gd name="T81" fmla="*/ 2147483647 h 165"/>
                  <a:gd name="T82" fmla="*/ 2147483647 w 155"/>
                  <a:gd name="T83" fmla="*/ 2147483647 h 165"/>
                  <a:gd name="T84" fmla="*/ 2147483647 w 155"/>
                  <a:gd name="T85" fmla="*/ 2147483647 h 165"/>
                  <a:gd name="T86" fmla="*/ 2147483647 w 155"/>
                  <a:gd name="T87" fmla="*/ 2147483647 h 165"/>
                  <a:gd name="T88" fmla="*/ 2147483647 w 155"/>
                  <a:gd name="T89" fmla="*/ 2147483647 h 165"/>
                  <a:gd name="T90" fmla="*/ 2147483647 w 155"/>
                  <a:gd name="T91" fmla="*/ 2147483647 h 16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55"/>
                  <a:gd name="T139" fmla="*/ 0 h 165"/>
                  <a:gd name="T140" fmla="*/ 155 w 155"/>
                  <a:gd name="T141" fmla="*/ 165 h 16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55" h="165">
                    <a:moveTo>
                      <a:pt x="154" y="55"/>
                    </a:moveTo>
                    <a:lnTo>
                      <a:pt x="140" y="40"/>
                    </a:lnTo>
                    <a:lnTo>
                      <a:pt x="134" y="37"/>
                    </a:lnTo>
                    <a:lnTo>
                      <a:pt x="127" y="33"/>
                    </a:lnTo>
                    <a:lnTo>
                      <a:pt x="122" y="30"/>
                    </a:lnTo>
                    <a:lnTo>
                      <a:pt x="115" y="21"/>
                    </a:lnTo>
                    <a:lnTo>
                      <a:pt x="104" y="21"/>
                    </a:lnTo>
                    <a:lnTo>
                      <a:pt x="93" y="25"/>
                    </a:lnTo>
                    <a:lnTo>
                      <a:pt x="84" y="31"/>
                    </a:lnTo>
                    <a:lnTo>
                      <a:pt x="70" y="30"/>
                    </a:lnTo>
                    <a:lnTo>
                      <a:pt x="62" y="25"/>
                    </a:lnTo>
                    <a:lnTo>
                      <a:pt x="55" y="18"/>
                    </a:lnTo>
                    <a:lnTo>
                      <a:pt x="48" y="12"/>
                    </a:lnTo>
                    <a:lnTo>
                      <a:pt x="43" y="5"/>
                    </a:lnTo>
                    <a:lnTo>
                      <a:pt x="42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8" y="2"/>
                    </a:lnTo>
                    <a:lnTo>
                      <a:pt x="37" y="3"/>
                    </a:lnTo>
                    <a:lnTo>
                      <a:pt x="34" y="3"/>
                    </a:lnTo>
                    <a:lnTo>
                      <a:pt x="34" y="9"/>
                    </a:lnTo>
                    <a:lnTo>
                      <a:pt x="31" y="9"/>
                    </a:lnTo>
                    <a:lnTo>
                      <a:pt x="33" y="15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9" y="3"/>
                    </a:lnTo>
                    <a:lnTo>
                      <a:pt x="24" y="9"/>
                    </a:lnTo>
                    <a:lnTo>
                      <a:pt x="18" y="15"/>
                    </a:lnTo>
                    <a:lnTo>
                      <a:pt x="6" y="21"/>
                    </a:lnTo>
                    <a:lnTo>
                      <a:pt x="1" y="27"/>
                    </a:lnTo>
                    <a:lnTo>
                      <a:pt x="0" y="34"/>
                    </a:lnTo>
                    <a:lnTo>
                      <a:pt x="1" y="43"/>
                    </a:lnTo>
                    <a:lnTo>
                      <a:pt x="4" y="48"/>
                    </a:lnTo>
                    <a:lnTo>
                      <a:pt x="4" y="55"/>
                    </a:lnTo>
                    <a:lnTo>
                      <a:pt x="1" y="64"/>
                    </a:lnTo>
                    <a:lnTo>
                      <a:pt x="1" y="71"/>
                    </a:lnTo>
                    <a:lnTo>
                      <a:pt x="4" y="77"/>
                    </a:lnTo>
                    <a:lnTo>
                      <a:pt x="12" y="80"/>
                    </a:lnTo>
                    <a:lnTo>
                      <a:pt x="9" y="80"/>
                    </a:lnTo>
                    <a:lnTo>
                      <a:pt x="40" y="85"/>
                    </a:lnTo>
                    <a:lnTo>
                      <a:pt x="42" y="92"/>
                    </a:lnTo>
                    <a:lnTo>
                      <a:pt x="43" y="92"/>
                    </a:lnTo>
                    <a:lnTo>
                      <a:pt x="48" y="96"/>
                    </a:lnTo>
                    <a:lnTo>
                      <a:pt x="53" y="92"/>
                    </a:lnTo>
                    <a:lnTo>
                      <a:pt x="59" y="89"/>
                    </a:lnTo>
                    <a:lnTo>
                      <a:pt x="60" y="98"/>
                    </a:lnTo>
                    <a:lnTo>
                      <a:pt x="53" y="102"/>
                    </a:lnTo>
                    <a:lnTo>
                      <a:pt x="52" y="109"/>
                    </a:lnTo>
                    <a:lnTo>
                      <a:pt x="52" y="115"/>
                    </a:lnTo>
                    <a:lnTo>
                      <a:pt x="55" y="124"/>
                    </a:lnTo>
                    <a:lnTo>
                      <a:pt x="60" y="126"/>
                    </a:lnTo>
                    <a:lnTo>
                      <a:pt x="53" y="133"/>
                    </a:lnTo>
                    <a:lnTo>
                      <a:pt x="55" y="133"/>
                    </a:lnTo>
                    <a:lnTo>
                      <a:pt x="59" y="146"/>
                    </a:lnTo>
                    <a:lnTo>
                      <a:pt x="60" y="157"/>
                    </a:lnTo>
                    <a:lnTo>
                      <a:pt x="70" y="159"/>
                    </a:lnTo>
                    <a:lnTo>
                      <a:pt x="85" y="164"/>
                    </a:lnTo>
                    <a:lnTo>
                      <a:pt x="101" y="146"/>
                    </a:lnTo>
                    <a:lnTo>
                      <a:pt x="109" y="141"/>
                    </a:lnTo>
                    <a:lnTo>
                      <a:pt x="109" y="133"/>
                    </a:lnTo>
                    <a:lnTo>
                      <a:pt x="101" y="135"/>
                    </a:lnTo>
                    <a:lnTo>
                      <a:pt x="99" y="133"/>
                    </a:lnTo>
                    <a:lnTo>
                      <a:pt x="99" y="129"/>
                    </a:lnTo>
                    <a:lnTo>
                      <a:pt x="96" y="122"/>
                    </a:lnTo>
                    <a:lnTo>
                      <a:pt x="93" y="118"/>
                    </a:lnTo>
                    <a:lnTo>
                      <a:pt x="90" y="118"/>
                    </a:lnTo>
                    <a:lnTo>
                      <a:pt x="90" y="113"/>
                    </a:lnTo>
                    <a:lnTo>
                      <a:pt x="92" y="113"/>
                    </a:lnTo>
                    <a:lnTo>
                      <a:pt x="95" y="115"/>
                    </a:lnTo>
                    <a:lnTo>
                      <a:pt x="99" y="117"/>
                    </a:lnTo>
                    <a:lnTo>
                      <a:pt x="101" y="118"/>
                    </a:lnTo>
                    <a:lnTo>
                      <a:pt x="101" y="117"/>
                    </a:lnTo>
                    <a:lnTo>
                      <a:pt x="110" y="118"/>
                    </a:lnTo>
                    <a:lnTo>
                      <a:pt x="113" y="124"/>
                    </a:lnTo>
                    <a:lnTo>
                      <a:pt x="125" y="124"/>
                    </a:lnTo>
                    <a:lnTo>
                      <a:pt x="127" y="118"/>
                    </a:lnTo>
                    <a:lnTo>
                      <a:pt x="134" y="115"/>
                    </a:lnTo>
                    <a:lnTo>
                      <a:pt x="135" y="115"/>
                    </a:lnTo>
                    <a:lnTo>
                      <a:pt x="142" y="117"/>
                    </a:lnTo>
                    <a:lnTo>
                      <a:pt x="143" y="111"/>
                    </a:lnTo>
                    <a:lnTo>
                      <a:pt x="137" y="95"/>
                    </a:lnTo>
                    <a:lnTo>
                      <a:pt x="138" y="96"/>
                    </a:lnTo>
                    <a:lnTo>
                      <a:pt x="135" y="85"/>
                    </a:lnTo>
                    <a:lnTo>
                      <a:pt x="137" y="74"/>
                    </a:lnTo>
                    <a:lnTo>
                      <a:pt x="143" y="71"/>
                    </a:lnTo>
                    <a:lnTo>
                      <a:pt x="143" y="61"/>
                    </a:lnTo>
                    <a:lnTo>
                      <a:pt x="152" y="58"/>
                    </a:lnTo>
                    <a:lnTo>
                      <a:pt x="154" y="5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2" name="Freeform 206"/>
              <p:cNvSpPr>
                <a:spLocks/>
              </p:cNvSpPr>
              <p:nvPr/>
            </p:nvSpPr>
            <p:spPr bwMode="auto">
              <a:xfrm>
                <a:off x="3786014" y="4154138"/>
                <a:ext cx="72129" cy="136451"/>
              </a:xfrm>
              <a:custGeom>
                <a:avLst/>
                <a:gdLst>
                  <a:gd name="T0" fmla="*/ 2147483647 w 45"/>
                  <a:gd name="T1" fmla="*/ 2147483647 h 84"/>
                  <a:gd name="T2" fmla="*/ 2147483647 w 45"/>
                  <a:gd name="T3" fmla="*/ 2147483647 h 84"/>
                  <a:gd name="T4" fmla="*/ 2147483647 w 45"/>
                  <a:gd name="T5" fmla="*/ 0 h 84"/>
                  <a:gd name="T6" fmla="*/ 2147483647 w 45"/>
                  <a:gd name="T7" fmla="*/ 2147483647 h 84"/>
                  <a:gd name="T8" fmla="*/ 2147483647 w 45"/>
                  <a:gd name="T9" fmla="*/ 2147483647 h 84"/>
                  <a:gd name="T10" fmla="*/ 2147483647 w 45"/>
                  <a:gd name="T11" fmla="*/ 2147483647 h 84"/>
                  <a:gd name="T12" fmla="*/ 2147483647 w 45"/>
                  <a:gd name="T13" fmla="*/ 2147483647 h 84"/>
                  <a:gd name="T14" fmla="*/ 0 w 45"/>
                  <a:gd name="T15" fmla="*/ 2147483647 h 84"/>
                  <a:gd name="T16" fmla="*/ 2147483647 w 45"/>
                  <a:gd name="T17" fmla="*/ 2147483647 h 84"/>
                  <a:gd name="T18" fmla="*/ 2147483647 w 45"/>
                  <a:gd name="T19" fmla="*/ 2147483647 h 84"/>
                  <a:gd name="T20" fmla="*/ 2147483647 w 45"/>
                  <a:gd name="T21" fmla="*/ 2147483647 h 84"/>
                  <a:gd name="T22" fmla="*/ 2147483647 w 45"/>
                  <a:gd name="T23" fmla="*/ 2147483647 h 84"/>
                  <a:gd name="T24" fmla="*/ 2147483647 w 45"/>
                  <a:gd name="T25" fmla="*/ 2147483647 h 84"/>
                  <a:gd name="T26" fmla="*/ 2147483647 w 45"/>
                  <a:gd name="T27" fmla="*/ 2147483647 h 84"/>
                  <a:gd name="T28" fmla="*/ 2147483647 w 45"/>
                  <a:gd name="T29" fmla="*/ 2147483647 h 84"/>
                  <a:gd name="T30" fmla="*/ 2147483647 w 45"/>
                  <a:gd name="T31" fmla="*/ 2147483647 h 84"/>
                  <a:gd name="T32" fmla="*/ 2147483647 w 45"/>
                  <a:gd name="T33" fmla="*/ 2147483647 h 84"/>
                  <a:gd name="T34" fmla="*/ 2147483647 w 45"/>
                  <a:gd name="T35" fmla="*/ 2147483647 h 84"/>
                  <a:gd name="T36" fmla="*/ 2147483647 w 45"/>
                  <a:gd name="T37" fmla="*/ 2147483647 h 84"/>
                  <a:gd name="T38" fmla="*/ 2147483647 w 45"/>
                  <a:gd name="T39" fmla="*/ 2147483647 h 84"/>
                  <a:gd name="T40" fmla="*/ 2147483647 w 45"/>
                  <a:gd name="T41" fmla="*/ 2147483647 h 84"/>
                  <a:gd name="T42" fmla="*/ 2147483647 w 45"/>
                  <a:gd name="T43" fmla="*/ 2147483647 h 84"/>
                  <a:gd name="T44" fmla="*/ 2147483647 w 45"/>
                  <a:gd name="T45" fmla="*/ 2147483647 h 84"/>
                  <a:gd name="T46" fmla="*/ 2147483647 w 45"/>
                  <a:gd name="T47" fmla="*/ 2147483647 h 84"/>
                  <a:gd name="T48" fmla="*/ 2147483647 w 45"/>
                  <a:gd name="T49" fmla="*/ 2147483647 h 84"/>
                  <a:gd name="T50" fmla="*/ 2147483647 w 45"/>
                  <a:gd name="T51" fmla="*/ 2147483647 h 84"/>
                  <a:gd name="T52" fmla="*/ 2147483647 w 45"/>
                  <a:gd name="T53" fmla="*/ 2147483647 h 84"/>
                  <a:gd name="T54" fmla="*/ 2147483647 w 45"/>
                  <a:gd name="T55" fmla="*/ 2147483647 h 84"/>
                  <a:gd name="T56" fmla="*/ 2147483647 w 45"/>
                  <a:gd name="T57" fmla="*/ 2147483647 h 84"/>
                  <a:gd name="T58" fmla="*/ 2147483647 w 45"/>
                  <a:gd name="T59" fmla="*/ 2147483647 h 84"/>
                  <a:gd name="T60" fmla="*/ 2147483647 w 45"/>
                  <a:gd name="T61" fmla="*/ 2147483647 h 84"/>
                  <a:gd name="T62" fmla="*/ 2147483647 w 45"/>
                  <a:gd name="T63" fmla="*/ 2147483647 h 84"/>
                  <a:gd name="T64" fmla="*/ 2147483647 w 45"/>
                  <a:gd name="T65" fmla="*/ 2147483647 h 84"/>
                  <a:gd name="T66" fmla="*/ 2147483647 w 45"/>
                  <a:gd name="T67" fmla="*/ 2147483647 h 84"/>
                  <a:gd name="T68" fmla="*/ 2147483647 w 45"/>
                  <a:gd name="T69" fmla="*/ 2147483647 h 84"/>
                  <a:gd name="T70" fmla="*/ 2147483647 w 45"/>
                  <a:gd name="T71" fmla="*/ 2147483647 h 84"/>
                  <a:gd name="T72" fmla="*/ 2147483647 w 45"/>
                  <a:gd name="T73" fmla="*/ 2147483647 h 84"/>
                  <a:gd name="T74" fmla="*/ 2147483647 w 45"/>
                  <a:gd name="T75" fmla="*/ 2147483647 h 8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"/>
                  <a:gd name="T115" fmla="*/ 0 h 84"/>
                  <a:gd name="T116" fmla="*/ 45 w 45"/>
                  <a:gd name="T117" fmla="*/ 84 h 8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" h="84">
                    <a:moveTo>
                      <a:pt x="44" y="27"/>
                    </a:moveTo>
                    <a:lnTo>
                      <a:pt x="31" y="13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8" y="6"/>
                    </a:lnTo>
                    <a:lnTo>
                      <a:pt x="8" y="16"/>
                    </a:lnTo>
                    <a:lnTo>
                      <a:pt x="2" y="19"/>
                    </a:lnTo>
                    <a:lnTo>
                      <a:pt x="0" y="3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8" y="56"/>
                    </a:lnTo>
                    <a:lnTo>
                      <a:pt x="13" y="56"/>
                    </a:lnTo>
                    <a:lnTo>
                      <a:pt x="16" y="61"/>
                    </a:lnTo>
                    <a:lnTo>
                      <a:pt x="15" y="68"/>
                    </a:lnTo>
                    <a:lnTo>
                      <a:pt x="13" y="80"/>
                    </a:lnTo>
                    <a:lnTo>
                      <a:pt x="16" y="83"/>
                    </a:lnTo>
                    <a:lnTo>
                      <a:pt x="15" y="83"/>
                    </a:lnTo>
                    <a:lnTo>
                      <a:pt x="19" y="81"/>
                    </a:lnTo>
                    <a:lnTo>
                      <a:pt x="21" y="81"/>
                    </a:lnTo>
                    <a:lnTo>
                      <a:pt x="30" y="77"/>
                    </a:lnTo>
                    <a:lnTo>
                      <a:pt x="33" y="77"/>
                    </a:lnTo>
                    <a:lnTo>
                      <a:pt x="39" y="80"/>
                    </a:lnTo>
                    <a:lnTo>
                      <a:pt x="35" y="72"/>
                    </a:lnTo>
                    <a:lnTo>
                      <a:pt x="34" y="71"/>
                    </a:lnTo>
                    <a:lnTo>
                      <a:pt x="33" y="61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27" y="53"/>
                    </a:lnTo>
                    <a:lnTo>
                      <a:pt x="26" y="49"/>
                    </a:lnTo>
                    <a:lnTo>
                      <a:pt x="26" y="43"/>
                    </a:lnTo>
                    <a:lnTo>
                      <a:pt x="30" y="40"/>
                    </a:lnTo>
                    <a:lnTo>
                      <a:pt x="30" y="37"/>
                    </a:lnTo>
                    <a:lnTo>
                      <a:pt x="33" y="40"/>
                    </a:lnTo>
                    <a:lnTo>
                      <a:pt x="37" y="40"/>
                    </a:lnTo>
                    <a:lnTo>
                      <a:pt x="37" y="37"/>
                    </a:lnTo>
                    <a:lnTo>
                      <a:pt x="40" y="31"/>
                    </a:lnTo>
                    <a:lnTo>
                      <a:pt x="40" y="30"/>
                    </a:lnTo>
                    <a:lnTo>
                      <a:pt x="44" y="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3" name="Freeform 207"/>
              <p:cNvSpPr>
                <a:spLocks/>
              </p:cNvSpPr>
              <p:nvPr/>
            </p:nvSpPr>
            <p:spPr bwMode="auto">
              <a:xfrm>
                <a:off x="3830851" y="4200922"/>
                <a:ext cx="64333" cy="85769"/>
              </a:xfrm>
              <a:custGeom>
                <a:avLst/>
                <a:gdLst>
                  <a:gd name="T0" fmla="*/ 2147483647 w 38"/>
                  <a:gd name="T1" fmla="*/ 0 h 53"/>
                  <a:gd name="T2" fmla="*/ 2147483647 w 38"/>
                  <a:gd name="T3" fmla="*/ 2147483647 h 53"/>
                  <a:gd name="T4" fmla="*/ 2147483647 w 38"/>
                  <a:gd name="T5" fmla="*/ 2147483647 h 53"/>
                  <a:gd name="T6" fmla="*/ 2147483647 w 38"/>
                  <a:gd name="T7" fmla="*/ 2147483647 h 53"/>
                  <a:gd name="T8" fmla="*/ 2147483647 w 38"/>
                  <a:gd name="T9" fmla="*/ 2147483647 h 53"/>
                  <a:gd name="T10" fmla="*/ 2147483647 w 38"/>
                  <a:gd name="T11" fmla="*/ 2147483647 h 53"/>
                  <a:gd name="T12" fmla="*/ 2147483647 w 38"/>
                  <a:gd name="T13" fmla="*/ 2147483647 h 53"/>
                  <a:gd name="T14" fmla="*/ 2147483647 w 38"/>
                  <a:gd name="T15" fmla="*/ 2147483647 h 53"/>
                  <a:gd name="T16" fmla="*/ 2147483647 w 38"/>
                  <a:gd name="T17" fmla="*/ 2147483647 h 53"/>
                  <a:gd name="T18" fmla="*/ 2147483647 w 38"/>
                  <a:gd name="T19" fmla="*/ 2147483647 h 53"/>
                  <a:gd name="T20" fmla="*/ 2147483647 w 38"/>
                  <a:gd name="T21" fmla="*/ 2147483647 h 53"/>
                  <a:gd name="T22" fmla="*/ 2147483647 w 38"/>
                  <a:gd name="T23" fmla="*/ 2147483647 h 53"/>
                  <a:gd name="T24" fmla="*/ 2147483647 w 38"/>
                  <a:gd name="T25" fmla="*/ 2147483647 h 53"/>
                  <a:gd name="T26" fmla="*/ 2147483647 w 38"/>
                  <a:gd name="T27" fmla="*/ 2147483647 h 53"/>
                  <a:gd name="T28" fmla="*/ 2147483647 w 38"/>
                  <a:gd name="T29" fmla="*/ 2147483647 h 53"/>
                  <a:gd name="T30" fmla="*/ 2147483647 w 38"/>
                  <a:gd name="T31" fmla="*/ 2147483647 h 53"/>
                  <a:gd name="T32" fmla="*/ 2147483647 w 38"/>
                  <a:gd name="T33" fmla="*/ 2147483647 h 53"/>
                  <a:gd name="T34" fmla="*/ 2147483647 w 38"/>
                  <a:gd name="T35" fmla="*/ 2147483647 h 53"/>
                  <a:gd name="T36" fmla="*/ 2147483647 w 38"/>
                  <a:gd name="T37" fmla="*/ 2147483647 h 53"/>
                  <a:gd name="T38" fmla="*/ 2147483647 w 38"/>
                  <a:gd name="T39" fmla="*/ 2147483647 h 53"/>
                  <a:gd name="T40" fmla="*/ 2147483647 w 38"/>
                  <a:gd name="T41" fmla="*/ 2147483647 h 53"/>
                  <a:gd name="T42" fmla="*/ 2147483647 w 38"/>
                  <a:gd name="T43" fmla="*/ 2147483647 h 53"/>
                  <a:gd name="T44" fmla="*/ 2147483647 w 38"/>
                  <a:gd name="T45" fmla="*/ 2147483647 h 53"/>
                  <a:gd name="T46" fmla="*/ 2147483647 w 38"/>
                  <a:gd name="T47" fmla="*/ 2147483647 h 53"/>
                  <a:gd name="T48" fmla="*/ 2147483647 w 38"/>
                  <a:gd name="T49" fmla="*/ 2147483647 h 53"/>
                  <a:gd name="T50" fmla="*/ 2147483647 w 38"/>
                  <a:gd name="T51" fmla="*/ 2147483647 h 53"/>
                  <a:gd name="T52" fmla="*/ 2147483647 w 38"/>
                  <a:gd name="T53" fmla="*/ 2147483647 h 53"/>
                  <a:gd name="T54" fmla="*/ 0 w 38"/>
                  <a:gd name="T55" fmla="*/ 2147483647 h 53"/>
                  <a:gd name="T56" fmla="*/ 0 w 38"/>
                  <a:gd name="T57" fmla="*/ 2147483647 h 53"/>
                  <a:gd name="T58" fmla="*/ 2147483647 w 38"/>
                  <a:gd name="T59" fmla="*/ 2147483647 h 53"/>
                  <a:gd name="T60" fmla="*/ 2147483647 w 38"/>
                  <a:gd name="T61" fmla="*/ 2147483647 h 53"/>
                  <a:gd name="T62" fmla="*/ 2147483647 w 38"/>
                  <a:gd name="T63" fmla="*/ 2147483647 h 53"/>
                  <a:gd name="T64" fmla="*/ 2147483647 w 38"/>
                  <a:gd name="T65" fmla="*/ 2147483647 h 53"/>
                  <a:gd name="T66" fmla="*/ 2147483647 w 38"/>
                  <a:gd name="T67" fmla="*/ 2147483647 h 53"/>
                  <a:gd name="T68" fmla="*/ 2147483647 w 38"/>
                  <a:gd name="T69" fmla="*/ 2147483647 h 53"/>
                  <a:gd name="T70" fmla="*/ 2147483647 w 38"/>
                  <a:gd name="T71" fmla="*/ 2147483647 h 53"/>
                  <a:gd name="T72" fmla="*/ 2147483647 w 38"/>
                  <a:gd name="T73" fmla="*/ 0 h 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8"/>
                  <a:gd name="T112" fmla="*/ 0 h 53"/>
                  <a:gd name="T113" fmla="*/ 38 w 38"/>
                  <a:gd name="T114" fmla="*/ 53 h 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8" h="53">
                    <a:moveTo>
                      <a:pt x="17" y="0"/>
                    </a:moveTo>
                    <a:lnTo>
                      <a:pt x="37" y="9"/>
                    </a:lnTo>
                    <a:lnTo>
                      <a:pt x="37" y="6"/>
                    </a:lnTo>
                    <a:lnTo>
                      <a:pt x="37" y="12"/>
                    </a:lnTo>
                    <a:lnTo>
                      <a:pt x="36" y="18"/>
                    </a:lnTo>
                    <a:lnTo>
                      <a:pt x="31" y="22"/>
                    </a:lnTo>
                    <a:lnTo>
                      <a:pt x="29" y="24"/>
                    </a:lnTo>
                    <a:lnTo>
                      <a:pt x="36" y="31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4" y="43"/>
                    </a:lnTo>
                    <a:lnTo>
                      <a:pt x="32" y="47"/>
                    </a:lnTo>
                    <a:lnTo>
                      <a:pt x="28" y="47"/>
                    </a:lnTo>
                    <a:lnTo>
                      <a:pt x="26" y="45"/>
                    </a:lnTo>
                    <a:lnTo>
                      <a:pt x="23" y="45"/>
                    </a:lnTo>
                    <a:lnTo>
                      <a:pt x="23" y="47"/>
                    </a:lnTo>
                    <a:lnTo>
                      <a:pt x="17" y="47"/>
                    </a:lnTo>
                    <a:lnTo>
                      <a:pt x="17" y="45"/>
                    </a:lnTo>
                    <a:lnTo>
                      <a:pt x="15" y="48"/>
                    </a:lnTo>
                    <a:lnTo>
                      <a:pt x="17" y="52"/>
                    </a:lnTo>
                    <a:lnTo>
                      <a:pt x="12" y="50"/>
                    </a:lnTo>
                    <a:lnTo>
                      <a:pt x="9" y="43"/>
                    </a:lnTo>
                    <a:lnTo>
                      <a:pt x="7" y="42"/>
                    </a:lnTo>
                    <a:lnTo>
                      <a:pt x="6" y="33"/>
                    </a:lnTo>
                    <a:lnTo>
                      <a:pt x="3" y="31"/>
                    </a:lnTo>
                    <a:lnTo>
                      <a:pt x="5" y="31"/>
                    </a:lnTo>
                    <a:lnTo>
                      <a:pt x="1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9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4" name="Freeform 208"/>
              <p:cNvSpPr>
                <a:spLocks/>
              </p:cNvSpPr>
              <p:nvPr/>
            </p:nvSpPr>
            <p:spPr bwMode="auto">
              <a:xfrm>
                <a:off x="3883488" y="4210668"/>
                <a:ext cx="68231" cy="68226"/>
              </a:xfrm>
              <a:custGeom>
                <a:avLst/>
                <a:gdLst>
                  <a:gd name="T0" fmla="*/ 2147483647 w 40"/>
                  <a:gd name="T1" fmla="*/ 2147483647 h 43"/>
                  <a:gd name="T2" fmla="*/ 2147483647 w 40"/>
                  <a:gd name="T3" fmla="*/ 2147483647 h 43"/>
                  <a:gd name="T4" fmla="*/ 2147483647 w 40"/>
                  <a:gd name="T5" fmla="*/ 2147483647 h 43"/>
                  <a:gd name="T6" fmla="*/ 2147483647 w 40"/>
                  <a:gd name="T7" fmla="*/ 2147483647 h 43"/>
                  <a:gd name="T8" fmla="*/ 2147483647 w 40"/>
                  <a:gd name="T9" fmla="*/ 0 h 43"/>
                  <a:gd name="T10" fmla="*/ 2147483647 w 40"/>
                  <a:gd name="T11" fmla="*/ 2147483647 h 43"/>
                  <a:gd name="T12" fmla="*/ 2147483647 w 40"/>
                  <a:gd name="T13" fmla="*/ 2147483647 h 43"/>
                  <a:gd name="T14" fmla="*/ 2147483647 w 40"/>
                  <a:gd name="T15" fmla="*/ 2147483647 h 43"/>
                  <a:gd name="T16" fmla="*/ 0 w 40"/>
                  <a:gd name="T17" fmla="*/ 2147483647 h 43"/>
                  <a:gd name="T18" fmla="*/ 2147483647 w 40"/>
                  <a:gd name="T19" fmla="*/ 2147483647 h 43"/>
                  <a:gd name="T20" fmla="*/ 2147483647 w 40"/>
                  <a:gd name="T21" fmla="*/ 2147483647 h 43"/>
                  <a:gd name="T22" fmla="*/ 2147483647 w 40"/>
                  <a:gd name="T23" fmla="*/ 2147483647 h 43"/>
                  <a:gd name="T24" fmla="*/ 2147483647 w 40"/>
                  <a:gd name="T25" fmla="*/ 2147483647 h 43"/>
                  <a:gd name="T26" fmla="*/ 2147483647 w 40"/>
                  <a:gd name="T27" fmla="*/ 2147483647 h 43"/>
                  <a:gd name="T28" fmla="*/ 2147483647 w 40"/>
                  <a:gd name="T29" fmla="*/ 2147483647 h 43"/>
                  <a:gd name="T30" fmla="*/ 2147483647 w 40"/>
                  <a:gd name="T31" fmla="*/ 2147483647 h 43"/>
                  <a:gd name="T32" fmla="*/ 2147483647 w 40"/>
                  <a:gd name="T33" fmla="*/ 2147483647 h 43"/>
                  <a:gd name="T34" fmla="*/ 2147483647 w 40"/>
                  <a:gd name="T35" fmla="*/ 2147483647 h 43"/>
                  <a:gd name="T36" fmla="*/ 2147483647 w 40"/>
                  <a:gd name="T37" fmla="*/ 2147483647 h 43"/>
                  <a:gd name="T38" fmla="*/ 2147483647 w 40"/>
                  <a:gd name="T39" fmla="*/ 2147483647 h 43"/>
                  <a:gd name="T40" fmla="*/ 2147483647 w 40"/>
                  <a:gd name="T41" fmla="*/ 2147483647 h 43"/>
                  <a:gd name="T42" fmla="*/ 2147483647 w 40"/>
                  <a:gd name="T43" fmla="*/ 2147483647 h 43"/>
                  <a:gd name="T44" fmla="*/ 2147483647 w 40"/>
                  <a:gd name="T45" fmla="*/ 2147483647 h 43"/>
                  <a:gd name="T46" fmla="*/ 2147483647 w 40"/>
                  <a:gd name="T47" fmla="*/ 2147483647 h 43"/>
                  <a:gd name="T48" fmla="*/ 2147483647 w 40"/>
                  <a:gd name="T49" fmla="*/ 2147483647 h 43"/>
                  <a:gd name="T50" fmla="*/ 2147483647 w 40"/>
                  <a:gd name="T51" fmla="*/ 2147483647 h 4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0"/>
                  <a:gd name="T79" fmla="*/ 0 h 43"/>
                  <a:gd name="T80" fmla="*/ 40 w 40"/>
                  <a:gd name="T81" fmla="*/ 43 h 4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0" h="43">
                    <a:moveTo>
                      <a:pt x="39" y="19"/>
                    </a:moveTo>
                    <a:lnTo>
                      <a:pt x="33" y="15"/>
                    </a:lnTo>
                    <a:lnTo>
                      <a:pt x="27" y="10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8" y="6"/>
                    </a:lnTo>
                    <a:lnTo>
                      <a:pt x="7" y="12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7" y="25"/>
                    </a:lnTo>
                    <a:lnTo>
                      <a:pt x="7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5" y="39"/>
                    </a:lnTo>
                    <a:lnTo>
                      <a:pt x="3" y="41"/>
                    </a:lnTo>
                    <a:lnTo>
                      <a:pt x="7" y="42"/>
                    </a:lnTo>
                    <a:lnTo>
                      <a:pt x="10" y="39"/>
                    </a:lnTo>
                    <a:lnTo>
                      <a:pt x="15" y="39"/>
                    </a:lnTo>
                    <a:lnTo>
                      <a:pt x="19" y="41"/>
                    </a:lnTo>
                    <a:lnTo>
                      <a:pt x="21" y="42"/>
                    </a:lnTo>
                    <a:lnTo>
                      <a:pt x="23" y="41"/>
                    </a:lnTo>
                    <a:lnTo>
                      <a:pt x="25" y="39"/>
                    </a:lnTo>
                    <a:lnTo>
                      <a:pt x="28" y="32"/>
                    </a:lnTo>
                    <a:lnTo>
                      <a:pt x="34" y="25"/>
                    </a:lnTo>
                    <a:lnTo>
                      <a:pt x="34" y="24"/>
                    </a:lnTo>
                    <a:lnTo>
                      <a:pt x="39" y="1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5" name="Freeform 209"/>
              <p:cNvSpPr>
                <a:spLocks/>
              </p:cNvSpPr>
              <p:nvPr/>
            </p:nvSpPr>
            <p:spPr bwMode="auto">
              <a:xfrm>
                <a:off x="3448755" y="4056674"/>
                <a:ext cx="210543" cy="387911"/>
              </a:xfrm>
              <a:custGeom>
                <a:avLst/>
                <a:gdLst>
                  <a:gd name="T0" fmla="*/ 2147483647 w 129"/>
                  <a:gd name="T1" fmla="*/ 2147483647 h 238"/>
                  <a:gd name="T2" fmla="*/ 2147483647 w 129"/>
                  <a:gd name="T3" fmla="*/ 2147483647 h 238"/>
                  <a:gd name="T4" fmla="*/ 2147483647 w 129"/>
                  <a:gd name="T5" fmla="*/ 2147483647 h 238"/>
                  <a:gd name="T6" fmla="*/ 2147483647 w 129"/>
                  <a:gd name="T7" fmla="*/ 2147483647 h 238"/>
                  <a:gd name="T8" fmla="*/ 2147483647 w 129"/>
                  <a:gd name="T9" fmla="*/ 2147483647 h 238"/>
                  <a:gd name="T10" fmla="*/ 2147483647 w 129"/>
                  <a:gd name="T11" fmla="*/ 2147483647 h 238"/>
                  <a:gd name="T12" fmla="*/ 2147483647 w 129"/>
                  <a:gd name="T13" fmla="*/ 2147483647 h 238"/>
                  <a:gd name="T14" fmla="*/ 2147483647 w 129"/>
                  <a:gd name="T15" fmla="*/ 2147483647 h 238"/>
                  <a:gd name="T16" fmla="*/ 2147483647 w 129"/>
                  <a:gd name="T17" fmla="*/ 2147483647 h 238"/>
                  <a:gd name="T18" fmla="*/ 2147483647 w 129"/>
                  <a:gd name="T19" fmla="*/ 2147483647 h 238"/>
                  <a:gd name="T20" fmla="*/ 2147483647 w 129"/>
                  <a:gd name="T21" fmla="*/ 2147483647 h 238"/>
                  <a:gd name="T22" fmla="*/ 0 w 129"/>
                  <a:gd name="T23" fmla="*/ 2147483647 h 238"/>
                  <a:gd name="T24" fmla="*/ 2147483647 w 129"/>
                  <a:gd name="T25" fmla="*/ 2147483647 h 238"/>
                  <a:gd name="T26" fmla="*/ 2147483647 w 129"/>
                  <a:gd name="T27" fmla="*/ 2147483647 h 238"/>
                  <a:gd name="T28" fmla="*/ 2147483647 w 129"/>
                  <a:gd name="T29" fmla="*/ 2147483647 h 238"/>
                  <a:gd name="T30" fmla="*/ 2147483647 w 129"/>
                  <a:gd name="T31" fmla="*/ 2147483647 h 238"/>
                  <a:gd name="T32" fmla="*/ 2147483647 w 129"/>
                  <a:gd name="T33" fmla="*/ 2147483647 h 238"/>
                  <a:gd name="T34" fmla="*/ 2147483647 w 129"/>
                  <a:gd name="T35" fmla="*/ 2147483647 h 238"/>
                  <a:gd name="T36" fmla="*/ 2147483647 w 129"/>
                  <a:gd name="T37" fmla="*/ 2147483647 h 238"/>
                  <a:gd name="T38" fmla="*/ 2147483647 w 129"/>
                  <a:gd name="T39" fmla="*/ 2147483647 h 238"/>
                  <a:gd name="T40" fmla="*/ 2147483647 w 129"/>
                  <a:gd name="T41" fmla="*/ 2147483647 h 238"/>
                  <a:gd name="T42" fmla="*/ 2147483647 w 129"/>
                  <a:gd name="T43" fmla="*/ 0 h 238"/>
                  <a:gd name="T44" fmla="*/ 2147483647 w 129"/>
                  <a:gd name="T45" fmla="*/ 2147483647 h 238"/>
                  <a:gd name="T46" fmla="*/ 2147483647 w 129"/>
                  <a:gd name="T47" fmla="*/ 2147483647 h 238"/>
                  <a:gd name="T48" fmla="*/ 2147483647 w 129"/>
                  <a:gd name="T49" fmla="*/ 2147483647 h 238"/>
                  <a:gd name="T50" fmla="*/ 2147483647 w 129"/>
                  <a:gd name="T51" fmla="*/ 2147483647 h 238"/>
                  <a:gd name="T52" fmla="*/ 2147483647 w 129"/>
                  <a:gd name="T53" fmla="*/ 2147483647 h 238"/>
                  <a:gd name="T54" fmla="*/ 2147483647 w 129"/>
                  <a:gd name="T55" fmla="*/ 2147483647 h 238"/>
                  <a:gd name="T56" fmla="*/ 2147483647 w 129"/>
                  <a:gd name="T57" fmla="*/ 2147483647 h 238"/>
                  <a:gd name="T58" fmla="*/ 2147483647 w 129"/>
                  <a:gd name="T59" fmla="*/ 2147483647 h 238"/>
                  <a:gd name="T60" fmla="*/ 2147483647 w 129"/>
                  <a:gd name="T61" fmla="*/ 2147483647 h 238"/>
                  <a:gd name="T62" fmla="*/ 2147483647 w 129"/>
                  <a:gd name="T63" fmla="*/ 2147483647 h 238"/>
                  <a:gd name="T64" fmla="*/ 2147483647 w 129"/>
                  <a:gd name="T65" fmla="*/ 2147483647 h 238"/>
                  <a:gd name="T66" fmla="*/ 2147483647 w 129"/>
                  <a:gd name="T67" fmla="*/ 2147483647 h 238"/>
                  <a:gd name="T68" fmla="*/ 2147483647 w 129"/>
                  <a:gd name="T69" fmla="*/ 2147483647 h 238"/>
                  <a:gd name="T70" fmla="*/ 2147483647 w 129"/>
                  <a:gd name="T71" fmla="*/ 2147483647 h 238"/>
                  <a:gd name="T72" fmla="*/ 2147483647 w 129"/>
                  <a:gd name="T73" fmla="*/ 2147483647 h 238"/>
                  <a:gd name="T74" fmla="*/ 2147483647 w 129"/>
                  <a:gd name="T75" fmla="*/ 2147483647 h 238"/>
                  <a:gd name="T76" fmla="*/ 2147483647 w 129"/>
                  <a:gd name="T77" fmla="*/ 2147483647 h 238"/>
                  <a:gd name="T78" fmla="*/ 2147483647 w 129"/>
                  <a:gd name="T79" fmla="*/ 2147483647 h 238"/>
                  <a:gd name="T80" fmla="*/ 2147483647 w 129"/>
                  <a:gd name="T81" fmla="*/ 2147483647 h 238"/>
                  <a:gd name="T82" fmla="*/ 2147483647 w 129"/>
                  <a:gd name="T83" fmla="*/ 2147483647 h 238"/>
                  <a:gd name="T84" fmla="*/ 2147483647 w 129"/>
                  <a:gd name="T85" fmla="*/ 2147483647 h 238"/>
                  <a:gd name="T86" fmla="*/ 2147483647 w 129"/>
                  <a:gd name="T87" fmla="*/ 2147483647 h 238"/>
                  <a:gd name="T88" fmla="*/ 2147483647 w 129"/>
                  <a:gd name="T89" fmla="*/ 2147483647 h 238"/>
                  <a:gd name="T90" fmla="*/ 2147483647 w 129"/>
                  <a:gd name="T91" fmla="*/ 2147483647 h 23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9"/>
                  <a:gd name="T139" fmla="*/ 0 h 238"/>
                  <a:gd name="T140" fmla="*/ 129 w 129"/>
                  <a:gd name="T141" fmla="*/ 238 h 23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9" h="238">
                    <a:moveTo>
                      <a:pt x="108" y="188"/>
                    </a:moveTo>
                    <a:lnTo>
                      <a:pt x="111" y="197"/>
                    </a:lnTo>
                    <a:lnTo>
                      <a:pt x="110" y="206"/>
                    </a:lnTo>
                    <a:lnTo>
                      <a:pt x="108" y="206"/>
                    </a:lnTo>
                    <a:lnTo>
                      <a:pt x="103" y="234"/>
                    </a:lnTo>
                    <a:lnTo>
                      <a:pt x="103" y="237"/>
                    </a:lnTo>
                    <a:lnTo>
                      <a:pt x="100" y="233"/>
                    </a:lnTo>
                    <a:lnTo>
                      <a:pt x="97" y="234"/>
                    </a:lnTo>
                    <a:lnTo>
                      <a:pt x="102" y="221"/>
                    </a:lnTo>
                    <a:lnTo>
                      <a:pt x="103" y="221"/>
                    </a:lnTo>
                    <a:lnTo>
                      <a:pt x="97" y="214"/>
                    </a:lnTo>
                    <a:lnTo>
                      <a:pt x="93" y="214"/>
                    </a:lnTo>
                    <a:lnTo>
                      <a:pt x="83" y="212"/>
                    </a:lnTo>
                    <a:lnTo>
                      <a:pt x="77" y="212"/>
                    </a:lnTo>
                    <a:lnTo>
                      <a:pt x="72" y="208"/>
                    </a:lnTo>
                    <a:lnTo>
                      <a:pt x="68" y="206"/>
                    </a:lnTo>
                    <a:lnTo>
                      <a:pt x="69" y="200"/>
                    </a:lnTo>
                    <a:lnTo>
                      <a:pt x="61" y="190"/>
                    </a:lnTo>
                    <a:lnTo>
                      <a:pt x="45" y="184"/>
                    </a:lnTo>
                    <a:lnTo>
                      <a:pt x="33" y="179"/>
                    </a:lnTo>
                    <a:lnTo>
                      <a:pt x="23" y="168"/>
                    </a:lnTo>
                    <a:lnTo>
                      <a:pt x="21" y="168"/>
                    </a:lnTo>
                    <a:lnTo>
                      <a:pt x="13" y="166"/>
                    </a:lnTo>
                    <a:lnTo>
                      <a:pt x="0" y="162"/>
                    </a:lnTo>
                    <a:lnTo>
                      <a:pt x="3" y="156"/>
                    </a:lnTo>
                    <a:lnTo>
                      <a:pt x="8" y="150"/>
                    </a:lnTo>
                    <a:lnTo>
                      <a:pt x="12" y="140"/>
                    </a:lnTo>
                    <a:lnTo>
                      <a:pt x="16" y="126"/>
                    </a:lnTo>
                    <a:lnTo>
                      <a:pt x="16" y="71"/>
                    </a:lnTo>
                    <a:lnTo>
                      <a:pt x="18" y="68"/>
                    </a:lnTo>
                    <a:lnTo>
                      <a:pt x="16" y="64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5" y="57"/>
                    </a:lnTo>
                    <a:lnTo>
                      <a:pt x="16" y="52"/>
                    </a:lnTo>
                    <a:lnTo>
                      <a:pt x="28" y="47"/>
                    </a:lnTo>
                    <a:lnTo>
                      <a:pt x="39" y="33"/>
                    </a:lnTo>
                    <a:lnTo>
                      <a:pt x="44" y="24"/>
                    </a:lnTo>
                    <a:lnTo>
                      <a:pt x="58" y="21"/>
                    </a:lnTo>
                    <a:lnTo>
                      <a:pt x="64" y="14"/>
                    </a:lnTo>
                    <a:lnTo>
                      <a:pt x="73" y="8"/>
                    </a:lnTo>
                    <a:lnTo>
                      <a:pt x="80" y="6"/>
                    </a:lnTo>
                    <a:lnTo>
                      <a:pt x="83" y="6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0" y="3"/>
                    </a:lnTo>
                    <a:lnTo>
                      <a:pt x="97" y="6"/>
                    </a:lnTo>
                    <a:lnTo>
                      <a:pt x="92" y="9"/>
                    </a:lnTo>
                    <a:lnTo>
                      <a:pt x="86" y="18"/>
                    </a:lnTo>
                    <a:lnTo>
                      <a:pt x="75" y="24"/>
                    </a:lnTo>
                    <a:lnTo>
                      <a:pt x="69" y="30"/>
                    </a:lnTo>
                    <a:lnTo>
                      <a:pt x="68" y="37"/>
                    </a:lnTo>
                    <a:lnTo>
                      <a:pt x="69" y="47"/>
                    </a:lnTo>
                    <a:lnTo>
                      <a:pt x="73" y="51"/>
                    </a:lnTo>
                    <a:lnTo>
                      <a:pt x="73" y="58"/>
                    </a:lnTo>
                    <a:lnTo>
                      <a:pt x="69" y="68"/>
                    </a:lnTo>
                    <a:lnTo>
                      <a:pt x="69" y="75"/>
                    </a:lnTo>
                    <a:lnTo>
                      <a:pt x="73" y="81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108" y="89"/>
                    </a:lnTo>
                    <a:lnTo>
                      <a:pt x="110" y="96"/>
                    </a:lnTo>
                    <a:lnTo>
                      <a:pt x="111" y="96"/>
                    </a:lnTo>
                    <a:lnTo>
                      <a:pt x="116" y="100"/>
                    </a:lnTo>
                    <a:lnTo>
                      <a:pt x="121" y="96"/>
                    </a:lnTo>
                    <a:lnTo>
                      <a:pt x="127" y="93"/>
                    </a:lnTo>
                    <a:lnTo>
                      <a:pt x="128" y="102"/>
                    </a:lnTo>
                    <a:lnTo>
                      <a:pt x="121" y="106"/>
                    </a:lnTo>
                    <a:lnTo>
                      <a:pt x="120" y="113"/>
                    </a:lnTo>
                    <a:lnTo>
                      <a:pt x="120" y="119"/>
                    </a:lnTo>
                    <a:lnTo>
                      <a:pt x="123" y="128"/>
                    </a:lnTo>
                    <a:lnTo>
                      <a:pt x="128" y="130"/>
                    </a:lnTo>
                    <a:lnTo>
                      <a:pt x="121" y="137"/>
                    </a:lnTo>
                    <a:lnTo>
                      <a:pt x="123" y="137"/>
                    </a:lnTo>
                    <a:lnTo>
                      <a:pt x="127" y="150"/>
                    </a:lnTo>
                    <a:lnTo>
                      <a:pt x="128" y="162"/>
                    </a:lnTo>
                    <a:lnTo>
                      <a:pt x="125" y="162"/>
                    </a:lnTo>
                    <a:lnTo>
                      <a:pt x="127" y="162"/>
                    </a:lnTo>
                    <a:lnTo>
                      <a:pt x="127" y="158"/>
                    </a:lnTo>
                    <a:lnTo>
                      <a:pt x="123" y="152"/>
                    </a:lnTo>
                    <a:lnTo>
                      <a:pt x="103" y="156"/>
                    </a:lnTo>
                    <a:lnTo>
                      <a:pt x="103" y="162"/>
                    </a:lnTo>
                    <a:lnTo>
                      <a:pt x="108" y="162"/>
                    </a:lnTo>
                    <a:lnTo>
                      <a:pt x="111" y="171"/>
                    </a:lnTo>
                    <a:lnTo>
                      <a:pt x="111" y="173"/>
                    </a:lnTo>
                    <a:lnTo>
                      <a:pt x="106" y="169"/>
                    </a:lnTo>
                    <a:lnTo>
                      <a:pt x="105" y="171"/>
                    </a:lnTo>
                    <a:lnTo>
                      <a:pt x="103" y="171"/>
                    </a:lnTo>
                    <a:lnTo>
                      <a:pt x="103" y="180"/>
                    </a:lnTo>
                    <a:lnTo>
                      <a:pt x="105" y="180"/>
                    </a:lnTo>
                    <a:lnTo>
                      <a:pt x="106" y="184"/>
                    </a:lnTo>
                    <a:lnTo>
                      <a:pt x="108" y="18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6" name="Freeform 210"/>
              <p:cNvSpPr>
                <a:spLocks/>
              </p:cNvSpPr>
              <p:nvPr/>
            </p:nvSpPr>
            <p:spPr bwMode="auto">
              <a:xfrm>
                <a:off x="3390272" y="4325677"/>
                <a:ext cx="109170" cy="136451"/>
              </a:xfrm>
              <a:custGeom>
                <a:avLst/>
                <a:gdLst>
                  <a:gd name="T0" fmla="*/ 2147483647 w 68"/>
                  <a:gd name="T1" fmla="*/ 2147483647 h 83"/>
                  <a:gd name="T2" fmla="*/ 2147483647 w 68"/>
                  <a:gd name="T3" fmla="*/ 2147483647 h 83"/>
                  <a:gd name="T4" fmla="*/ 2147483647 w 68"/>
                  <a:gd name="T5" fmla="*/ 2147483647 h 83"/>
                  <a:gd name="T6" fmla="*/ 2147483647 w 68"/>
                  <a:gd name="T7" fmla="*/ 2147483647 h 83"/>
                  <a:gd name="T8" fmla="*/ 0 w 68"/>
                  <a:gd name="T9" fmla="*/ 2147483647 h 83"/>
                  <a:gd name="T10" fmla="*/ 2147483647 w 68"/>
                  <a:gd name="T11" fmla="*/ 2147483647 h 83"/>
                  <a:gd name="T12" fmla="*/ 2147483647 w 68"/>
                  <a:gd name="T13" fmla="*/ 2147483647 h 83"/>
                  <a:gd name="T14" fmla="*/ 2147483647 w 68"/>
                  <a:gd name="T15" fmla="*/ 2147483647 h 83"/>
                  <a:gd name="T16" fmla="*/ 2147483647 w 68"/>
                  <a:gd name="T17" fmla="*/ 2147483647 h 83"/>
                  <a:gd name="T18" fmla="*/ 2147483647 w 68"/>
                  <a:gd name="T19" fmla="*/ 2147483647 h 83"/>
                  <a:gd name="T20" fmla="*/ 2147483647 w 68"/>
                  <a:gd name="T21" fmla="*/ 2147483647 h 83"/>
                  <a:gd name="T22" fmla="*/ 2147483647 w 68"/>
                  <a:gd name="T23" fmla="*/ 2147483647 h 83"/>
                  <a:gd name="T24" fmla="*/ 2147483647 w 68"/>
                  <a:gd name="T25" fmla="*/ 2147483647 h 83"/>
                  <a:gd name="T26" fmla="*/ 2147483647 w 68"/>
                  <a:gd name="T27" fmla="*/ 2147483647 h 83"/>
                  <a:gd name="T28" fmla="*/ 2147483647 w 68"/>
                  <a:gd name="T29" fmla="*/ 2147483647 h 83"/>
                  <a:gd name="T30" fmla="*/ 2147483647 w 68"/>
                  <a:gd name="T31" fmla="*/ 0 h 83"/>
                  <a:gd name="T32" fmla="*/ 2147483647 w 68"/>
                  <a:gd name="T33" fmla="*/ 2147483647 h 83"/>
                  <a:gd name="T34" fmla="*/ 2147483647 w 68"/>
                  <a:gd name="T35" fmla="*/ 2147483647 h 83"/>
                  <a:gd name="T36" fmla="*/ 2147483647 w 68"/>
                  <a:gd name="T37" fmla="*/ 2147483647 h 83"/>
                  <a:gd name="T38" fmla="*/ 2147483647 w 68"/>
                  <a:gd name="T39" fmla="*/ 2147483647 h 83"/>
                  <a:gd name="T40" fmla="*/ 2147483647 w 68"/>
                  <a:gd name="T41" fmla="*/ 2147483647 h 83"/>
                  <a:gd name="T42" fmla="*/ 2147483647 w 68"/>
                  <a:gd name="T43" fmla="*/ 2147483647 h 83"/>
                  <a:gd name="T44" fmla="*/ 2147483647 w 68"/>
                  <a:gd name="T45" fmla="*/ 2147483647 h 83"/>
                  <a:gd name="T46" fmla="*/ 2147483647 w 68"/>
                  <a:gd name="T47" fmla="*/ 2147483647 h 83"/>
                  <a:gd name="T48" fmla="*/ 2147483647 w 68"/>
                  <a:gd name="T49" fmla="*/ 2147483647 h 83"/>
                  <a:gd name="T50" fmla="*/ 2147483647 w 68"/>
                  <a:gd name="T51" fmla="*/ 2147483647 h 83"/>
                  <a:gd name="T52" fmla="*/ 2147483647 w 68"/>
                  <a:gd name="T53" fmla="*/ 2147483647 h 83"/>
                  <a:gd name="T54" fmla="*/ 2147483647 w 68"/>
                  <a:gd name="T55" fmla="*/ 2147483647 h 83"/>
                  <a:gd name="T56" fmla="*/ 2147483647 w 68"/>
                  <a:gd name="T57" fmla="*/ 2147483647 h 83"/>
                  <a:gd name="T58" fmla="*/ 2147483647 w 68"/>
                  <a:gd name="T59" fmla="*/ 2147483647 h 83"/>
                  <a:gd name="T60" fmla="*/ 2147483647 w 68"/>
                  <a:gd name="T61" fmla="*/ 2147483647 h 83"/>
                  <a:gd name="T62" fmla="*/ 2147483647 w 68"/>
                  <a:gd name="T63" fmla="*/ 2147483647 h 83"/>
                  <a:gd name="T64" fmla="*/ 2147483647 w 68"/>
                  <a:gd name="T65" fmla="*/ 2147483647 h 83"/>
                  <a:gd name="T66" fmla="*/ 2147483647 w 68"/>
                  <a:gd name="T67" fmla="*/ 2147483647 h 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8"/>
                  <a:gd name="T103" fmla="*/ 0 h 83"/>
                  <a:gd name="T104" fmla="*/ 68 w 68"/>
                  <a:gd name="T105" fmla="*/ 83 h 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8" h="83">
                    <a:moveTo>
                      <a:pt x="8" y="74"/>
                    </a:moveTo>
                    <a:lnTo>
                      <a:pt x="8" y="69"/>
                    </a:lnTo>
                    <a:lnTo>
                      <a:pt x="8" y="70"/>
                    </a:lnTo>
                    <a:lnTo>
                      <a:pt x="5" y="70"/>
                    </a:lnTo>
                    <a:lnTo>
                      <a:pt x="0" y="63"/>
                    </a:lnTo>
                    <a:lnTo>
                      <a:pt x="2" y="54"/>
                    </a:lnTo>
                    <a:lnTo>
                      <a:pt x="7" y="47"/>
                    </a:lnTo>
                    <a:lnTo>
                      <a:pt x="15" y="40"/>
                    </a:lnTo>
                    <a:lnTo>
                      <a:pt x="24" y="33"/>
                    </a:lnTo>
                    <a:lnTo>
                      <a:pt x="24" y="20"/>
                    </a:lnTo>
                    <a:lnTo>
                      <a:pt x="26" y="20"/>
                    </a:lnTo>
                    <a:lnTo>
                      <a:pt x="32" y="16"/>
                    </a:lnTo>
                    <a:lnTo>
                      <a:pt x="32" y="9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47" y="3"/>
                    </a:lnTo>
                    <a:lnTo>
                      <a:pt x="56" y="5"/>
                    </a:lnTo>
                    <a:lnTo>
                      <a:pt x="57" y="5"/>
                    </a:lnTo>
                    <a:lnTo>
                      <a:pt x="67" y="16"/>
                    </a:lnTo>
                    <a:lnTo>
                      <a:pt x="67" y="27"/>
                    </a:lnTo>
                    <a:lnTo>
                      <a:pt x="65" y="34"/>
                    </a:lnTo>
                    <a:lnTo>
                      <a:pt x="60" y="45"/>
                    </a:lnTo>
                    <a:lnTo>
                      <a:pt x="50" y="57"/>
                    </a:lnTo>
                    <a:lnTo>
                      <a:pt x="37" y="61"/>
                    </a:lnTo>
                    <a:lnTo>
                      <a:pt x="34" y="60"/>
                    </a:lnTo>
                    <a:lnTo>
                      <a:pt x="32" y="66"/>
                    </a:lnTo>
                    <a:lnTo>
                      <a:pt x="29" y="70"/>
                    </a:lnTo>
                    <a:lnTo>
                      <a:pt x="29" y="76"/>
                    </a:lnTo>
                    <a:lnTo>
                      <a:pt x="24" y="82"/>
                    </a:lnTo>
                    <a:lnTo>
                      <a:pt x="19" y="78"/>
                    </a:lnTo>
                    <a:lnTo>
                      <a:pt x="18" y="76"/>
                    </a:lnTo>
                    <a:lnTo>
                      <a:pt x="10" y="78"/>
                    </a:lnTo>
                    <a:lnTo>
                      <a:pt x="8" y="7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7" name="Freeform 211"/>
              <p:cNvSpPr>
                <a:spLocks/>
              </p:cNvSpPr>
              <p:nvPr/>
            </p:nvSpPr>
            <p:spPr bwMode="auto">
              <a:xfrm>
                <a:off x="3548179" y="4871483"/>
                <a:ext cx="387943" cy="1060422"/>
              </a:xfrm>
              <a:custGeom>
                <a:avLst/>
                <a:gdLst>
                  <a:gd name="T0" fmla="*/ 2147483647 w 239"/>
                  <a:gd name="T1" fmla="*/ 2147483647 h 648"/>
                  <a:gd name="T2" fmla="*/ 2147483647 w 239"/>
                  <a:gd name="T3" fmla="*/ 2147483647 h 648"/>
                  <a:gd name="T4" fmla="*/ 2147483647 w 239"/>
                  <a:gd name="T5" fmla="*/ 2147483647 h 648"/>
                  <a:gd name="T6" fmla="*/ 2147483647 w 239"/>
                  <a:gd name="T7" fmla="*/ 2147483647 h 648"/>
                  <a:gd name="T8" fmla="*/ 2147483647 w 239"/>
                  <a:gd name="T9" fmla="*/ 2147483647 h 648"/>
                  <a:gd name="T10" fmla="*/ 2147483647 w 239"/>
                  <a:gd name="T11" fmla="*/ 2147483647 h 648"/>
                  <a:gd name="T12" fmla="*/ 2147483647 w 239"/>
                  <a:gd name="T13" fmla="*/ 2147483647 h 648"/>
                  <a:gd name="T14" fmla="*/ 2147483647 w 239"/>
                  <a:gd name="T15" fmla="*/ 2147483647 h 648"/>
                  <a:gd name="T16" fmla="*/ 2147483647 w 239"/>
                  <a:gd name="T17" fmla="*/ 2147483647 h 648"/>
                  <a:gd name="T18" fmla="*/ 2147483647 w 239"/>
                  <a:gd name="T19" fmla="*/ 2147483647 h 648"/>
                  <a:gd name="T20" fmla="*/ 2147483647 w 239"/>
                  <a:gd name="T21" fmla="*/ 2147483647 h 648"/>
                  <a:gd name="T22" fmla="*/ 2147483647 w 239"/>
                  <a:gd name="T23" fmla="*/ 2147483647 h 648"/>
                  <a:gd name="T24" fmla="*/ 2147483647 w 239"/>
                  <a:gd name="T25" fmla="*/ 2147483647 h 648"/>
                  <a:gd name="T26" fmla="*/ 2147483647 w 239"/>
                  <a:gd name="T27" fmla="*/ 2147483647 h 648"/>
                  <a:gd name="T28" fmla="*/ 2147483647 w 239"/>
                  <a:gd name="T29" fmla="*/ 2147483647 h 648"/>
                  <a:gd name="T30" fmla="*/ 2147483647 w 239"/>
                  <a:gd name="T31" fmla="*/ 2147483647 h 648"/>
                  <a:gd name="T32" fmla="*/ 2147483647 w 239"/>
                  <a:gd name="T33" fmla="*/ 2147483647 h 648"/>
                  <a:gd name="T34" fmla="*/ 2147483647 w 239"/>
                  <a:gd name="T35" fmla="*/ 2147483647 h 648"/>
                  <a:gd name="T36" fmla="*/ 2147483647 w 239"/>
                  <a:gd name="T37" fmla="*/ 2147483647 h 648"/>
                  <a:gd name="T38" fmla="*/ 2147483647 w 239"/>
                  <a:gd name="T39" fmla="*/ 2147483647 h 648"/>
                  <a:gd name="T40" fmla="*/ 2147483647 w 239"/>
                  <a:gd name="T41" fmla="*/ 2147483647 h 648"/>
                  <a:gd name="T42" fmla="*/ 2147483647 w 239"/>
                  <a:gd name="T43" fmla="*/ 2147483647 h 648"/>
                  <a:gd name="T44" fmla="*/ 2147483647 w 239"/>
                  <a:gd name="T45" fmla="*/ 2147483647 h 648"/>
                  <a:gd name="T46" fmla="*/ 2147483647 w 239"/>
                  <a:gd name="T47" fmla="*/ 2147483647 h 648"/>
                  <a:gd name="T48" fmla="*/ 2147483647 w 239"/>
                  <a:gd name="T49" fmla="*/ 2147483647 h 648"/>
                  <a:gd name="T50" fmla="*/ 2147483647 w 239"/>
                  <a:gd name="T51" fmla="*/ 2147483647 h 648"/>
                  <a:gd name="T52" fmla="*/ 2147483647 w 239"/>
                  <a:gd name="T53" fmla="*/ 2147483647 h 648"/>
                  <a:gd name="T54" fmla="*/ 2147483647 w 239"/>
                  <a:gd name="T55" fmla="*/ 2147483647 h 648"/>
                  <a:gd name="T56" fmla="*/ 2147483647 w 239"/>
                  <a:gd name="T57" fmla="*/ 2147483647 h 648"/>
                  <a:gd name="T58" fmla="*/ 2147483647 w 239"/>
                  <a:gd name="T59" fmla="*/ 2147483647 h 648"/>
                  <a:gd name="T60" fmla="*/ 2147483647 w 239"/>
                  <a:gd name="T61" fmla="*/ 2147483647 h 648"/>
                  <a:gd name="T62" fmla="*/ 2147483647 w 239"/>
                  <a:gd name="T63" fmla="*/ 2147483647 h 648"/>
                  <a:gd name="T64" fmla="*/ 2147483647 w 239"/>
                  <a:gd name="T65" fmla="*/ 2147483647 h 648"/>
                  <a:gd name="T66" fmla="*/ 2147483647 w 239"/>
                  <a:gd name="T67" fmla="*/ 2147483647 h 648"/>
                  <a:gd name="T68" fmla="*/ 2147483647 w 239"/>
                  <a:gd name="T69" fmla="*/ 2147483647 h 648"/>
                  <a:gd name="T70" fmla="*/ 2147483647 w 239"/>
                  <a:gd name="T71" fmla="*/ 2147483647 h 648"/>
                  <a:gd name="T72" fmla="*/ 2147483647 w 239"/>
                  <a:gd name="T73" fmla="*/ 2147483647 h 648"/>
                  <a:gd name="T74" fmla="*/ 2147483647 w 239"/>
                  <a:gd name="T75" fmla="*/ 2147483647 h 648"/>
                  <a:gd name="T76" fmla="*/ 2147483647 w 239"/>
                  <a:gd name="T77" fmla="*/ 2147483647 h 648"/>
                  <a:gd name="T78" fmla="*/ 2147483647 w 239"/>
                  <a:gd name="T79" fmla="*/ 2147483647 h 648"/>
                  <a:gd name="T80" fmla="*/ 2147483647 w 239"/>
                  <a:gd name="T81" fmla="*/ 2147483647 h 648"/>
                  <a:gd name="T82" fmla="*/ 2147483647 w 239"/>
                  <a:gd name="T83" fmla="*/ 2147483647 h 648"/>
                  <a:gd name="T84" fmla="*/ 2147483647 w 239"/>
                  <a:gd name="T85" fmla="*/ 2147483647 h 648"/>
                  <a:gd name="T86" fmla="*/ 2147483647 w 239"/>
                  <a:gd name="T87" fmla="*/ 2147483647 h 648"/>
                  <a:gd name="T88" fmla="*/ 2147483647 w 239"/>
                  <a:gd name="T89" fmla="*/ 2147483647 h 648"/>
                  <a:gd name="T90" fmla="*/ 2147483647 w 239"/>
                  <a:gd name="T91" fmla="*/ 2147483647 h 648"/>
                  <a:gd name="T92" fmla="*/ 2147483647 w 239"/>
                  <a:gd name="T93" fmla="*/ 2147483647 h 648"/>
                  <a:gd name="T94" fmla="*/ 2147483647 w 239"/>
                  <a:gd name="T95" fmla="*/ 2147483647 h 648"/>
                  <a:gd name="T96" fmla="*/ 2147483647 w 239"/>
                  <a:gd name="T97" fmla="*/ 2147483647 h 648"/>
                  <a:gd name="T98" fmla="*/ 2147483647 w 239"/>
                  <a:gd name="T99" fmla="*/ 2147483647 h 648"/>
                  <a:gd name="T100" fmla="*/ 2147483647 w 239"/>
                  <a:gd name="T101" fmla="*/ 2147483647 h 648"/>
                  <a:gd name="T102" fmla="*/ 2147483647 w 239"/>
                  <a:gd name="T103" fmla="*/ 2147483647 h 648"/>
                  <a:gd name="T104" fmla="*/ 2147483647 w 239"/>
                  <a:gd name="T105" fmla="*/ 2147483647 h 64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39"/>
                  <a:gd name="T160" fmla="*/ 0 h 648"/>
                  <a:gd name="T161" fmla="*/ 239 w 239"/>
                  <a:gd name="T162" fmla="*/ 648 h 64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39" h="648">
                    <a:moveTo>
                      <a:pt x="72" y="18"/>
                    </a:moveTo>
                    <a:lnTo>
                      <a:pt x="74" y="29"/>
                    </a:lnTo>
                    <a:lnTo>
                      <a:pt x="72" y="36"/>
                    </a:lnTo>
                    <a:lnTo>
                      <a:pt x="63" y="44"/>
                    </a:lnTo>
                    <a:lnTo>
                      <a:pt x="60" y="57"/>
                    </a:lnTo>
                    <a:lnTo>
                      <a:pt x="54" y="71"/>
                    </a:lnTo>
                    <a:lnTo>
                      <a:pt x="49" y="81"/>
                    </a:lnTo>
                    <a:lnTo>
                      <a:pt x="43" y="96"/>
                    </a:lnTo>
                    <a:lnTo>
                      <a:pt x="42" y="111"/>
                    </a:lnTo>
                    <a:lnTo>
                      <a:pt x="42" y="143"/>
                    </a:lnTo>
                    <a:lnTo>
                      <a:pt x="42" y="141"/>
                    </a:lnTo>
                    <a:lnTo>
                      <a:pt x="40" y="230"/>
                    </a:lnTo>
                    <a:lnTo>
                      <a:pt x="34" y="239"/>
                    </a:lnTo>
                    <a:lnTo>
                      <a:pt x="28" y="246"/>
                    </a:lnTo>
                    <a:lnTo>
                      <a:pt x="27" y="254"/>
                    </a:lnTo>
                    <a:lnTo>
                      <a:pt x="27" y="258"/>
                    </a:lnTo>
                    <a:lnTo>
                      <a:pt x="25" y="258"/>
                    </a:lnTo>
                    <a:lnTo>
                      <a:pt x="21" y="274"/>
                    </a:lnTo>
                    <a:lnTo>
                      <a:pt x="20" y="277"/>
                    </a:lnTo>
                    <a:lnTo>
                      <a:pt x="20" y="278"/>
                    </a:lnTo>
                    <a:lnTo>
                      <a:pt x="21" y="286"/>
                    </a:lnTo>
                    <a:lnTo>
                      <a:pt x="18" y="296"/>
                    </a:lnTo>
                    <a:lnTo>
                      <a:pt x="21" y="303"/>
                    </a:lnTo>
                    <a:lnTo>
                      <a:pt x="18" y="316"/>
                    </a:lnTo>
                    <a:lnTo>
                      <a:pt x="15" y="318"/>
                    </a:lnTo>
                    <a:lnTo>
                      <a:pt x="15" y="325"/>
                    </a:lnTo>
                    <a:lnTo>
                      <a:pt x="18" y="325"/>
                    </a:lnTo>
                    <a:lnTo>
                      <a:pt x="20" y="348"/>
                    </a:lnTo>
                    <a:lnTo>
                      <a:pt x="18" y="363"/>
                    </a:lnTo>
                    <a:lnTo>
                      <a:pt x="17" y="371"/>
                    </a:lnTo>
                    <a:lnTo>
                      <a:pt x="17" y="375"/>
                    </a:lnTo>
                    <a:lnTo>
                      <a:pt x="18" y="378"/>
                    </a:lnTo>
                    <a:lnTo>
                      <a:pt x="20" y="382"/>
                    </a:lnTo>
                    <a:lnTo>
                      <a:pt x="20" y="390"/>
                    </a:lnTo>
                    <a:lnTo>
                      <a:pt x="21" y="400"/>
                    </a:lnTo>
                    <a:lnTo>
                      <a:pt x="20" y="412"/>
                    </a:lnTo>
                    <a:lnTo>
                      <a:pt x="18" y="419"/>
                    </a:lnTo>
                    <a:lnTo>
                      <a:pt x="8" y="430"/>
                    </a:lnTo>
                    <a:lnTo>
                      <a:pt x="3" y="444"/>
                    </a:lnTo>
                    <a:lnTo>
                      <a:pt x="1" y="453"/>
                    </a:lnTo>
                    <a:lnTo>
                      <a:pt x="1" y="521"/>
                    </a:lnTo>
                    <a:lnTo>
                      <a:pt x="1" y="519"/>
                    </a:lnTo>
                    <a:lnTo>
                      <a:pt x="0" y="521"/>
                    </a:lnTo>
                    <a:lnTo>
                      <a:pt x="0" y="522"/>
                    </a:lnTo>
                    <a:lnTo>
                      <a:pt x="1" y="531"/>
                    </a:lnTo>
                    <a:lnTo>
                      <a:pt x="3" y="541"/>
                    </a:lnTo>
                    <a:lnTo>
                      <a:pt x="13" y="554"/>
                    </a:lnTo>
                    <a:lnTo>
                      <a:pt x="47" y="556"/>
                    </a:lnTo>
                    <a:lnTo>
                      <a:pt x="47" y="558"/>
                    </a:lnTo>
                    <a:lnTo>
                      <a:pt x="49" y="562"/>
                    </a:lnTo>
                    <a:lnTo>
                      <a:pt x="49" y="600"/>
                    </a:lnTo>
                    <a:lnTo>
                      <a:pt x="52" y="624"/>
                    </a:lnTo>
                    <a:lnTo>
                      <a:pt x="89" y="626"/>
                    </a:lnTo>
                    <a:lnTo>
                      <a:pt x="99" y="647"/>
                    </a:lnTo>
                    <a:lnTo>
                      <a:pt x="103" y="638"/>
                    </a:lnTo>
                    <a:lnTo>
                      <a:pt x="103" y="624"/>
                    </a:lnTo>
                    <a:lnTo>
                      <a:pt x="94" y="610"/>
                    </a:lnTo>
                    <a:lnTo>
                      <a:pt x="82" y="600"/>
                    </a:lnTo>
                    <a:lnTo>
                      <a:pt x="85" y="600"/>
                    </a:lnTo>
                    <a:lnTo>
                      <a:pt x="77" y="605"/>
                    </a:lnTo>
                    <a:lnTo>
                      <a:pt x="70" y="605"/>
                    </a:lnTo>
                    <a:lnTo>
                      <a:pt x="66" y="603"/>
                    </a:lnTo>
                    <a:lnTo>
                      <a:pt x="60" y="597"/>
                    </a:lnTo>
                    <a:lnTo>
                      <a:pt x="54" y="580"/>
                    </a:lnTo>
                    <a:lnTo>
                      <a:pt x="51" y="554"/>
                    </a:lnTo>
                    <a:lnTo>
                      <a:pt x="47" y="540"/>
                    </a:lnTo>
                    <a:lnTo>
                      <a:pt x="47" y="528"/>
                    </a:lnTo>
                    <a:lnTo>
                      <a:pt x="49" y="521"/>
                    </a:lnTo>
                    <a:lnTo>
                      <a:pt x="55" y="515"/>
                    </a:lnTo>
                    <a:lnTo>
                      <a:pt x="55" y="513"/>
                    </a:lnTo>
                    <a:lnTo>
                      <a:pt x="66" y="497"/>
                    </a:lnTo>
                    <a:lnTo>
                      <a:pt x="66" y="498"/>
                    </a:lnTo>
                    <a:lnTo>
                      <a:pt x="74" y="490"/>
                    </a:lnTo>
                    <a:lnTo>
                      <a:pt x="80" y="484"/>
                    </a:lnTo>
                    <a:lnTo>
                      <a:pt x="85" y="478"/>
                    </a:lnTo>
                    <a:lnTo>
                      <a:pt x="85" y="475"/>
                    </a:lnTo>
                    <a:lnTo>
                      <a:pt x="85" y="466"/>
                    </a:lnTo>
                    <a:lnTo>
                      <a:pt x="85" y="459"/>
                    </a:lnTo>
                    <a:lnTo>
                      <a:pt x="85" y="456"/>
                    </a:lnTo>
                    <a:lnTo>
                      <a:pt x="80" y="451"/>
                    </a:lnTo>
                    <a:lnTo>
                      <a:pt x="70" y="444"/>
                    </a:lnTo>
                    <a:lnTo>
                      <a:pt x="67" y="436"/>
                    </a:lnTo>
                    <a:lnTo>
                      <a:pt x="66" y="427"/>
                    </a:lnTo>
                    <a:lnTo>
                      <a:pt x="66" y="419"/>
                    </a:lnTo>
                    <a:lnTo>
                      <a:pt x="69" y="416"/>
                    </a:lnTo>
                    <a:lnTo>
                      <a:pt x="72" y="413"/>
                    </a:lnTo>
                    <a:lnTo>
                      <a:pt x="79" y="416"/>
                    </a:lnTo>
                    <a:lnTo>
                      <a:pt x="77" y="416"/>
                    </a:lnTo>
                    <a:lnTo>
                      <a:pt x="91" y="395"/>
                    </a:lnTo>
                    <a:lnTo>
                      <a:pt x="97" y="375"/>
                    </a:lnTo>
                    <a:lnTo>
                      <a:pt x="97" y="363"/>
                    </a:lnTo>
                    <a:lnTo>
                      <a:pt x="108" y="362"/>
                    </a:lnTo>
                    <a:lnTo>
                      <a:pt x="108" y="348"/>
                    </a:lnTo>
                    <a:lnTo>
                      <a:pt x="97" y="343"/>
                    </a:lnTo>
                    <a:lnTo>
                      <a:pt x="99" y="343"/>
                    </a:lnTo>
                    <a:lnTo>
                      <a:pt x="97" y="335"/>
                    </a:lnTo>
                    <a:lnTo>
                      <a:pt x="97" y="328"/>
                    </a:lnTo>
                    <a:lnTo>
                      <a:pt x="101" y="328"/>
                    </a:lnTo>
                    <a:lnTo>
                      <a:pt x="104" y="325"/>
                    </a:lnTo>
                    <a:lnTo>
                      <a:pt x="103" y="325"/>
                    </a:lnTo>
                    <a:lnTo>
                      <a:pt x="122" y="328"/>
                    </a:lnTo>
                    <a:lnTo>
                      <a:pt x="124" y="307"/>
                    </a:lnTo>
                    <a:lnTo>
                      <a:pt x="128" y="297"/>
                    </a:lnTo>
                    <a:lnTo>
                      <a:pt x="131" y="291"/>
                    </a:lnTo>
                    <a:lnTo>
                      <a:pt x="136" y="290"/>
                    </a:lnTo>
                    <a:lnTo>
                      <a:pt x="142" y="287"/>
                    </a:lnTo>
                    <a:lnTo>
                      <a:pt x="161" y="291"/>
                    </a:lnTo>
                    <a:lnTo>
                      <a:pt x="176" y="287"/>
                    </a:lnTo>
                    <a:lnTo>
                      <a:pt x="185" y="277"/>
                    </a:lnTo>
                    <a:lnTo>
                      <a:pt x="192" y="259"/>
                    </a:lnTo>
                    <a:lnTo>
                      <a:pt x="194" y="249"/>
                    </a:lnTo>
                    <a:lnTo>
                      <a:pt x="192" y="239"/>
                    </a:lnTo>
                    <a:lnTo>
                      <a:pt x="186" y="230"/>
                    </a:lnTo>
                    <a:lnTo>
                      <a:pt x="181" y="212"/>
                    </a:lnTo>
                    <a:lnTo>
                      <a:pt x="183" y="212"/>
                    </a:lnTo>
                    <a:lnTo>
                      <a:pt x="177" y="200"/>
                    </a:lnTo>
                    <a:lnTo>
                      <a:pt x="179" y="190"/>
                    </a:lnTo>
                    <a:lnTo>
                      <a:pt x="177" y="174"/>
                    </a:lnTo>
                    <a:lnTo>
                      <a:pt x="177" y="153"/>
                    </a:lnTo>
                    <a:lnTo>
                      <a:pt x="179" y="149"/>
                    </a:lnTo>
                    <a:lnTo>
                      <a:pt x="177" y="149"/>
                    </a:lnTo>
                    <a:lnTo>
                      <a:pt x="186" y="132"/>
                    </a:lnTo>
                    <a:lnTo>
                      <a:pt x="186" y="128"/>
                    </a:lnTo>
                    <a:lnTo>
                      <a:pt x="190" y="125"/>
                    </a:lnTo>
                    <a:lnTo>
                      <a:pt x="195" y="117"/>
                    </a:lnTo>
                    <a:lnTo>
                      <a:pt x="207" y="104"/>
                    </a:lnTo>
                    <a:lnTo>
                      <a:pt x="215" y="99"/>
                    </a:lnTo>
                    <a:lnTo>
                      <a:pt x="221" y="90"/>
                    </a:lnTo>
                    <a:lnTo>
                      <a:pt x="233" y="81"/>
                    </a:lnTo>
                    <a:lnTo>
                      <a:pt x="237" y="72"/>
                    </a:lnTo>
                    <a:lnTo>
                      <a:pt x="238" y="66"/>
                    </a:lnTo>
                    <a:lnTo>
                      <a:pt x="235" y="63"/>
                    </a:lnTo>
                    <a:lnTo>
                      <a:pt x="230" y="61"/>
                    </a:lnTo>
                    <a:lnTo>
                      <a:pt x="229" y="59"/>
                    </a:lnTo>
                    <a:lnTo>
                      <a:pt x="230" y="57"/>
                    </a:lnTo>
                    <a:lnTo>
                      <a:pt x="229" y="56"/>
                    </a:lnTo>
                    <a:lnTo>
                      <a:pt x="224" y="57"/>
                    </a:lnTo>
                    <a:lnTo>
                      <a:pt x="221" y="63"/>
                    </a:lnTo>
                    <a:lnTo>
                      <a:pt x="221" y="72"/>
                    </a:lnTo>
                    <a:lnTo>
                      <a:pt x="218" y="78"/>
                    </a:lnTo>
                    <a:lnTo>
                      <a:pt x="216" y="87"/>
                    </a:lnTo>
                    <a:lnTo>
                      <a:pt x="172" y="84"/>
                    </a:lnTo>
                    <a:lnTo>
                      <a:pt x="185" y="52"/>
                    </a:lnTo>
                    <a:lnTo>
                      <a:pt x="155" y="35"/>
                    </a:lnTo>
                    <a:lnTo>
                      <a:pt x="150" y="27"/>
                    </a:lnTo>
                    <a:lnTo>
                      <a:pt x="136" y="21"/>
                    </a:lnTo>
                    <a:lnTo>
                      <a:pt x="131" y="19"/>
                    </a:lnTo>
                    <a:lnTo>
                      <a:pt x="127" y="15"/>
                    </a:lnTo>
                    <a:lnTo>
                      <a:pt x="128" y="12"/>
                    </a:lnTo>
                    <a:lnTo>
                      <a:pt x="128" y="6"/>
                    </a:lnTo>
                    <a:lnTo>
                      <a:pt x="122" y="3"/>
                    </a:lnTo>
                    <a:lnTo>
                      <a:pt x="119" y="0"/>
                    </a:lnTo>
                    <a:lnTo>
                      <a:pt x="114" y="5"/>
                    </a:lnTo>
                    <a:lnTo>
                      <a:pt x="106" y="15"/>
                    </a:lnTo>
                    <a:lnTo>
                      <a:pt x="104" y="9"/>
                    </a:lnTo>
                    <a:lnTo>
                      <a:pt x="96" y="5"/>
                    </a:lnTo>
                    <a:lnTo>
                      <a:pt x="82" y="0"/>
                    </a:lnTo>
                    <a:lnTo>
                      <a:pt x="85" y="3"/>
                    </a:lnTo>
                    <a:lnTo>
                      <a:pt x="79" y="12"/>
                    </a:lnTo>
                    <a:lnTo>
                      <a:pt x="72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8" name="Freeform 212"/>
              <p:cNvSpPr>
                <a:spLocks/>
              </p:cNvSpPr>
              <p:nvPr/>
            </p:nvSpPr>
            <p:spPr bwMode="auto">
              <a:xfrm>
                <a:off x="3544281" y="4243806"/>
                <a:ext cx="766140" cy="918122"/>
              </a:xfrm>
              <a:custGeom>
                <a:avLst/>
                <a:gdLst>
                  <a:gd name="T0" fmla="*/ 2147483647 w 472"/>
                  <a:gd name="T1" fmla="*/ 2147483647 h 561"/>
                  <a:gd name="T2" fmla="*/ 2147483647 w 472"/>
                  <a:gd name="T3" fmla="*/ 2147483647 h 561"/>
                  <a:gd name="T4" fmla="*/ 2147483647 w 472"/>
                  <a:gd name="T5" fmla="*/ 2147483647 h 561"/>
                  <a:gd name="T6" fmla="*/ 2147483647 w 472"/>
                  <a:gd name="T7" fmla="*/ 2147483647 h 561"/>
                  <a:gd name="T8" fmla="*/ 2147483647 w 472"/>
                  <a:gd name="T9" fmla="*/ 2147483647 h 561"/>
                  <a:gd name="T10" fmla="*/ 2147483647 w 472"/>
                  <a:gd name="T11" fmla="*/ 2147483647 h 561"/>
                  <a:gd name="T12" fmla="*/ 2147483647 w 472"/>
                  <a:gd name="T13" fmla="*/ 2147483647 h 561"/>
                  <a:gd name="T14" fmla="*/ 2147483647 w 472"/>
                  <a:gd name="T15" fmla="*/ 2147483647 h 561"/>
                  <a:gd name="T16" fmla="*/ 2147483647 w 472"/>
                  <a:gd name="T17" fmla="*/ 2147483647 h 561"/>
                  <a:gd name="T18" fmla="*/ 2147483647 w 472"/>
                  <a:gd name="T19" fmla="*/ 2147483647 h 561"/>
                  <a:gd name="T20" fmla="*/ 2147483647 w 472"/>
                  <a:gd name="T21" fmla="*/ 2147483647 h 561"/>
                  <a:gd name="T22" fmla="*/ 2147483647 w 472"/>
                  <a:gd name="T23" fmla="*/ 2147483647 h 561"/>
                  <a:gd name="T24" fmla="*/ 2147483647 w 472"/>
                  <a:gd name="T25" fmla="*/ 2147483647 h 561"/>
                  <a:gd name="T26" fmla="*/ 2147483647 w 472"/>
                  <a:gd name="T27" fmla="*/ 2147483647 h 561"/>
                  <a:gd name="T28" fmla="*/ 2147483647 w 472"/>
                  <a:gd name="T29" fmla="*/ 2147483647 h 561"/>
                  <a:gd name="T30" fmla="*/ 2147483647 w 472"/>
                  <a:gd name="T31" fmla="*/ 2147483647 h 561"/>
                  <a:gd name="T32" fmla="*/ 2147483647 w 472"/>
                  <a:gd name="T33" fmla="*/ 2147483647 h 561"/>
                  <a:gd name="T34" fmla="*/ 2147483647 w 472"/>
                  <a:gd name="T35" fmla="*/ 2147483647 h 561"/>
                  <a:gd name="T36" fmla="*/ 2147483647 w 472"/>
                  <a:gd name="T37" fmla="*/ 2147483647 h 561"/>
                  <a:gd name="T38" fmla="*/ 2147483647 w 472"/>
                  <a:gd name="T39" fmla="*/ 2147483647 h 561"/>
                  <a:gd name="T40" fmla="*/ 2147483647 w 472"/>
                  <a:gd name="T41" fmla="*/ 2147483647 h 561"/>
                  <a:gd name="T42" fmla="*/ 2147483647 w 472"/>
                  <a:gd name="T43" fmla="*/ 2147483647 h 561"/>
                  <a:gd name="T44" fmla="*/ 2147483647 w 472"/>
                  <a:gd name="T45" fmla="*/ 2147483647 h 561"/>
                  <a:gd name="T46" fmla="*/ 2147483647 w 472"/>
                  <a:gd name="T47" fmla="*/ 2147483647 h 561"/>
                  <a:gd name="T48" fmla="*/ 2147483647 w 472"/>
                  <a:gd name="T49" fmla="*/ 2147483647 h 561"/>
                  <a:gd name="T50" fmla="*/ 2147483647 w 472"/>
                  <a:gd name="T51" fmla="*/ 2147483647 h 561"/>
                  <a:gd name="T52" fmla="*/ 2147483647 w 472"/>
                  <a:gd name="T53" fmla="*/ 2147483647 h 561"/>
                  <a:gd name="T54" fmla="*/ 2147483647 w 472"/>
                  <a:gd name="T55" fmla="*/ 2147483647 h 561"/>
                  <a:gd name="T56" fmla="*/ 2147483647 w 472"/>
                  <a:gd name="T57" fmla="*/ 2147483647 h 561"/>
                  <a:gd name="T58" fmla="*/ 2147483647 w 472"/>
                  <a:gd name="T59" fmla="*/ 2147483647 h 561"/>
                  <a:gd name="T60" fmla="*/ 2147483647 w 472"/>
                  <a:gd name="T61" fmla="*/ 2147483647 h 561"/>
                  <a:gd name="T62" fmla="*/ 2147483647 w 472"/>
                  <a:gd name="T63" fmla="*/ 2147483647 h 561"/>
                  <a:gd name="T64" fmla="*/ 2147483647 w 472"/>
                  <a:gd name="T65" fmla="*/ 2147483647 h 561"/>
                  <a:gd name="T66" fmla="*/ 2147483647 w 472"/>
                  <a:gd name="T67" fmla="*/ 2147483647 h 561"/>
                  <a:gd name="T68" fmla="*/ 2147483647 w 472"/>
                  <a:gd name="T69" fmla="*/ 2147483647 h 561"/>
                  <a:gd name="T70" fmla="*/ 2147483647 w 472"/>
                  <a:gd name="T71" fmla="*/ 2147483647 h 561"/>
                  <a:gd name="T72" fmla="*/ 2147483647 w 472"/>
                  <a:gd name="T73" fmla="*/ 2147483647 h 561"/>
                  <a:gd name="T74" fmla="*/ 2147483647 w 472"/>
                  <a:gd name="T75" fmla="*/ 2147483647 h 561"/>
                  <a:gd name="T76" fmla="*/ 2147483647 w 472"/>
                  <a:gd name="T77" fmla="*/ 2147483647 h 561"/>
                  <a:gd name="T78" fmla="*/ 2147483647 w 472"/>
                  <a:gd name="T79" fmla="*/ 2147483647 h 561"/>
                  <a:gd name="T80" fmla="*/ 2147483647 w 472"/>
                  <a:gd name="T81" fmla="*/ 2147483647 h 561"/>
                  <a:gd name="T82" fmla="*/ 2147483647 w 472"/>
                  <a:gd name="T83" fmla="*/ 2147483647 h 561"/>
                  <a:gd name="T84" fmla="*/ 2147483647 w 472"/>
                  <a:gd name="T85" fmla="*/ 2147483647 h 561"/>
                  <a:gd name="T86" fmla="*/ 2147483647 w 472"/>
                  <a:gd name="T87" fmla="*/ 2147483647 h 561"/>
                  <a:gd name="T88" fmla="*/ 2147483647 w 472"/>
                  <a:gd name="T89" fmla="*/ 2147483647 h 561"/>
                  <a:gd name="T90" fmla="*/ 2147483647 w 472"/>
                  <a:gd name="T91" fmla="*/ 2147483647 h 561"/>
                  <a:gd name="T92" fmla="*/ 2147483647 w 472"/>
                  <a:gd name="T93" fmla="*/ 2147483647 h 561"/>
                  <a:gd name="T94" fmla="*/ 2147483647 w 472"/>
                  <a:gd name="T95" fmla="*/ 2147483647 h 561"/>
                  <a:gd name="T96" fmla="*/ 2147483647 w 472"/>
                  <a:gd name="T97" fmla="*/ 2147483647 h 561"/>
                  <a:gd name="T98" fmla="*/ 2147483647 w 472"/>
                  <a:gd name="T99" fmla="*/ 2147483647 h 561"/>
                  <a:gd name="T100" fmla="*/ 2147483647 w 472"/>
                  <a:gd name="T101" fmla="*/ 2147483647 h 561"/>
                  <a:gd name="T102" fmla="*/ 2147483647 w 472"/>
                  <a:gd name="T103" fmla="*/ 2147483647 h 561"/>
                  <a:gd name="T104" fmla="*/ 2147483647 w 472"/>
                  <a:gd name="T105" fmla="*/ 2147483647 h 561"/>
                  <a:gd name="T106" fmla="*/ 2147483647 w 472"/>
                  <a:gd name="T107" fmla="*/ 2147483647 h 561"/>
                  <a:gd name="T108" fmla="*/ 2147483647 w 472"/>
                  <a:gd name="T109" fmla="*/ 2147483647 h 561"/>
                  <a:gd name="T110" fmla="*/ 2147483647 w 472"/>
                  <a:gd name="T111" fmla="*/ 2147483647 h 56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72"/>
                  <a:gd name="T169" fmla="*/ 0 h 561"/>
                  <a:gd name="T170" fmla="*/ 472 w 472"/>
                  <a:gd name="T171" fmla="*/ 561 h 56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72" h="561">
                    <a:moveTo>
                      <a:pt x="257" y="550"/>
                    </a:moveTo>
                    <a:lnTo>
                      <a:pt x="262" y="541"/>
                    </a:lnTo>
                    <a:lnTo>
                      <a:pt x="272" y="522"/>
                    </a:lnTo>
                    <a:lnTo>
                      <a:pt x="280" y="503"/>
                    </a:lnTo>
                    <a:lnTo>
                      <a:pt x="290" y="478"/>
                    </a:lnTo>
                    <a:lnTo>
                      <a:pt x="299" y="449"/>
                    </a:lnTo>
                    <a:lnTo>
                      <a:pt x="300" y="446"/>
                    </a:lnTo>
                    <a:lnTo>
                      <a:pt x="304" y="440"/>
                    </a:lnTo>
                    <a:lnTo>
                      <a:pt x="321" y="425"/>
                    </a:lnTo>
                    <a:lnTo>
                      <a:pt x="343" y="408"/>
                    </a:lnTo>
                    <a:lnTo>
                      <a:pt x="370" y="397"/>
                    </a:lnTo>
                    <a:lnTo>
                      <a:pt x="381" y="390"/>
                    </a:lnTo>
                    <a:lnTo>
                      <a:pt x="391" y="381"/>
                    </a:lnTo>
                    <a:lnTo>
                      <a:pt x="400" y="371"/>
                    </a:lnTo>
                    <a:lnTo>
                      <a:pt x="406" y="357"/>
                    </a:lnTo>
                    <a:lnTo>
                      <a:pt x="414" y="340"/>
                    </a:lnTo>
                    <a:lnTo>
                      <a:pt x="417" y="321"/>
                    </a:lnTo>
                    <a:lnTo>
                      <a:pt x="419" y="300"/>
                    </a:lnTo>
                    <a:lnTo>
                      <a:pt x="419" y="278"/>
                    </a:lnTo>
                    <a:lnTo>
                      <a:pt x="454" y="212"/>
                    </a:lnTo>
                    <a:lnTo>
                      <a:pt x="463" y="203"/>
                    </a:lnTo>
                    <a:lnTo>
                      <a:pt x="468" y="193"/>
                    </a:lnTo>
                    <a:lnTo>
                      <a:pt x="470" y="180"/>
                    </a:lnTo>
                    <a:lnTo>
                      <a:pt x="470" y="167"/>
                    </a:lnTo>
                    <a:lnTo>
                      <a:pt x="471" y="155"/>
                    </a:lnTo>
                    <a:lnTo>
                      <a:pt x="468" y="143"/>
                    </a:lnTo>
                    <a:lnTo>
                      <a:pt x="459" y="136"/>
                    </a:lnTo>
                    <a:lnTo>
                      <a:pt x="445" y="130"/>
                    </a:lnTo>
                    <a:lnTo>
                      <a:pt x="431" y="119"/>
                    </a:lnTo>
                    <a:lnTo>
                      <a:pt x="419" y="111"/>
                    </a:lnTo>
                    <a:lnTo>
                      <a:pt x="406" y="108"/>
                    </a:lnTo>
                    <a:lnTo>
                      <a:pt x="397" y="108"/>
                    </a:lnTo>
                    <a:lnTo>
                      <a:pt x="397" y="105"/>
                    </a:lnTo>
                    <a:lnTo>
                      <a:pt x="352" y="90"/>
                    </a:lnTo>
                    <a:lnTo>
                      <a:pt x="353" y="90"/>
                    </a:lnTo>
                    <a:lnTo>
                      <a:pt x="344" y="90"/>
                    </a:lnTo>
                    <a:lnTo>
                      <a:pt x="336" y="96"/>
                    </a:lnTo>
                    <a:lnTo>
                      <a:pt x="339" y="89"/>
                    </a:lnTo>
                    <a:lnTo>
                      <a:pt x="339" y="80"/>
                    </a:lnTo>
                    <a:lnTo>
                      <a:pt x="336" y="74"/>
                    </a:lnTo>
                    <a:lnTo>
                      <a:pt x="330" y="74"/>
                    </a:lnTo>
                    <a:lnTo>
                      <a:pt x="324" y="75"/>
                    </a:lnTo>
                    <a:lnTo>
                      <a:pt x="314" y="74"/>
                    </a:lnTo>
                    <a:lnTo>
                      <a:pt x="299" y="71"/>
                    </a:lnTo>
                    <a:lnTo>
                      <a:pt x="285" y="75"/>
                    </a:lnTo>
                    <a:lnTo>
                      <a:pt x="272" y="83"/>
                    </a:lnTo>
                    <a:lnTo>
                      <a:pt x="265" y="90"/>
                    </a:lnTo>
                    <a:lnTo>
                      <a:pt x="259" y="94"/>
                    </a:lnTo>
                    <a:lnTo>
                      <a:pt x="246" y="96"/>
                    </a:lnTo>
                    <a:lnTo>
                      <a:pt x="254" y="93"/>
                    </a:lnTo>
                    <a:lnTo>
                      <a:pt x="262" y="81"/>
                    </a:lnTo>
                    <a:lnTo>
                      <a:pt x="268" y="71"/>
                    </a:lnTo>
                    <a:lnTo>
                      <a:pt x="280" y="62"/>
                    </a:lnTo>
                    <a:lnTo>
                      <a:pt x="284" y="53"/>
                    </a:lnTo>
                    <a:lnTo>
                      <a:pt x="285" y="46"/>
                    </a:lnTo>
                    <a:lnTo>
                      <a:pt x="277" y="24"/>
                    </a:lnTo>
                    <a:lnTo>
                      <a:pt x="263" y="9"/>
                    </a:lnTo>
                    <a:lnTo>
                      <a:pt x="251" y="0"/>
                    </a:lnTo>
                    <a:lnTo>
                      <a:pt x="250" y="0"/>
                    </a:lnTo>
                    <a:lnTo>
                      <a:pt x="245" y="5"/>
                    </a:lnTo>
                    <a:lnTo>
                      <a:pt x="246" y="5"/>
                    </a:lnTo>
                    <a:lnTo>
                      <a:pt x="243" y="8"/>
                    </a:lnTo>
                    <a:lnTo>
                      <a:pt x="239" y="9"/>
                    </a:lnTo>
                    <a:lnTo>
                      <a:pt x="236" y="15"/>
                    </a:lnTo>
                    <a:lnTo>
                      <a:pt x="234" y="21"/>
                    </a:lnTo>
                    <a:lnTo>
                      <a:pt x="234" y="24"/>
                    </a:lnTo>
                    <a:lnTo>
                      <a:pt x="229" y="24"/>
                    </a:lnTo>
                    <a:lnTo>
                      <a:pt x="223" y="21"/>
                    </a:lnTo>
                    <a:lnTo>
                      <a:pt x="223" y="24"/>
                    </a:lnTo>
                    <a:lnTo>
                      <a:pt x="219" y="21"/>
                    </a:lnTo>
                    <a:lnTo>
                      <a:pt x="217" y="21"/>
                    </a:lnTo>
                    <a:lnTo>
                      <a:pt x="214" y="24"/>
                    </a:lnTo>
                    <a:lnTo>
                      <a:pt x="210" y="24"/>
                    </a:lnTo>
                    <a:lnTo>
                      <a:pt x="208" y="24"/>
                    </a:lnTo>
                    <a:lnTo>
                      <a:pt x="205" y="24"/>
                    </a:lnTo>
                    <a:lnTo>
                      <a:pt x="205" y="21"/>
                    </a:lnTo>
                    <a:lnTo>
                      <a:pt x="203" y="21"/>
                    </a:lnTo>
                    <a:lnTo>
                      <a:pt x="205" y="21"/>
                    </a:lnTo>
                    <a:lnTo>
                      <a:pt x="199" y="24"/>
                    </a:lnTo>
                    <a:lnTo>
                      <a:pt x="196" y="24"/>
                    </a:lnTo>
                    <a:lnTo>
                      <a:pt x="193" y="21"/>
                    </a:lnTo>
                    <a:lnTo>
                      <a:pt x="191" y="24"/>
                    </a:lnTo>
                    <a:lnTo>
                      <a:pt x="193" y="29"/>
                    </a:lnTo>
                    <a:lnTo>
                      <a:pt x="186" y="24"/>
                    </a:lnTo>
                    <a:lnTo>
                      <a:pt x="180" y="27"/>
                    </a:lnTo>
                    <a:lnTo>
                      <a:pt x="180" y="24"/>
                    </a:lnTo>
                    <a:lnTo>
                      <a:pt x="171" y="29"/>
                    </a:lnTo>
                    <a:lnTo>
                      <a:pt x="169" y="29"/>
                    </a:lnTo>
                    <a:lnTo>
                      <a:pt x="163" y="30"/>
                    </a:lnTo>
                    <a:lnTo>
                      <a:pt x="165" y="30"/>
                    </a:lnTo>
                    <a:lnTo>
                      <a:pt x="161" y="27"/>
                    </a:lnTo>
                    <a:lnTo>
                      <a:pt x="163" y="19"/>
                    </a:lnTo>
                    <a:lnTo>
                      <a:pt x="165" y="9"/>
                    </a:lnTo>
                    <a:lnTo>
                      <a:pt x="161" y="3"/>
                    </a:lnTo>
                    <a:lnTo>
                      <a:pt x="156" y="3"/>
                    </a:lnTo>
                    <a:lnTo>
                      <a:pt x="156" y="6"/>
                    </a:lnTo>
                    <a:lnTo>
                      <a:pt x="152" y="8"/>
                    </a:lnTo>
                    <a:lnTo>
                      <a:pt x="152" y="6"/>
                    </a:lnTo>
                    <a:lnTo>
                      <a:pt x="146" y="6"/>
                    </a:lnTo>
                    <a:lnTo>
                      <a:pt x="139" y="9"/>
                    </a:lnTo>
                    <a:lnTo>
                      <a:pt x="137" y="15"/>
                    </a:lnTo>
                    <a:lnTo>
                      <a:pt x="126" y="15"/>
                    </a:lnTo>
                    <a:lnTo>
                      <a:pt x="123" y="9"/>
                    </a:lnTo>
                    <a:lnTo>
                      <a:pt x="110" y="8"/>
                    </a:lnTo>
                    <a:lnTo>
                      <a:pt x="103" y="5"/>
                    </a:lnTo>
                    <a:lnTo>
                      <a:pt x="103" y="9"/>
                    </a:lnTo>
                    <a:lnTo>
                      <a:pt x="108" y="12"/>
                    </a:lnTo>
                    <a:lnTo>
                      <a:pt x="110" y="19"/>
                    </a:lnTo>
                    <a:lnTo>
                      <a:pt x="112" y="24"/>
                    </a:lnTo>
                    <a:lnTo>
                      <a:pt x="114" y="27"/>
                    </a:lnTo>
                    <a:lnTo>
                      <a:pt x="120" y="24"/>
                    </a:lnTo>
                    <a:lnTo>
                      <a:pt x="120" y="33"/>
                    </a:lnTo>
                    <a:lnTo>
                      <a:pt x="98" y="56"/>
                    </a:lnTo>
                    <a:lnTo>
                      <a:pt x="81" y="51"/>
                    </a:lnTo>
                    <a:lnTo>
                      <a:pt x="70" y="50"/>
                    </a:lnTo>
                    <a:lnTo>
                      <a:pt x="68" y="44"/>
                    </a:lnTo>
                    <a:lnTo>
                      <a:pt x="68" y="40"/>
                    </a:lnTo>
                    <a:lnTo>
                      <a:pt x="66" y="40"/>
                    </a:lnTo>
                    <a:lnTo>
                      <a:pt x="46" y="44"/>
                    </a:lnTo>
                    <a:lnTo>
                      <a:pt x="47" y="50"/>
                    </a:lnTo>
                    <a:lnTo>
                      <a:pt x="53" y="50"/>
                    </a:lnTo>
                    <a:lnTo>
                      <a:pt x="56" y="58"/>
                    </a:lnTo>
                    <a:lnTo>
                      <a:pt x="56" y="61"/>
                    </a:lnTo>
                    <a:lnTo>
                      <a:pt x="50" y="56"/>
                    </a:lnTo>
                    <a:lnTo>
                      <a:pt x="47" y="58"/>
                    </a:lnTo>
                    <a:lnTo>
                      <a:pt x="47" y="68"/>
                    </a:lnTo>
                    <a:lnTo>
                      <a:pt x="55" y="80"/>
                    </a:lnTo>
                    <a:lnTo>
                      <a:pt x="53" y="90"/>
                    </a:lnTo>
                    <a:lnTo>
                      <a:pt x="53" y="94"/>
                    </a:lnTo>
                    <a:lnTo>
                      <a:pt x="46" y="122"/>
                    </a:lnTo>
                    <a:lnTo>
                      <a:pt x="44" y="128"/>
                    </a:lnTo>
                    <a:lnTo>
                      <a:pt x="39" y="128"/>
                    </a:lnTo>
                    <a:lnTo>
                      <a:pt x="41" y="130"/>
                    </a:lnTo>
                    <a:lnTo>
                      <a:pt x="38" y="128"/>
                    </a:lnTo>
                    <a:lnTo>
                      <a:pt x="32" y="130"/>
                    </a:lnTo>
                    <a:lnTo>
                      <a:pt x="24" y="130"/>
                    </a:lnTo>
                    <a:lnTo>
                      <a:pt x="17" y="134"/>
                    </a:lnTo>
                    <a:lnTo>
                      <a:pt x="10" y="143"/>
                    </a:lnTo>
                    <a:lnTo>
                      <a:pt x="10" y="150"/>
                    </a:lnTo>
                    <a:lnTo>
                      <a:pt x="7" y="156"/>
                    </a:lnTo>
                    <a:lnTo>
                      <a:pt x="2" y="162"/>
                    </a:lnTo>
                    <a:lnTo>
                      <a:pt x="0" y="167"/>
                    </a:lnTo>
                    <a:lnTo>
                      <a:pt x="0" y="175"/>
                    </a:lnTo>
                    <a:lnTo>
                      <a:pt x="2" y="184"/>
                    </a:lnTo>
                    <a:lnTo>
                      <a:pt x="7" y="194"/>
                    </a:lnTo>
                    <a:lnTo>
                      <a:pt x="5" y="197"/>
                    </a:lnTo>
                    <a:lnTo>
                      <a:pt x="12" y="196"/>
                    </a:lnTo>
                    <a:lnTo>
                      <a:pt x="16" y="199"/>
                    </a:lnTo>
                    <a:lnTo>
                      <a:pt x="19" y="199"/>
                    </a:lnTo>
                    <a:lnTo>
                      <a:pt x="24" y="202"/>
                    </a:lnTo>
                    <a:lnTo>
                      <a:pt x="27" y="202"/>
                    </a:lnTo>
                    <a:lnTo>
                      <a:pt x="36" y="197"/>
                    </a:lnTo>
                    <a:lnTo>
                      <a:pt x="39" y="193"/>
                    </a:lnTo>
                    <a:lnTo>
                      <a:pt x="38" y="193"/>
                    </a:lnTo>
                    <a:lnTo>
                      <a:pt x="38" y="216"/>
                    </a:lnTo>
                    <a:lnTo>
                      <a:pt x="41" y="220"/>
                    </a:lnTo>
                    <a:lnTo>
                      <a:pt x="44" y="221"/>
                    </a:lnTo>
                    <a:lnTo>
                      <a:pt x="58" y="220"/>
                    </a:lnTo>
                    <a:lnTo>
                      <a:pt x="66" y="220"/>
                    </a:lnTo>
                    <a:lnTo>
                      <a:pt x="73" y="216"/>
                    </a:lnTo>
                    <a:lnTo>
                      <a:pt x="81" y="206"/>
                    </a:lnTo>
                    <a:lnTo>
                      <a:pt x="93" y="206"/>
                    </a:lnTo>
                    <a:lnTo>
                      <a:pt x="95" y="203"/>
                    </a:lnTo>
                    <a:lnTo>
                      <a:pt x="100" y="203"/>
                    </a:lnTo>
                    <a:lnTo>
                      <a:pt x="101" y="209"/>
                    </a:lnTo>
                    <a:lnTo>
                      <a:pt x="98" y="220"/>
                    </a:lnTo>
                    <a:lnTo>
                      <a:pt x="98" y="230"/>
                    </a:lnTo>
                    <a:lnTo>
                      <a:pt x="103" y="237"/>
                    </a:lnTo>
                    <a:lnTo>
                      <a:pt x="110" y="243"/>
                    </a:lnTo>
                    <a:lnTo>
                      <a:pt x="120" y="247"/>
                    </a:lnTo>
                    <a:lnTo>
                      <a:pt x="129" y="244"/>
                    </a:lnTo>
                    <a:lnTo>
                      <a:pt x="131" y="247"/>
                    </a:lnTo>
                    <a:lnTo>
                      <a:pt x="135" y="258"/>
                    </a:lnTo>
                    <a:lnTo>
                      <a:pt x="144" y="263"/>
                    </a:lnTo>
                    <a:lnTo>
                      <a:pt x="157" y="274"/>
                    </a:lnTo>
                    <a:lnTo>
                      <a:pt x="163" y="287"/>
                    </a:lnTo>
                    <a:lnTo>
                      <a:pt x="161" y="287"/>
                    </a:lnTo>
                    <a:lnTo>
                      <a:pt x="182" y="289"/>
                    </a:lnTo>
                    <a:lnTo>
                      <a:pt x="183" y="289"/>
                    </a:lnTo>
                    <a:lnTo>
                      <a:pt x="182" y="299"/>
                    </a:lnTo>
                    <a:lnTo>
                      <a:pt x="183" y="305"/>
                    </a:lnTo>
                    <a:lnTo>
                      <a:pt x="190" y="308"/>
                    </a:lnTo>
                    <a:lnTo>
                      <a:pt x="191" y="316"/>
                    </a:lnTo>
                    <a:lnTo>
                      <a:pt x="191" y="335"/>
                    </a:lnTo>
                    <a:lnTo>
                      <a:pt x="190" y="348"/>
                    </a:lnTo>
                    <a:lnTo>
                      <a:pt x="188" y="357"/>
                    </a:lnTo>
                    <a:lnTo>
                      <a:pt x="186" y="362"/>
                    </a:lnTo>
                    <a:lnTo>
                      <a:pt x="190" y="365"/>
                    </a:lnTo>
                    <a:lnTo>
                      <a:pt x="191" y="372"/>
                    </a:lnTo>
                    <a:lnTo>
                      <a:pt x="193" y="386"/>
                    </a:lnTo>
                    <a:lnTo>
                      <a:pt x="195" y="396"/>
                    </a:lnTo>
                    <a:lnTo>
                      <a:pt x="195" y="408"/>
                    </a:lnTo>
                    <a:lnTo>
                      <a:pt x="196" y="413"/>
                    </a:lnTo>
                    <a:lnTo>
                      <a:pt x="199" y="413"/>
                    </a:lnTo>
                    <a:lnTo>
                      <a:pt x="208" y="414"/>
                    </a:lnTo>
                    <a:lnTo>
                      <a:pt x="210" y="414"/>
                    </a:lnTo>
                    <a:lnTo>
                      <a:pt x="216" y="413"/>
                    </a:lnTo>
                    <a:lnTo>
                      <a:pt x="220" y="416"/>
                    </a:lnTo>
                    <a:lnTo>
                      <a:pt x="224" y="425"/>
                    </a:lnTo>
                    <a:lnTo>
                      <a:pt x="228" y="431"/>
                    </a:lnTo>
                    <a:lnTo>
                      <a:pt x="228" y="438"/>
                    </a:lnTo>
                    <a:lnTo>
                      <a:pt x="231" y="440"/>
                    </a:lnTo>
                    <a:lnTo>
                      <a:pt x="234" y="442"/>
                    </a:lnTo>
                    <a:lnTo>
                      <a:pt x="239" y="444"/>
                    </a:lnTo>
                    <a:lnTo>
                      <a:pt x="242" y="447"/>
                    </a:lnTo>
                    <a:lnTo>
                      <a:pt x="242" y="454"/>
                    </a:lnTo>
                    <a:lnTo>
                      <a:pt x="238" y="462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207" y="489"/>
                    </a:lnTo>
                    <a:lnTo>
                      <a:pt x="199" y="499"/>
                    </a:lnTo>
                    <a:lnTo>
                      <a:pt x="193" y="506"/>
                    </a:lnTo>
                    <a:lnTo>
                      <a:pt x="190" y="509"/>
                    </a:lnTo>
                    <a:lnTo>
                      <a:pt x="191" y="513"/>
                    </a:lnTo>
                    <a:lnTo>
                      <a:pt x="199" y="512"/>
                    </a:lnTo>
                    <a:lnTo>
                      <a:pt x="203" y="519"/>
                    </a:lnTo>
                    <a:lnTo>
                      <a:pt x="203" y="518"/>
                    </a:lnTo>
                    <a:lnTo>
                      <a:pt x="211" y="527"/>
                    </a:lnTo>
                    <a:lnTo>
                      <a:pt x="211" y="529"/>
                    </a:lnTo>
                    <a:lnTo>
                      <a:pt x="228" y="534"/>
                    </a:lnTo>
                    <a:lnTo>
                      <a:pt x="234" y="540"/>
                    </a:lnTo>
                    <a:lnTo>
                      <a:pt x="234" y="537"/>
                    </a:lnTo>
                    <a:lnTo>
                      <a:pt x="246" y="556"/>
                    </a:lnTo>
                    <a:lnTo>
                      <a:pt x="251" y="560"/>
                    </a:lnTo>
                    <a:lnTo>
                      <a:pt x="257" y="55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9" name="Freeform 213"/>
              <p:cNvSpPr>
                <a:spLocks/>
              </p:cNvSpPr>
              <p:nvPr/>
            </p:nvSpPr>
            <p:spPr bwMode="auto">
              <a:xfrm>
                <a:off x="3493594" y="4729183"/>
                <a:ext cx="214442" cy="1214417"/>
              </a:xfrm>
              <a:custGeom>
                <a:avLst/>
                <a:gdLst>
                  <a:gd name="T0" fmla="*/ 2147483647 w 131"/>
                  <a:gd name="T1" fmla="*/ 2147483647 h 742"/>
                  <a:gd name="T2" fmla="*/ 2147483647 w 131"/>
                  <a:gd name="T3" fmla="*/ 2147483647 h 742"/>
                  <a:gd name="T4" fmla="*/ 2147483647 w 131"/>
                  <a:gd name="T5" fmla="*/ 2147483647 h 742"/>
                  <a:gd name="T6" fmla="*/ 2147483647 w 131"/>
                  <a:gd name="T7" fmla="*/ 2147483647 h 742"/>
                  <a:gd name="T8" fmla="*/ 2147483647 w 131"/>
                  <a:gd name="T9" fmla="*/ 2147483647 h 742"/>
                  <a:gd name="T10" fmla="*/ 2147483647 w 131"/>
                  <a:gd name="T11" fmla="*/ 2147483647 h 742"/>
                  <a:gd name="T12" fmla="*/ 2147483647 w 131"/>
                  <a:gd name="T13" fmla="*/ 2147483647 h 742"/>
                  <a:gd name="T14" fmla="*/ 2147483647 w 131"/>
                  <a:gd name="T15" fmla="*/ 2147483647 h 742"/>
                  <a:gd name="T16" fmla="*/ 2147483647 w 131"/>
                  <a:gd name="T17" fmla="*/ 2147483647 h 742"/>
                  <a:gd name="T18" fmla="*/ 2147483647 w 131"/>
                  <a:gd name="T19" fmla="*/ 2147483647 h 742"/>
                  <a:gd name="T20" fmla="*/ 2147483647 w 131"/>
                  <a:gd name="T21" fmla="*/ 2147483647 h 742"/>
                  <a:gd name="T22" fmla="*/ 2147483647 w 131"/>
                  <a:gd name="T23" fmla="*/ 2147483647 h 742"/>
                  <a:gd name="T24" fmla="*/ 2147483647 w 131"/>
                  <a:gd name="T25" fmla="*/ 2147483647 h 742"/>
                  <a:gd name="T26" fmla="*/ 2147483647 w 131"/>
                  <a:gd name="T27" fmla="*/ 2147483647 h 742"/>
                  <a:gd name="T28" fmla="*/ 2147483647 w 131"/>
                  <a:gd name="T29" fmla="*/ 2147483647 h 742"/>
                  <a:gd name="T30" fmla="*/ 2147483647 w 131"/>
                  <a:gd name="T31" fmla="*/ 2147483647 h 742"/>
                  <a:gd name="T32" fmla="*/ 2147483647 w 131"/>
                  <a:gd name="T33" fmla="*/ 2147483647 h 742"/>
                  <a:gd name="T34" fmla="*/ 2147483647 w 131"/>
                  <a:gd name="T35" fmla="*/ 2147483647 h 742"/>
                  <a:gd name="T36" fmla="*/ 2147483647 w 131"/>
                  <a:gd name="T37" fmla="*/ 2147483647 h 742"/>
                  <a:gd name="T38" fmla="*/ 2147483647 w 131"/>
                  <a:gd name="T39" fmla="*/ 2147483647 h 742"/>
                  <a:gd name="T40" fmla="*/ 2147483647 w 131"/>
                  <a:gd name="T41" fmla="*/ 2147483647 h 742"/>
                  <a:gd name="T42" fmla="*/ 2147483647 w 131"/>
                  <a:gd name="T43" fmla="*/ 2147483647 h 742"/>
                  <a:gd name="T44" fmla="*/ 2147483647 w 131"/>
                  <a:gd name="T45" fmla="*/ 2147483647 h 742"/>
                  <a:gd name="T46" fmla="*/ 2147483647 w 131"/>
                  <a:gd name="T47" fmla="*/ 2147483647 h 742"/>
                  <a:gd name="T48" fmla="*/ 2147483647 w 131"/>
                  <a:gd name="T49" fmla="*/ 2147483647 h 742"/>
                  <a:gd name="T50" fmla="*/ 2147483647 w 131"/>
                  <a:gd name="T51" fmla="*/ 0 h 742"/>
                  <a:gd name="T52" fmla="*/ 2147483647 w 131"/>
                  <a:gd name="T53" fmla="*/ 2147483647 h 742"/>
                  <a:gd name="T54" fmla="*/ 2147483647 w 131"/>
                  <a:gd name="T55" fmla="*/ 2147483647 h 742"/>
                  <a:gd name="T56" fmla="*/ 2147483647 w 131"/>
                  <a:gd name="T57" fmla="*/ 2147483647 h 742"/>
                  <a:gd name="T58" fmla="*/ 2147483647 w 131"/>
                  <a:gd name="T59" fmla="*/ 2147483647 h 742"/>
                  <a:gd name="T60" fmla="*/ 2147483647 w 131"/>
                  <a:gd name="T61" fmla="*/ 2147483647 h 742"/>
                  <a:gd name="T62" fmla="*/ 2147483647 w 131"/>
                  <a:gd name="T63" fmla="*/ 2147483647 h 742"/>
                  <a:gd name="T64" fmla="*/ 2147483647 w 131"/>
                  <a:gd name="T65" fmla="*/ 2147483647 h 742"/>
                  <a:gd name="T66" fmla="*/ 2147483647 w 131"/>
                  <a:gd name="T67" fmla="*/ 2147483647 h 742"/>
                  <a:gd name="T68" fmla="*/ 2147483647 w 131"/>
                  <a:gd name="T69" fmla="*/ 2147483647 h 742"/>
                  <a:gd name="T70" fmla="*/ 2147483647 w 131"/>
                  <a:gd name="T71" fmla="*/ 2147483647 h 742"/>
                  <a:gd name="T72" fmla="*/ 2147483647 w 131"/>
                  <a:gd name="T73" fmla="*/ 2147483647 h 742"/>
                  <a:gd name="T74" fmla="*/ 2147483647 w 131"/>
                  <a:gd name="T75" fmla="*/ 2147483647 h 742"/>
                  <a:gd name="T76" fmla="*/ 2147483647 w 131"/>
                  <a:gd name="T77" fmla="*/ 2147483647 h 742"/>
                  <a:gd name="T78" fmla="*/ 2147483647 w 131"/>
                  <a:gd name="T79" fmla="*/ 2147483647 h 742"/>
                  <a:gd name="T80" fmla="*/ 2147483647 w 131"/>
                  <a:gd name="T81" fmla="*/ 2147483647 h 742"/>
                  <a:gd name="T82" fmla="*/ 2147483647 w 131"/>
                  <a:gd name="T83" fmla="*/ 2147483647 h 742"/>
                  <a:gd name="T84" fmla="*/ 2147483647 w 131"/>
                  <a:gd name="T85" fmla="*/ 2147483647 h 742"/>
                  <a:gd name="T86" fmla="*/ 2147483647 w 131"/>
                  <a:gd name="T87" fmla="*/ 2147483647 h 742"/>
                  <a:gd name="T88" fmla="*/ 2147483647 w 131"/>
                  <a:gd name="T89" fmla="*/ 2147483647 h 742"/>
                  <a:gd name="T90" fmla="*/ 2147483647 w 131"/>
                  <a:gd name="T91" fmla="*/ 2147483647 h 742"/>
                  <a:gd name="T92" fmla="*/ 2147483647 w 131"/>
                  <a:gd name="T93" fmla="*/ 2147483647 h 7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1"/>
                  <a:gd name="T142" fmla="*/ 0 h 742"/>
                  <a:gd name="T143" fmla="*/ 131 w 131"/>
                  <a:gd name="T144" fmla="*/ 742 h 7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1" h="742">
                    <a:moveTo>
                      <a:pt x="130" y="734"/>
                    </a:moveTo>
                    <a:lnTo>
                      <a:pt x="127" y="738"/>
                    </a:lnTo>
                    <a:lnTo>
                      <a:pt x="120" y="734"/>
                    </a:lnTo>
                    <a:lnTo>
                      <a:pt x="113" y="728"/>
                    </a:lnTo>
                    <a:lnTo>
                      <a:pt x="105" y="730"/>
                    </a:lnTo>
                    <a:lnTo>
                      <a:pt x="97" y="735"/>
                    </a:lnTo>
                    <a:lnTo>
                      <a:pt x="92" y="741"/>
                    </a:lnTo>
                    <a:lnTo>
                      <a:pt x="91" y="734"/>
                    </a:lnTo>
                    <a:lnTo>
                      <a:pt x="92" y="722"/>
                    </a:lnTo>
                    <a:lnTo>
                      <a:pt x="91" y="718"/>
                    </a:lnTo>
                    <a:lnTo>
                      <a:pt x="80" y="722"/>
                    </a:lnTo>
                    <a:lnTo>
                      <a:pt x="80" y="734"/>
                    </a:lnTo>
                    <a:lnTo>
                      <a:pt x="67" y="734"/>
                    </a:lnTo>
                    <a:lnTo>
                      <a:pt x="62" y="713"/>
                    </a:lnTo>
                    <a:lnTo>
                      <a:pt x="49" y="716"/>
                    </a:lnTo>
                    <a:lnTo>
                      <a:pt x="49" y="702"/>
                    </a:lnTo>
                    <a:lnTo>
                      <a:pt x="59" y="697"/>
                    </a:lnTo>
                    <a:lnTo>
                      <a:pt x="64" y="679"/>
                    </a:lnTo>
                    <a:lnTo>
                      <a:pt x="62" y="674"/>
                    </a:lnTo>
                    <a:lnTo>
                      <a:pt x="50" y="664"/>
                    </a:lnTo>
                    <a:lnTo>
                      <a:pt x="44" y="662"/>
                    </a:lnTo>
                    <a:lnTo>
                      <a:pt x="39" y="664"/>
                    </a:lnTo>
                    <a:lnTo>
                      <a:pt x="33" y="665"/>
                    </a:lnTo>
                    <a:lnTo>
                      <a:pt x="30" y="674"/>
                    </a:lnTo>
                    <a:lnTo>
                      <a:pt x="3" y="639"/>
                    </a:lnTo>
                    <a:lnTo>
                      <a:pt x="3" y="641"/>
                    </a:lnTo>
                    <a:lnTo>
                      <a:pt x="2" y="636"/>
                    </a:lnTo>
                    <a:lnTo>
                      <a:pt x="0" y="628"/>
                    </a:lnTo>
                    <a:lnTo>
                      <a:pt x="0" y="589"/>
                    </a:lnTo>
                    <a:lnTo>
                      <a:pt x="2" y="570"/>
                    </a:lnTo>
                    <a:lnTo>
                      <a:pt x="5" y="549"/>
                    </a:lnTo>
                    <a:lnTo>
                      <a:pt x="8" y="525"/>
                    </a:lnTo>
                    <a:lnTo>
                      <a:pt x="8" y="523"/>
                    </a:lnTo>
                    <a:lnTo>
                      <a:pt x="24" y="500"/>
                    </a:lnTo>
                    <a:lnTo>
                      <a:pt x="27" y="477"/>
                    </a:lnTo>
                    <a:lnTo>
                      <a:pt x="27" y="444"/>
                    </a:lnTo>
                    <a:lnTo>
                      <a:pt x="16" y="425"/>
                    </a:lnTo>
                    <a:lnTo>
                      <a:pt x="30" y="406"/>
                    </a:lnTo>
                    <a:lnTo>
                      <a:pt x="32" y="390"/>
                    </a:lnTo>
                    <a:lnTo>
                      <a:pt x="25" y="390"/>
                    </a:lnTo>
                    <a:lnTo>
                      <a:pt x="28" y="383"/>
                    </a:lnTo>
                    <a:lnTo>
                      <a:pt x="33" y="383"/>
                    </a:lnTo>
                    <a:lnTo>
                      <a:pt x="42" y="374"/>
                    </a:lnTo>
                    <a:lnTo>
                      <a:pt x="44" y="359"/>
                    </a:lnTo>
                    <a:lnTo>
                      <a:pt x="44" y="350"/>
                    </a:lnTo>
                    <a:lnTo>
                      <a:pt x="45" y="340"/>
                    </a:lnTo>
                    <a:lnTo>
                      <a:pt x="49" y="326"/>
                    </a:lnTo>
                    <a:lnTo>
                      <a:pt x="42" y="327"/>
                    </a:lnTo>
                    <a:lnTo>
                      <a:pt x="39" y="336"/>
                    </a:lnTo>
                    <a:lnTo>
                      <a:pt x="36" y="340"/>
                    </a:lnTo>
                    <a:lnTo>
                      <a:pt x="36" y="346"/>
                    </a:lnTo>
                    <a:lnTo>
                      <a:pt x="33" y="359"/>
                    </a:lnTo>
                    <a:lnTo>
                      <a:pt x="32" y="368"/>
                    </a:lnTo>
                    <a:lnTo>
                      <a:pt x="28" y="373"/>
                    </a:lnTo>
                    <a:lnTo>
                      <a:pt x="27" y="373"/>
                    </a:lnTo>
                    <a:lnTo>
                      <a:pt x="25" y="345"/>
                    </a:lnTo>
                    <a:lnTo>
                      <a:pt x="36" y="312"/>
                    </a:lnTo>
                    <a:lnTo>
                      <a:pt x="44" y="283"/>
                    </a:lnTo>
                    <a:lnTo>
                      <a:pt x="45" y="258"/>
                    </a:lnTo>
                    <a:lnTo>
                      <a:pt x="45" y="227"/>
                    </a:lnTo>
                    <a:lnTo>
                      <a:pt x="47" y="217"/>
                    </a:lnTo>
                    <a:lnTo>
                      <a:pt x="52" y="202"/>
                    </a:lnTo>
                    <a:lnTo>
                      <a:pt x="59" y="186"/>
                    </a:lnTo>
                    <a:lnTo>
                      <a:pt x="59" y="160"/>
                    </a:lnTo>
                    <a:lnTo>
                      <a:pt x="62" y="139"/>
                    </a:lnTo>
                    <a:lnTo>
                      <a:pt x="62" y="104"/>
                    </a:lnTo>
                    <a:lnTo>
                      <a:pt x="64" y="98"/>
                    </a:lnTo>
                    <a:lnTo>
                      <a:pt x="64" y="86"/>
                    </a:lnTo>
                    <a:lnTo>
                      <a:pt x="65" y="74"/>
                    </a:lnTo>
                    <a:lnTo>
                      <a:pt x="65" y="57"/>
                    </a:lnTo>
                    <a:lnTo>
                      <a:pt x="62" y="36"/>
                    </a:lnTo>
                    <a:lnTo>
                      <a:pt x="53" y="23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41" y="10"/>
                    </a:lnTo>
                    <a:lnTo>
                      <a:pt x="42" y="10"/>
                    </a:lnTo>
                    <a:lnTo>
                      <a:pt x="53" y="4"/>
                    </a:lnTo>
                    <a:lnTo>
                      <a:pt x="64" y="0"/>
                    </a:lnTo>
                    <a:lnTo>
                      <a:pt x="65" y="4"/>
                    </a:lnTo>
                    <a:lnTo>
                      <a:pt x="67" y="14"/>
                    </a:lnTo>
                    <a:lnTo>
                      <a:pt x="72" y="23"/>
                    </a:lnTo>
                    <a:lnTo>
                      <a:pt x="80" y="33"/>
                    </a:lnTo>
                    <a:lnTo>
                      <a:pt x="87" y="45"/>
                    </a:lnTo>
                    <a:lnTo>
                      <a:pt x="91" y="51"/>
                    </a:lnTo>
                    <a:lnTo>
                      <a:pt x="91" y="59"/>
                    </a:lnTo>
                    <a:lnTo>
                      <a:pt x="88" y="59"/>
                    </a:lnTo>
                    <a:lnTo>
                      <a:pt x="97" y="102"/>
                    </a:lnTo>
                    <a:lnTo>
                      <a:pt x="97" y="104"/>
                    </a:lnTo>
                    <a:lnTo>
                      <a:pt x="100" y="108"/>
                    </a:lnTo>
                    <a:lnTo>
                      <a:pt x="103" y="104"/>
                    </a:lnTo>
                    <a:lnTo>
                      <a:pt x="105" y="115"/>
                    </a:lnTo>
                    <a:lnTo>
                      <a:pt x="103" y="123"/>
                    </a:lnTo>
                    <a:lnTo>
                      <a:pt x="95" y="130"/>
                    </a:lnTo>
                    <a:lnTo>
                      <a:pt x="92" y="143"/>
                    </a:lnTo>
                    <a:lnTo>
                      <a:pt x="86" y="157"/>
                    </a:lnTo>
                    <a:lnTo>
                      <a:pt x="80" y="167"/>
                    </a:lnTo>
                    <a:lnTo>
                      <a:pt x="75" y="183"/>
                    </a:lnTo>
                    <a:lnTo>
                      <a:pt x="74" y="198"/>
                    </a:lnTo>
                    <a:lnTo>
                      <a:pt x="74" y="230"/>
                    </a:lnTo>
                    <a:lnTo>
                      <a:pt x="74" y="227"/>
                    </a:lnTo>
                    <a:lnTo>
                      <a:pt x="72" y="316"/>
                    </a:lnTo>
                    <a:lnTo>
                      <a:pt x="65" y="326"/>
                    </a:lnTo>
                    <a:lnTo>
                      <a:pt x="60" y="333"/>
                    </a:lnTo>
                    <a:lnTo>
                      <a:pt x="59" y="340"/>
                    </a:lnTo>
                    <a:lnTo>
                      <a:pt x="59" y="345"/>
                    </a:lnTo>
                    <a:lnTo>
                      <a:pt x="57" y="345"/>
                    </a:lnTo>
                    <a:lnTo>
                      <a:pt x="53" y="361"/>
                    </a:lnTo>
                    <a:lnTo>
                      <a:pt x="52" y="363"/>
                    </a:lnTo>
                    <a:lnTo>
                      <a:pt x="52" y="364"/>
                    </a:lnTo>
                    <a:lnTo>
                      <a:pt x="53" y="373"/>
                    </a:lnTo>
                    <a:lnTo>
                      <a:pt x="50" y="383"/>
                    </a:lnTo>
                    <a:lnTo>
                      <a:pt x="53" y="390"/>
                    </a:lnTo>
                    <a:lnTo>
                      <a:pt x="50" y="403"/>
                    </a:lnTo>
                    <a:lnTo>
                      <a:pt x="47" y="405"/>
                    </a:lnTo>
                    <a:lnTo>
                      <a:pt x="47" y="412"/>
                    </a:lnTo>
                    <a:lnTo>
                      <a:pt x="50" y="412"/>
                    </a:lnTo>
                    <a:lnTo>
                      <a:pt x="52" y="435"/>
                    </a:lnTo>
                    <a:lnTo>
                      <a:pt x="50" y="449"/>
                    </a:lnTo>
                    <a:lnTo>
                      <a:pt x="49" y="458"/>
                    </a:lnTo>
                    <a:lnTo>
                      <a:pt x="49" y="462"/>
                    </a:lnTo>
                    <a:lnTo>
                      <a:pt x="50" y="465"/>
                    </a:lnTo>
                    <a:lnTo>
                      <a:pt x="52" y="469"/>
                    </a:lnTo>
                    <a:lnTo>
                      <a:pt x="52" y="477"/>
                    </a:lnTo>
                    <a:lnTo>
                      <a:pt x="53" y="487"/>
                    </a:lnTo>
                    <a:lnTo>
                      <a:pt x="52" y="499"/>
                    </a:lnTo>
                    <a:lnTo>
                      <a:pt x="50" y="506"/>
                    </a:lnTo>
                    <a:lnTo>
                      <a:pt x="41" y="517"/>
                    </a:lnTo>
                    <a:lnTo>
                      <a:pt x="36" y="531"/>
                    </a:lnTo>
                    <a:lnTo>
                      <a:pt x="33" y="540"/>
                    </a:lnTo>
                    <a:lnTo>
                      <a:pt x="33" y="608"/>
                    </a:lnTo>
                    <a:lnTo>
                      <a:pt x="33" y="606"/>
                    </a:lnTo>
                    <a:lnTo>
                      <a:pt x="32" y="608"/>
                    </a:lnTo>
                    <a:lnTo>
                      <a:pt x="32" y="609"/>
                    </a:lnTo>
                    <a:lnTo>
                      <a:pt x="33" y="618"/>
                    </a:lnTo>
                    <a:lnTo>
                      <a:pt x="36" y="628"/>
                    </a:lnTo>
                    <a:lnTo>
                      <a:pt x="45" y="641"/>
                    </a:lnTo>
                    <a:lnTo>
                      <a:pt x="78" y="643"/>
                    </a:lnTo>
                    <a:lnTo>
                      <a:pt x="78" y="645"/>
                    </a:lnTo>
                    <a:lnTo>
                      <a:pt x="80" y="649"/>
                    </a:lnTo>
                    <a:lnTo>
                      <a:pt x="80" y="687"/>
                    </a:lnTo>
                    <a:lnTo>
                      <a:pt x="83" y="711"/>
                    </a:lnTo>
                    <a:lnTo>
                      <a:pt x="120" y="713"/>
                    </a:lnTo>
                    <a:lnTo>
                      <a:pt x="130" y="73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0" name="Freeform 214"/>
              <p:cNvSpPr>
                <a:spLocks/>
              </p:cNvSpPr>
              <p:nvPr/>
            </p:nvSpPr>
            <p:spPr bwMode="auto">
              <a:xfrm>
                <a:off x="3758721" y="4811054"/>
                <a:ext cx="154008" cy="200779"/>
              </a:xfrm>
              <a:custGeom>
                <a:avLst/>
                <a:gdLst>
                  <a:gd name="T0" fmla="*/ 2147483647 w 95"/>
                  <a:gd name="T1" fmla="*/ 2147483647 h 121"/>
                  <a:gd name="T2" fmla="*/ 2147483647 w 95"/>
                  <a:gd name="T3" fmla="*/ 2147483647 h 121"/>
                  <a:gd name="T4" fmla="*/ 2147483647 w 95"/>
                  <a:gd name="T5" fmla="*/ 2147483647 h 121"/>
                  <a:gd name="T6" fmla="*/ 2147483647 w 95"/>
                  <a:gd name="T7" fmla="*/ 2147483647 h 121"/>
                  <a:gd name="T8" fmla="*/ 2147483647 w 95"/>
                  <a:gd name="T9" fmla="*/ 2147483647 h 121"/>
                  <a:gd name="T10" fmla="*/ 2147483647 w 95"/>
                  <a:gd name="T11" fmla="*/ 2147483647 h 121"/>
                  <a:gd name="T12" fmla="*/ 2147483647 w 95"/>
                  <a:gd name="T13" fmla="*/ 2147483647 h 121"/>
                  <a:gd name="T14" fmla="*/ 2147483647 w 95"/>
                  <a:gd name="T15" fmla="*/ 2147483647 h 121"/>
                  <a:gd name="T16" fmla="*/ 2147483647 w 95"/>
                  <a:gd name="T17" fmla="*/ 2147483647 h 121"/>
                  <a:gd name="T18" fmla="*/ 2147483647 w 95"/>
                  <a:gd name="T19" fmla="*/ 2147483647 h 121"/>
                  <a:gd name="T20" fmla="*/ 2147483647 w 95"/>
                  <a:gd name="T21" fmla="*/ 2147483647 h 121"/>
                  <a:gd name="T22" fmla="*/ 2147483647 w 95"/>
                  <a:gd name="T23" fmla="*/ 2147483647 h 121"/>
                  <a:gd name="T24" fmla="*/ 2147483647 w 95"/>
                  <a:gd name="T25" fmla="*/ 2147483647 h 121"/>
                  <a:gd name="T26" fmla="*/ 2147483647 w 95"/>
                  <a:gd name="T27" fmla="*/ 2147483647 h 121"/>
                  <a:gd name="T28" fmla="*/ 2147483647 w 95"/>
                  <a:gd name="T29" fmla="*/ 2147483647 h 121"/>
                  <a:gd name="T30" fmla="*/ 2147483647 w 95"/>
                  <a:gd name="T31" fmla="*/ 2147483647 h 121"/>
                  <a:gd name="T32" fmla="*/ 2147483647 w 95"/>
                  <a:gd name="T33" fmla="*/ 0 h 121"/>
                  <a:gd name="T34" fmla="*/ 2147483647 w 95"/>
                  <a:gd name="T35" fmla="*/ 0 h 121"/>
                  <a:gd name="T36" fmla="*/ 2147483647 w 95"/>
                  <a:gd name="T37" fmla="*/ 2147483647 h 121"/>
                  <a:gd name="T38" fmla="*/ 2147483647 w 95"/>
                  <a:gd name="T39" fmla="*/ 2147483647 h 121"/>
                  <a:gd name="T40" fmla="*/ 2147483647 w 95"/>
                  <a:gd name="T41" fmla="*/ 2147483647 h 121"/>
                  <a:gd name="T42" fmla="*/ 0 w 95"/>
                  <a:gd name="T43" fmla="*/ 2147483647 h 121"/>
                  <a:gd name="T44" fmla="*/ 2147483647 w 95"/>
                  <a:gd name="T45" fmla="*/ 2147483647 h 121"/>
                  <a:gd name="T46" fmla="*/ 2147483647 w 95"/>
                  <a:gd name="T47" fmla="*/ 2147483647 h 121"/>
                  <a:gd name="T48" fmla="*/ 2147483647 w 95"/>
                  <a:gd name="T49" fmla="*/ 2147483647 h 121"/>
                  <a:gd name="T50" fmla="*/ 2147483647 w 95"/>
                  <a:gd name="T51" fmla="*/ 2147483647 h 121"/>
                  <a:gd name="T52" fmla="*/ 2147483647 w 95"/>
                  <a:gd name="T53" fmla="*/ 2147483647 h 121"/>
                  <a:gd name="T54" fmla="*/ 2147483647 w 95"/>
                  <a:gd name="T55" fmla="*/ 2147483647 h 121"/>
                  <a:gd name="T56" fmla="*/ 2147483647 w 95"/>
                  <a:gd name="T57" fmla="*/ 2147483647 h 121"/>
                  <a:gd name="T58" fmla="*/ 2147483647 w 95"/>
                  <a:gd name="T59" fmla="*/ 2147483647 h 121"/>
                  <a:gd name="T60" fmla="*/ 2147483647 w 95"/>
                  <a:gd name="T61" fmla="*/ 2147483647 h 121"/>
                  <a:gd name="T62" fmla="*/ 2147483647 w 95"/>
                  <a:gd name="T63" fmla="*/ 2147483647 h 121"/>
                  <a:gd name="T64" fmla="*/ 2147483647 w 95"/>
                  <a:gd name="T65" fmla="*/ 2147483647 h 1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5"/>
                  <a:gd name="T100" fmla="*/ 0 h 121"/>
                  <a:gd name="T101" fmla="*/ 95 w 95"/>
                  <a:gd name="T102" fmla="*/ 121 h 1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5" h="121">
                    <a:moveTo>
                      <a:pt x="94" y="90"/>
                    </a:moveTo>
                    <a:lnTo>
                      <a:pt x="94" y="83"/>
                    </a:lnTo>
                    <a:lnTo>
                      <a:pt x="91" y="77"/>
                    </a:lnTo>
                    <a:lnTo>
                      <a:pt x="86" y="68"/>
                    </a:lnTo>
                    <a:lnTo>
                      <a:pt x="83" y="65"/>
                    </a:lnTo>
                    <a:lnTo>
                      <a:pt x="77" y="67"/>
                    </a:lnTo>
                    <a:lnTo>
                      <a:pt x="76" y="67"/>
                    </a:lnTo>
                    <a:lnTo>
                      <a:pt x="66" y="65"/>
                    </a:lnTo>
                    <a:lnTo>
                      <a:pt x="63" y="62"/>
                    </a:lnTo>
                    <a:lnTo>
                      <a:pt x="61" y="59"/>
                    </a:lnTo>
                    <a:lnTo>
                      <a:pt x="61" y="49"/>
                    </a:lnTo>
                    <a:lnTo>
                      <a:pt x="60" y="39"/>
                    </a:lnTo>
                    <a:lnTo>
                      <a:pt x="58" y="26"/>
                    </a:lnTo>
                    <a:lnTo>
                      <a:pt x="58" y="16"/>
                    </a:lnTo>
                    <a:lnTo>
                      <a:pt x="50" y="9"/>
                    </a:lnTo>
                    <a:lnTo>
                      <a:pt x="44" y="3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2"/>
                    </a:lnTo>
                    <a:lnTo>
                      <a:pt x="22" y="6"/>
                    </a:lnTo>
                    <a:lnTo>
                      <a:pt x="6" y="22"/>
                    </a:lnTo>
                    <a:lnTo>
                      <a:pt x="0" y="49"/>
                    </a:lnTo>
                    <a:lnTo>
                      <a:pt x="4" y="53"/>
                    </a:lnTo>
                    <a:lnTo>
                      <a:pt x="9" y="55"/>
                    </a:lnTo>
                    <a:lnTo>
                      <a:pt x="22" y="61"/>
                    </a:lnTo>
                    <a:lnTo>
                      <a:pt x="27" y="68"/>
                    </a:lnTo>
                    <a:lnTo>
                      <a:pt x="57" y="86"/>
                    </a:lnTo>
                    <a:lnTo>
                      <a:pt x="44" y="117"/>
                    </a:lnTo>
                    <a:lnTo>
                      <a:pt x="86" y="120"/>
                    </a:lnTo>
                    <a:lnTo>
                      <a:pt x="88" y="111"/>
                    </a:lnTo>
                    <a:lnTo>
                      <a:pt x="91" y="105"/>
                    </a:lnTo>
                    <a:lnTo>
                      <a:pt x="91" y="96"/>
                    </a:lnTo>
                    <a:lnTo>
                      <a:pt x="94" y="9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1" name="Freeform 215"/>
              <p:cNvSpPr>
                <a:spLocks/>
              </p:cNvSpPr>
              <p:nvPr/>
            </p:nvSpPr>
            <p:spPr bwMode="auto">
              <a:xfrm>
                <a:off x="3285001" y="4044977"/>
                <a:ext cx="77979" cy="109161"/>
              </a:xfrm>
              <a:custGeom>
                <a:avLst/>
                <a:gdLst>
                  <a:gd name="T0" fmla="*/ 2147483647 w 47"/>
                  <a:gd name="T1" fmla="*/ 2147483647 h 68"/>
                  <a:gd name="T2" fmla="*/ 2147483647 w 47"/>
                  <a:gd name="T3" fmla="*/ 2147483647 h 68"/>
                  <a:gd name="T4" fmla="*/ 2147483647 w 47"/>
                  <a:gd name="T5" fmla="*/ 2147483647 h 68"/>
                  <a:gd name="T6" fmla="*/ 2147483647 w 47"/>
                  <a:gd name="T7" fmla="*/ 2147483647 h 68"/>
                  <a:gd name="T8" fmla="*/ 2147483647 w 47"/>
                  <a:gd name="T9" fmla="*/ 2147483647 h 68"/>
                  <a:gd name="T10" fmla="*/ 2147483647 w 47"/>
                  <a:gd name="T11" fmla="*/ 2147483647 h 68"/>
                  <a:gd name="T12" fmla="*/ 2147483647 w 47"/>
                  <a:gd name="T13" fmla="*/ 2147483647 h 68"/>
                  <a:gd name="T14" fmla="*/ 2147483647 w 47"/>
                  <a:gd name="T15" fmla="*/ 2147483647 h 68"/>
                  <a:gd name="T16" fmla="*/ 2147483647 w 47"/>
                  <a:gd name="T17" fmla="*/ 2147483647 h 68"/>
                  <a:gd name="T18" fmla="*/ 2147483647 w 47"/>
                  <a:gd name="T19" fmla="*/ 0 h 68"/>
                  <a:gd name="T20" fmla="*/ 2147483647 w 47"/>
                  <a:gd name="T21" fmla="*/ 0 h 68"/>
                  <a:gd name="T22" fmla="*/ 2147483647 w 47"/>
                  <a:gd name="T23" fmla="*/ 2147483647 h 68"/>
                  <a:gd name="T24" fmla="*/ 2147483647 w 47"/>
                  <a:gd name="T25" fmla="*/ 2147483647 h 68"/>
                  <a:gd name="T26" fmla="*/ 2147483647 w 47"/>
                  <a:gd name="T27" fmla="*/ 2147483647 h 68"/>
                  <a:gd name="T28" fmla="*/ 2147483647 w 47"/>
                  <a:gd name="T29" fmla="*/ 2147483647 h 68"/>
                  <a:gd name="T30" fmla="*/ 2147483647 w 47"/>
                  <a:gd name="T31" fmla="*/ 2147483647 h 68"/>
                  <a:gd name="T32" fmla="*/ 2147483647 w 47"/>
                  <a:gd name="T33" fmla="*/ 2147483647 h 68"/>
                  <a:gd name="T34" fmla="*/ 2147483647 w 47"/>
                  <a:gd name="T35" fmla="*/ 2147483647 h 68"/>
                  <a:gd name="T36" fmla="*/ 2147483647 w 47"/>
                  <a:gd name="T37" fmla="*/ 2147483647 h 68"/>
                  <a:gd name="T38" fmla="*/ 2147483647 w 47"/>
                  <a:gd name="T39" fmla="*/ 2147483647 h 68"/>
                  <a:gd name="T40" fmla="*/ 2147483647 w 47"/>
                  <a:gd name="T41" fmla="*/ 2147483647 h 68"/>
                  <a:gd name="T42" fmla="*/ 2147483647 w 47"/>
                  <a:gd name="T43" fmla="*/ 2147483647 h 68"/>
                  <a:gd name="T44" fmla="*/ 2147483647 w 47"/>
                  <a:gd name="T45" fmla="*/ 2147483647 h 68"/>
                  <a:gd name="T46" fmla="*/ 2147483647 w 47"/>
                  <a:gd name="T47" fmla="*/ 2147483647 h 68"/>
                  <a:gd name="T48" fmla="*/ 2147483647 w 47"/>
                  <a:gd name="T49" fmla="*/ 2147483647 h 68"/>
                  <a:gd name="T50" fmla="*/ 0 w 47"/>
                  <a:gd name="T51" fmla="*/ 2147483647 h 68"/>
                  <a:gd name="T52" fmla="*/ 2147483647 w 47"/>
                  <a:gd name="T53" fmla="*/ 2147483647 h 68"/>
                  <a:gd name="T54" fmla="*/ 2147483647 w 47"/>
                  <a:gd name="T55" fmla="*/ 2147483647 h 68"/>
                  <a:gd name="T56" fmla="*/ 2147483647 w 47"/>
                  <a:gd name="T57" fmla="*/ 2147483647 h 68"/>
                  <a:gd name="T58" fmla="*/ 2147483647 w 47"/>
                  <a:gd name="T59" fmla="*/ 2147483647 h 68"/>
                  <a:gd name="T60" fmla="*/ 2147483647 w 47"/>
                  <a:gd name="T61" fmla="*/ 2147483647 h 68"/>
                  <a:gd name="T62" fmla="*/ 2147483647 w 47"/>
                  <a:gd name="T63" fmla="*/ 2147483647 h 68"/>
                  <a:gd name="T64" fmla="*/ 2147483647 w 47"/>
                  <a:gd name="T65" fmla="*/ 2147483647 h 68"/>
                  <a:gd name="T66" fmla="*/ 2147483647 w 47"/>
                  <a:gd name="T67" fmla="*/ 2147483647 h 68"/>
                  <a:gd name="T68" fmla="*/ 2147483647 w 47"/>
                  <a:gd name="T69" fmla="*/ 2147483647 h 68"/>
                  <a:gd name="T70" fmla="*/ 2147483647 w 47"/>
                  <a:gd name="T71" fmla="*/ 2147483647 h 68"/>
                  <a:gd name="T72" fmla="*/ 2147483647 w 47"/>
                  <a:gd name="T73" fmla="*/ 2147483647 h 68"/>
                  <a:gd name="T74" fmla="*/ 2147483647 w 47"/>
                  <a:gd name="T75" fmla="*/ 2147483647 h 68"/>
                  <a:gd name="T76" fmla="*/ 2147483647 w 47"/>
                  <a:gd name="T77" fmla="*/ 2147483647 h 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7"/>
                  <a:gd name="T118" fmla="*/ 0 h 68"/>
                  <a:gd name="T119" fmla="*/ 47 w 47"/>
                  <a:gd name="T120" fmla="*/ 68 h 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7" h="68">
                    <a:moveTo>
                      <a:pt x="46" y="64"/>
                    </a:moveTo>
                    <a:lnTo>
                      <a:pt x="44" y="61"/>
                    </a:lnTo>
                    <a:lnTo>
                      <a:pt x="41" y="58"/>
                    </a:lnTo>
                    <a:lnTo>
                      <a:pt x="39" y="50"/>
                    </a:lnTo>
                    <a:lnTo>
                      <a:pt x="41" y="44"/>
                    </a:lnTo>
                    <a:lnTo>
                      <a:pt x="44" y="40"/>
                    </a:lnTo>
                    <a:lnTo>
                      <a:pt x="43" y="36"/>
                    </a:lnTo>
                    <a:lnTo>
                      <a:pt x="43" y="22"/>
                    </a:lnTo>
                    <a:lnTo>
                      <a:pt x="46" y="12"/>
                    </a:lnTo>
                    <a:lnTo>
                      <a:pt x="46" y="0"/>
                    </a:lnTo>
                    <a:lnTo>
                      <a:pt x="41" y="0"/>
                    </a:lnTo>
                    <a:lnTo>
                      <a:pt x="33" y="2"/>
                    </a:lnTo>
                    <a:lnTo>
                      <a:pt x="29" y="2"/>
                    </a:lnTo>
                    <a:lnTo>
                      <a:pt x="27" y="9"/>
                    </a:lnTo>
                    <a:lnTo>
                      <a:pt x="22" y="18"/>
                    </a:lnTo>
                    <a:lnTo>
                      <a:pt x="18" y="22"/>
                    </a:lnTo>
                    <a:lnTo>
                      <a:pt x="13" y="23"/>
                    </a:lnTo>
                    <a:lnTo>
                      <a:pt x="13" y="27"/>
                    </a:lnTo>
                    <a:lnTo>
                      <a:pt x="11" y="35"/>
                    </a:lnTo>
                    <a:lnTo>
                      <a:pt x="8" y="36"/>
                    </a:lnTo>
                    <a:lnTo>
                      <a:pt x="5" y="36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5" y="41"/>
                    </a:lnTo>
                    <a:lnTo>
                      <a:pt x="3" y="41"/>
                    </a:lnTo>
                    <a:lnTo>
                      <a:pt x="0" y="40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8" y="49"/>
                    </a:lnTo>
                    <a:lnTo>
                      <a:pt x="8" y="50"/>
                    </a:lnTo>
                    <a:lnTo>
                      <a:pt x="11" y="55"/>
                    </a:lnTo>
                    <a:lnTo>
                      <a:pt x="13" y="61"/>
                    </a:lnTo>
                    <a:lnTo>
                      <a:pt x="19" y="59"/>
                    </a:lnTo>
                    <a:lnTo>
                      <a:pt x="24" y="63"/>
                    </a:lnTo>
                    <a:lnTo>
                      <a:pt x="30" y="64"/>
                    </a:lnTo>
                    <a:lnTo>
                      <a:pt x="36" y="63"/>
                    </a:lnTo>
                    <a:lnTo>
                      <a:pt x="43" y="64"/>
                    </a:lnTo>
                    <a:lnTo>
                      <a:pt x="46" y="67"/>
                    </a:lnTo>
                    <a:lnTo>
                      <a:pt x="46" y="6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2" name="Freeform 216"/>
              <p:cNvSpPr>
                <a:spLocks/>
              </p:cNvSpPr>
              <p:nvPr/>
            </p:nvSpPr>
            <p:spPr bwMode="auto">
              <a:xfrm>
                <a:off x="3203123" y="3967005"/>
                <a:ext cx="81878" cy="115008"/>
              </a:xfrm>
              <a:custGeom>
                <a:avLst/>
                <a:gdLst>
                  <a:gd name="T0" fmla="*/ 2147483647 w 52"/>
                  <a:gd name="T1" fmla="*/ 2147483647 h 71"/>
                  <a:gd name="T2" fmla="*/ 2147483647 w 52"/>
                  <a:gd name="T3" fmla="*/ 2147483647 h 71"/>
                  <a:gd name="T4" fmla="*/ 2147483647 w 52"/>
                  <a:gd name="T5" fmla="*/ 2147483647 h 71"/>
                  <a:gd name="T6" fmla="*/ 2147483647 w 52"/>
                  <a:gd name="T7" fmla="*/ 2147483647 h 71"/>
                  <a:gd name="T8" fmla="*/ 2147483647 w 52"/>
                  <a:gd name="T9" fmla="*/ 2147483647 h 71"/>
                  <a:gd name="T10" fmla="*/ 2147483647 w 52"/>
                  <a:gd name="T11" fmla="*/ 2147483647 h 71"/>
                  <a:gd name="T12" fmla="*/ 2147483647 w 52"/>
                  <a:gd name="T13" fmla="*/ 2147483647 h 71"/>
                  <a:gd name="T14" fmla="*/ 2147483647 w 52"/>
                  <a:gd name="T15" fmla="*/ 2147483647 h 71"/>
                  <a:gd name="T16" fmla="*/ 2147483647 w 52"/>
                  <a:gd name="T17" fmla="*/ 2147483647 h 71"/>
                  <a:gd name="T18" fmla="*/ 2147483647 w 52"/>
                  <a:gd name="T19" fmla="*/ 2147483647 h 71"/>
                  <a:gd name="T20" fmla="*/ 2147483647 w 52"/>
                  <a:gd name="T21" fmla="*/ 2147483647 h 71"/>
                  <a:gd name="T22" fmla="*/ 2147483647 w 52"/>
                  <a:gd name="T23" fmla="*/ 2147483647 h 71"/>
                  <a:gd name="T24" fmla="*/ 2147483647 w 52"/>
                  <a:gd name="T25" fmla="*/ 2147483647 h 71"/>
                  <a:gd name="T26" fmla="*/ 0 w 52"/>
                  <a:gd name="T27" fmla="*/ 2147483647 h 71"/>
                  <a:gd name="T28" fmla="*/ 2147483647 w 52"/>
                  <a:gd name="T29" fmla="*/ 2147483647 h 71"/>
                  <a:gd name="T30" fmla="*/ 2147483647 w 52"/>
                  <a:gd name="T31" fmla="*/ 2147483647 h 71"/>
                  <a:gd name="T32" fmla="*/ 2147483647 w 52"/>
                  <a:gd name="T33" fmla="*/ 2147483647 h 71"/>
                  <a:gd name="T34" fmla="*/ 2147483647 w 52"/>
                  <a:gd name="T35" fmla="*/ 2147483647 h 71"/>
                  <a:gd name="T36" fmla="*/ 2147483647 w 52"/>
                  <a:gd name="T37" fmla="*/ 2147483647 h 71"/>
                  <a:gd name="T38" fmla="*/ 2147483647 w 52"/>
                  <a:gd name="T39" fmla="*/ 2147483647 h 71"/>
                  <a:gd name="T40" fmla="*/ 2147483647 w 52"/>
                  <a:gd name="T41" fmla="*/ 2147483647 h 71"/>
                  <a:gd name="T42" fmla="*/ 2147483647 w 52"/>
                  <a:gd name="T43" fmla="*/ 2147483647 h 71"/>
                  <a:gd name="T44" fmla="*/ 2147483647 w 52"/>
                  <a:gd name="T45" fmla="*/ 2147483647 h 71"/>
                  <a:gd name="T46" fmla="*/ 2147483647 w 52"/>
                  <a:gd name="T47" fmla="*/ 2147483647 h 71"/>
                  <a:gd name="T48" fmla="*/ 2147483647 w 52"/>
                  <a:gd name="T49" fmla="*/ 2147483647 h 71"/>
                  <a:gd name="T50" fmla="*/ 2147483647 w 52"/>
                  <a:gd name="T51" fmla="*/ 2147483647 h 71"/>
                  <a:gd name="T52" fmla="*/ 2147483647 w 52"/>
                  <a:gd name="T53" fmla="*/ 0 h 71"/>
                  <a:gd name="T54" fmla="*/ 2147483647 w 52"/>
                  <a:gd name="T55" fmla="*/ 0 h 71"/>
                  <a:gd name="T56" fmla="*/ 2147483647 w 52"/>
                  <a:gd name="T57" fmla="*/ 2147483647 h 71"/>
                  <a:gd name="T58" fmla="*/ 2147483647 w 52"/>
                  <a:gd name="T59" fmla="*/ 2147483647 h 71"/>
                  <a:gd name="T60" fmla="*/ 2147483647 w 52"/>
                  <a:gd name="T61" fmla="*/ 2147483647 h 71"/>
                  <a:gd name="T62" fmla="*/ 2147483647 w 52"/>
                  <a:gd name="T63" fmla="*/ 2147483647 h 7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2"/>
                  <a:gd name="T97" fmla="*/ 0 h 71"/>
                  <a:gd name="T98" fmla="*/ 52 w 52"/>
                  <a:gd name="T99" fmla="*/ 71 h 7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2" h="71">
                    <a:moveTo>
                      <a:pt x="51" y="38"/>
                    </a:moveTo>
                    <a:lnTo>
                      <a:pt x="46" y="46"/>
                    </a:lnTo>
                    <a:lnTo>
                      <a:pt x="39" y="50"/>
                    </a:lnTo>
                    <a:lnTo>
                      <a:pt x="36" y="52"/>
                    </a:lnTo>
                    <a:lnTo>
                      <a:pt x="30" y="59"/>
                    </a:lnTo>
                    <a:lnTo>
                      <a:pt x="27" y="59"/>
                    </a:lnTo>
                    <a:lnTo>
                      <a:pt x="25" y="61"/>
                    </a:lnTo>
                    <a:lnTo>
                      <a:pt x="19" y="64"/>
                    </a:lnTo>
                    <a:lnTo>
                      <a:pt x="13" y="67"/>
                    </a:lnTo>
                    <a:lnTo>
                      <a:pt x="13" y="70"/>
                    </a:lnTo>
                    <a:lnTo>
                      <a:pt x="6" y="64"/>
                    </a:lnTo>
                    <a:lnTo>
                      <a:pt x="3" y="59"/>
                    </a:lnTo>
                    <a:lnTo>
                      <a:pt x="3" y="57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6" y="26"/>
                    </a:lnTo>
                    <a:lnTo>
                      <a:pt x="5" y="26"/>
                    </a:lnTo>
                    <a:lnTo>
                      <a:pt x="27" y="26"/>
                    </a:lnTo>
                    <a:lnTo>
                      <a:pt x="27" y="18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38" y="31"/>
                    </a:lnTo>
                    <a:lnTo>
                      <a:pt x="44" y="31"/>
                    </a:lnTo>
                    <a:lnTo>
                      <a:pt x="46" y="36"/>
                    </a:lnTo>
                    <a:lnTo>
                      <a:pt x="51" y="3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3" name="Freeform 218"/>
              <p:cNvSpPr>
                <a:spLocks/>
              </p:cNvSpPr>
              <p:nvPr/>
            </p:nvSpPr>
            <p:spPr bwMode="auto">
              <a:xfrm>
                <a:off x="3310345" y="4142443"/>
                <a:ext cx="66281" cy="66276"/>
              </a:xfrm>
              <a:custGeom>
                <a:avLst/>
                <a:gdLst>
                  <a:gd name="T0" fmla="*/ 2147483647 w 41"/>
                  <a:gd name="T1" fmla="*/ 2147483647 h 39"/>
                  <a:gd name="T2" fmla="*/ 2147483647 w 41"/>
                  <a:gd name="T3" fmla="*/ 2147483647 h 39"/>
                  <a:gd name="T4" fmla="*/ 2147483647 w 41"/>
                  <a:gd name="T5" fmla="*/ 2147483647 h 39"/>
                  <a:gd name="T6" fmla="*/ 2147483647 w 41"/>
                  <a:gd name="T7" fmla="*/ 2147483647 h 39"/>
                  <a:gd name="T8" fmla="*/ 2147483647 w 41"/>
                  <a:gd name="T9" fmla="*/ 2147483647 h 39"/>
                  <a:gd name="T10" fmla="*/ 2147483647 w 41"/>
                  <a:gd name="T11" fmla="*/ 2147483647 h 39"/>
                  <a:gd name="T12" fmla="*/ 2147483647 w 41"/>
                  <a:gd name="T13" fmla="*/ 2147483647 h 39"/>
                  <a:gd name="T14" fmla="*/ 2147483647 w 41"/>
                  <a:gd name="T15" fmla="*/ 2147483647 h 39"/>
                  <a:gd name="T16" fmla="*/ 2147483647 w 41"/>
                  <a:gd name="T17" fmla="*/ 2147483647 h 39"/>
                  <a:gd name="T18" fmla="*/ 2147483647 w 41"/>
                  <a:gd name="T19" fmla="*/ 0 h 39"/>
                  <a:gd name="T20" fmla="*/ 0 w 41"/>
                  <a:gd name="T21" fmla="*/ 2147483647 h 39"/>
                  <a:gd name="T22" fmla="*/ 0 w 41"/>
                  <a:gd name="T23" fmla="*/ 2147483647 h 39"/>
                  <a:gd name="T24" fmla="*/ 0 w 41"/>
                  <a:gd name="T25" fmla="*/ 2147483647 h 39"/>
                  <a:gd name="T26" fmla="*/ 0 w 41"/>
                  <a:gd name="T27" fmla="*/ 2147483647 h 39"/>
                  <a:gd name="T28" fmla="*/ 2147483647 w 41"/>
                  <a:gd name="T29" fmla="*/ 2147483647 h 39"/>
                  <a:gd name="T30" fmla="*/ 2147483647 w 41"/>
                  <a:gd name="T31" fmla="*/ 2147483647 h 39"/>
                  <a:gd name="T32" fmla="*/ 2147483647 w 41"/>
                  <a:gd name="T33" fmla="*/ 2147483647 h 39"/>
                  <a:gd name="T34" fmla="*/ 2147483647 w 41"/>
                  <a:gd name="T35" fmla="*/ 2147483647 h 39"/>
                  <a:gd name="T36" fmla="*/ 2147483647 w 41"/>
                  <a:gd name="T37" fmla="*/ 2147483647 h 39"/>
                  <a:gd name="T38" fmla="*/ 2147483647 w 41"/>
                  <a:gd name="T39" fmla="*/ 2147483647 h 39"/>
                  <a:gd name="T40" fmla="*/ 2147483647 w 41"/>
                  <a:gd name="T41" fmla="*/ 2147483647 h 39"/>
                  <a:gd name="T42" fmla="*/ 2147483647 w 41"/>
                  <a:gd name="T43" fmla="*/ 2147483647 h 39"/>
                  <a:gd name="T44" fmla="*/ 2147483647 w 41"/>
                  <a:gd name="T45" fmla="*/ 2147483647 h 39"/>
                  <a:gd name="T46" fmla="*/ 2147483647 w 41"/>
                  <a:gd name="T47" fmla="*/ 2147483647 h 39"/>
                  <a:gd name="T48" fmla="*/ 2147483647 w 41"/>
                  <a:gd name="T49" fmla="*/ 2147483647 h 39"/>
                  <a:gd name="T50" fmla="*/ 2147483647 w 41"/>
                  <a:gd name="T51" fmla="*/ 2147483647 h 39"/>
                  <a:gd name="T52" fmla="*/ 2147483647 w 41"/>
                  <a:gd name="T53" fmla="*/ 2147483647 h 39"/>
                  <a:gd name="T54" fmla="*/ 2147483647 w 41"/>
                  <a:gd name="T55" fmla="*/ 2147483647 h 39"/>
                  <a:gd name="T56" fmla="*/ 2147483647 w 41"/>
                  <a:gd name="T57" fmla="*/ 2147483647 h 39"/>
                  <a:gd name="T58" fmla="*/ 2147483647 w 41"/>
                  <a:gd name="T59" fmla="*/ 2147483647 h 39"/>
                  <a:gd name="T60" fmla="*/ 2147483647 w 41"/>
                  <a:gd name="T61" fmla="*/ 2147483647 h 39"/>
                  <a:gd name="T62" fmla="*/ 2147483647 w 41"/>
                  <a:gd name="T63" fmla="*/ 214748364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1"/>
                  <a:gd name="T97" fmla="*/ 0 h 39"/>
                  <a:gd name="T98" fmla="*/ 41 w 41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1" h="39">
                    <a:moveTo>
                      <a:pt x="40" y="18"/>
                    </a:moveTo>
                    <a:lnTo>
                      <a:pt x="40" y="17"/>
                    </a:lnTo>
                    <a:lnTo>
                      <a:pt x="35" y="11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29" y="6"/>
                    </a:lnTo>
                    <a:lnTo>
                      <a:pt x="22" y="4"/>
                    </a:lnTo>
                    <a:lnTo>
                      <a:pt x="17" y="6"/>
                    </a:lnTo>
                    <a:lnTo>
                      <a:pt x="11" y="4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6" y="24"/>
                    </a:lnTo>
                    <a:lnTo>
                      <a:pt x="8" y="21"/>
                    </a:lnTo>
                    <a:lnTo>
                      <a:pt x="5" y="18"/>
                    </a:lnTo>
                    <a:lnTo>
                      <a:pt x="6" y="17"/>
                    </a:lnTo>
                    <a:lnTo>
                      <a:pt x="19" y="30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2" y="35"/>
                    </a:lnTo>
                    <a:lnTo>
                      <a:pt x="22" y="32"/>
                    </a:lnTo>
                    <a:lnTo>
                      <a:pt x="24" y="35"/>
                    </a:lnTo>
                    <a:lnTo>
                      <a:pt x="27" y="38"/>
                    </a:lnTo>
                    <a:lnTo>
                      <a:pt x="30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38" y="24"/>
                    </a:lnTo>
                    <a:lnTo>
                      <a:pt x="37" y="21"/>
                    </a:lnTo>
                    <a:lnTo>
                      <a:pt x="40" y="17"/>
                    </a:lnTo>
                    <a:lnTo>
                      <a:pt x="40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4" name="Freeform 219"/>
              <p:cNvSpPr>
                <a:spLocks/>
              </p:cNvSpPr>
              <p:nvPr/>
            </p:nvSpPr>
            <p:spPr bwMode="auto">
              <a:xfrm>
                <a:off x="3359080" y="4177530"/>
                <a:ext cx="115019" cy="40935"/>
              </a:xfrm>
              <a:custGeom>
                <a:avLst/>
                <a:gdLst>
                  <a:gd name="T0" fmla="*/ 2147483647 w 73"/>
                  <a:gd name="T1" fmla="*/ 0 h 26"/>
                  <a:gd name="T2" fmla="*/ 2147483647 w 73"/>
                  <a:gd name="T3" fmla="*/ 2147483647 h 26"/>
                  <a:gd name="T4" fmla="*/ 2147483647 w 73"/>
                  <a:gd name="T5" fmla="*/ 2147483647 h 26"/>
                  <a:gd name="T6" fmla="*/ 2147483647 w 73"/>
                  <a:gd name="T7" fmla="*/ 2147483647 h 26"/>
                  <a:gd name="T8" fmla="*/ 2147483647 w 73"/>
                  <a:gd name="T9" fmla="*/ 2147483647 h 26"/>
                  <a:gd name="T10" fmla="*/ 0 w 73"/>
                  <a:gd name="T11" fmla="*/ 2147483647 h 26"/>
                  <a:gd name="T12" fmla="*/ 0 w 73"/>
                  <a:gd name="T13" fmla="*/ 2147483647 h 26"/>
                  <a:gd name="T14" fmla="*/ 2147483647 w 73"/>
                  <a:gd name="T15" fmla="*/ 2147483647 h 26"/>
                  <a:gd name="T16" fmla="*/ 2147483647 w 73"/>
                  <a:gd name="T17" fmla="*/ 2147483647 h 26"/>
                  <a:gd name="T18" fmla="*/ 2147483647 w 73"/>
                  <a:gd name="T19" fmla="*/ 2147483647 h 26"/>
                  <a:gd name="T20" fmla="*/ 2147483647 w 73"/>
                  <a:gd name="T21" fmla="*/ 2147483647 h 26"/>
                  <a:gd name="T22" fmla="*/ 2147483647 w 73"/>
                  <a:gd name="T23" fmla="*/ 2147483647 h 26"/>
                  <a:gd name="T24" fmla="*/ 2147483647 w 73"/>
                  <a:gd name="T25" fmla="*/ 2147483647 h 26"/>
                  <a:gd name="T26" fmla="*/ 2147483647 w 73"/>
                  <a:gd name="T27" fmla="*/ 2147483647 h 26"/>
                  <a:gd name="T28" fmla="*/ 2147483647 w 73"/>
                  <a:gd name="T29" fmla="*/ 2147483647 h 26"/>
                  <a:gd name="T30" fmla="*/ 2147483647 w 73"/>
                  <a:gd name="T31" fmla="*/ 2147483647 h 26"/>
                  <a:gd name="T32" fmla="*/ 2147483647 w 73"/>
                  <a:gd name="T33" fmla="*/ 2147483647 h 26"/>
                  <a:gd name="T34" fmla="*/ 2147483647 w 73"/>
                  <a:gd name="T35" fmla="*/ 2147483647 h 26"/>
                  <a:gd name="T36" fmla="*/ 2147483647 w 73"/>
                  <a:gd name="T37" fmla="*/ 2147483647 h 26"/>
                  <a:gd name="T38" fmla="*/ 2147483647 w 73"/>
                  <a:gd name="T39" fmla="*/ 2147483647 h 26"/>
                  <a:gd name="T40" fmla="*/ 2147483647 w 73"/>
                  <a:gd name="T41" fmla="*/ 2147483647 h 26"/>
                  <a:gd name="T42" fmla="*/ 2147483647 w 73"/>
                  <a:gd name="T43" fmla="*/ 2147483647 h 26"/>
                  <a:gd name="T44" fmla="*/ 2147483647 w 73"/>
                  <a:gd name="T45" fmla="*/ 2147483647 h 26"/>
                  <a:gd name="T46" fmla="*/ 2147483647 w 73"/>
                  <a:gd name="T47" fmla="*/ 2147483647 h 26"/>
                  <a:gd name="T48" fmla="*/ 2147483647 w 73"/>
                  <a:gd name="T49" fmla="*/ 2147483647 h 26"/>
                  <a:gd name="T50" fmla="*/ 2147483647 w 73"/>
                  <a:gd name="T51" fmla="*/ 2147483647 h 26"/>
                  <a:gd name="T52" fmla="*/ 2147483647 w 73"/>
                  <a:gd name="T53" fmla="*/ 2147483647 h 26"/>
                  <a:gd name="T54" fmla="*/ 2147483647 w 73"/>
                  <a:gd name="T55" fmla="*/ 2147483647 h 26"/>
                  <a:gd name="T56" fmla="*/ 2147483647 w 73"/>
                  <a:gd name="T57" fmla="*/ 2147483647 h 26"/>
                  <a:gd name="T58" fmla="*/ 2147483647 w 73"/>
                  <a:gd name="T59" fmla="*/ 2147483647 h 26"/>
                  <a:gd name="T60" fmla="*/ 2147483647 w 73"/>
                  <a:gd name="T61" fmla="*/ 2147483647 h 26"/>
                  <a:gd name="T62" fmla="*/ 2147483647 w 73"/>
                  <a:gd name="T63" fmla="*/ 2147483647 h 26"/>
                  <a:gd name="T64" fmla="*/ 2147483647 w 73"/>
                  <a:gd name="T65" fmla="*/ 2147483647 h 26"/>
                  <a:gd name="T66" fmla="*/ 2147483647 w 73"/>
                  <a:gd name="T67" fmla="*/ 2147483647 h 26"/>
                  <a:gd name="T68" fmla="*/ 2147483647 w 73"/>
                  <a:gd name="T69" fmla="*/ 2147483647 h 26"/>
                  <a:gd name="T70" fmla="*/ 2147483647 w 73"/>
                  <a:gd name="T71" fmla="*/ 2147483647 h 26"/>
                  <a:gd name="T72" fmla="*/ 2147483647 w 73"/>
                  <a:gd name="T73" fmla="*/ 2147483647 h 26"/>
                  <a:gd name="T74" fmla="*/ 2147483647 w 73"/>
                  <a:gd name="T75" fmla="*/ 2147483647 h 26"/>
                  <a:gd name="T76" fmla="*/ 2147483647 w 73"/>
                  <a:gd name="T77" fmla="*/ 2147483647 h 26"/>
                  <a:gd name="T78" fmla="*/ 2147483647 w 73"/>
                  <a:gd name="T79" fmla="*/ 2147483647 h 26"/>
                  <a:gd name="T80" fmla="*/ 2147483647 w 73"/>
                  <a:gd name="T81" fmla="*/ 2147483647 h 26"/>
                  <a:gd name="T82" fmla="*/ 2147483647 w 73"/>
                  <a:gd name="T83" fmla="*/ 2147483647 h 26"/>
                  <a:gd name="T84" fmla="*/ 2147483647 w 73"/>
                  <a:gd name="T85" fmla="*/ 0 h 2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3"/>
                  <a:gd name="T130" fmla="*/ 0 h 26"/>
                  <a:gd name="T131" fmla="*/ 73 w 73"/>
                  <a:gd name="T132" fmla="*/ 26 h 2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3" h="26">
                    <a:moveTo>
                      <a:pt x="13" y="0"/>
                    </a:moveTo>
                    <a:lnTo>
                      <a:pt x="11" y="5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6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1" y="19"/>
                    </a:lnTo>
                    <a:lnTo>
                      <a:pt x="18" y="15"/>
                    </a:lnTo>
                    <a:lnTo>
                      <a:pt x="27" y="16"/>
                    </a:lnTo>
                    <a:lnTo>
                      <a:pt x="33" y="15"/>
                    </a:lnTo>
                    <a:lnTo>
                      <a:pt x="38" y="19"/>
                    </a:lnTo>
                    <a:lnTo>
                      <a:pt x="39" y="22"/>
                    </a:lnTo>
                    <a:lnTo>
                      <a:pt x="44" y="25"/>
                    </a:lnTo>
                    <a:lnTo>
                      <a:pt x="48" y="25"/>
                    </a:lnTo>
                    <a:lnTo>
                      <a:pt x="49" y="25"/>
                    </a:lnTo>
                    <a:lnTo>
                      <a:pt x="52" y="25"/>
                    </a:lnTo>
                    <a:lnTo>
                      <a:pt x="49" y="22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2" y="16"/>
                    </a:lnTo>
                    <a:lnTo>
                      <a:pt x="54" y="13"/>
                    </a:lnTo>
                    <a:lnTo>
                      <a:pt x="55" y="10"/>
                    </a:lnTo>
                    <a:lnTo>
                      <a:pt x="63" y="10"/>
                    </a:lnTo>
                    <a:lnTo>
                      <a:pt x="66" y="13"/>
                    </a:lnTo>
                    <a:lnTo>
                      <a:pt x="71" y="15"/>
                    </a:lnTo>
                    <a:lnTo>
                      <a:pt x="71" y="11"/>
                    </a:lnTo>
                    <a:lnTo>
                      <a:pt x="72" y="13"/>
                    </a:lnTo>
                    <a:lnTo>
                      <a:pt x="71" y="8"/>
                    </a:lnTo>
                    <a:lnTo>
                      <a:pt x="66" y="5"/>
                    </a:lnTo>
                    <a:lnTo>
                      <a:pt x="61" y="5"/>
                    </a:lnTo>
                    <a:lnTo>
                      <a:pt x="54" y="3"/>
                    </a:lnTo>
                    <a:lnTo>
                      <a:pt x="49" y="5"/>
                    </a:lnTo>
                    <a:lnTo>
                      <a:pt x="43" y="7"/>
                    </a:lnTo>
                    <a:lnTo>
                      <a:pt x="38" y="8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5" name="Freeform 221"/>
              <p:cNvSpPr>
                <a:spLocks/>
              </p:cNvSpPr>
              <p:nvPr/>
            </p:nvSpPr>
            <p:spPr bwMode="auto">
              <a:xfrm>
                <a:off x="3246012" y="4029383"/>
                <a:ext cx="116968" cy="74074"/>
              </a:xfrm>
              <a:custGeom>
                <a:avLst/>
                <a:gdLst>
                  <a:gd name="T0" fmla="*/ 2147483647 w 72"/>
                  <a:gd name="T1" fmla="*/ 2147483647 h 45"/>
                  <a:gd name="T2" fmla="*/ 2147483647 w 72"/>
                  <a:gd name="T3" fmla="*/ 2147483647 h 45"/>
                  <a:gd name="T4" fmla="*/ 2147483647 w 72"/>
                  <a:gd name="T5" fmla="*/ 2147483647 h 45"/>
                  <a:gd name="T6" fmla="*/ 2147483647 w 72"/>
                  <a:gd name="T7" fmla="*/ 2147483647 h 45"/>
                  <a:gd name="T8" fmla="*/ 2147483647 w 72"/>
                  <a:gd name="T9" fmla="*/ 2147483647 h 45"/>
                  <a:gd name="T10" fmla="*/ 2147483647 w 72"/>
                  <a:gd name="T11" fmla="*/ 2147483647 h 45"/>
                  <a:gd name="T12" fmla="*/ 2147483647 w 72"/>
                  <a:gd name="T13" fmla="*/ 2147483647 h 45"/>
                  <a:gd name="T14" fmla="*/ 2147483647 w 72"/>
                  <a:gd name="T15" fmla="*/ 2147483647 h 45"/>
                  <a:gd name="T16" fmla="*/ 2147483647 w 72"/>
                  <a:gd name="T17" fmla="*/ 2147483647 h 45"/>
                  <a:gd name="T18" fmla="*/ 2147483647 w 72"/>
                  <a:gd name="T19" fmla="*/ 2147483647 h 45"/>
                  <a:gd name="T20" fmla="*/ 2147483647 w 72"/>
                  <a:gd name="T21" fmla="*/ 2147483647 h 45"/>
                  <a:gd name="T22" fmla="*/ 2147483647 w 72"/>
                  <a:gd name="T23" fmla="*/ 2147483647 h 45"/>
                  <a:gd name="T24" fmla="*/ 2147483647 w 72"/>
                  <a:gd name="T25" fmla="*/ 2147483647 h 45"/>
                  <a:gd name="T26" fmla="*/ 2147483647 w 72"/>
                  <a:gd name="T27" fmla="*/ 2147483647 h 45"/>
                  <a:gd name="T28" fmla="*/ 2147483647 w 72"/>
                  <a:gd name="T29" fmla="*/ 2147483647 h 45"/>
                  <a:gd name="T30" fmla="*/ 2147483647 w 72"/>
                  <a:gd name="T31" fmla="*/ 2147483647 h 45"/>
                  <a:gd name="T32" fmla="*/ 2147483647 w 72"/>
                  <a:gd name="T33" fmla="*/ 2147483647 h 45"/>
                  <a:gd name="T34" fmla="*/ 2147483647 w 72"/>
                  <a:gd name="T35" fmla="*/ 2147483647 h 45"/>
                  <a:gd name="T36" fmla="*/ 2147483647 w 72"/>
                  <a:gd name="T37" fmla="*/ 2147483647 h 45"/>
                  <a:gd name="T38" fmla="*/ 2147483647 w 72"/>
                  <a:gd name="T39" fmla="*/ 2147483647 h 45"/>
                  <a:gd name="T40" fmla="*/ 2147483647 w 72"/>
                  <a:gd name="T41" fmla="*/ 2147483647 h 45"/>
                  <a:gd name="T42" fmla="*/ 2147483647 w 72"/>
                  <a:gd name="T43" fmla="*/ 2147483647 h 45"/>
                  <a:gd name="T44" fmla="*/ 2147483647 w 72"/>
                  <a:gd name="T45" fmla="*/ 2147483647 h 45"/>
                  <a:gd name="T46" fmla="*/ 2147483647 w 72"/>
                  <a:gd name="T47" fmla="*/ 2147483647 h 45"/>
                  <a:gd name="T48" fmla="*/ 2147483647 w 72"/>
                  <a:gd name="T49" fmla="*/ 2147483647 h 45"/>
                  <a:gd name="T50" fmla="*/ 2147483647 w 72"/>
                  <a:gd name="T51" fmla="*/ 2147483647 h 45"/>
                  <a:gd name="T52" fmla="*/ 0 w 72"/>
                  <a:gd name="T53" fmla="*/ 2147483647 h 45"/>
                  <a:gd name="T54" fmla="*/ 2147483647 w 72"/>
                  <a:gd name="T55" fmla="*/ 2147483647 h 45"/>
                  <a:gd name="T56" fmla="*/ 2147483647 w 72"/>
                  <a:gd name="T57" fmla="*/ 2147483647 h 45"/>
                  <a:gd name="T58" fmla="*/ 2147483647 w 72"/>
                  <a:gd name="T59" fmla="*/ 2147483647 h 45"/>
                  <a:gd name="T60" fmla="*/ 2147483647 w 72"/>
                  <a:gd name="T61" fmla="*/ 2147483647 h 45"/>
                  <a:gd name="T62" fmla="*/ 2147483647 w 72"/>
                  <a:gd name="T63" fmla="*/ 2147483647 h 45"/>
                  <a:gd name="T64" fmla="*/ 2147483647 w 72"/>
                  <a:gd name="T65" fmla="*/ 0 h 45"/>
                  <a:gd name="T66" fmla="*/ 2147483647 w 72"/>
                  <a:gd name="T67" fmla="*/ 0 h 45"/>
                  <a:gd name="T68" fmla="*/ 2147483647 w 72"/>
                  <a:gd name="T69" fmla="*/ 2147483647 h 45"/>
                  <a:gd name="T70" fmla="*/ 2147483647 w 72"/>
                  <a:gd name="T71" fmla="*/ 2147483647 h 45"/>
                  <a:gd name="T72" fmla="*/ 2147483647 w 72"/>
                  <a:gd name="T73" fmla="*/ 2147483647 h 45"/>
                  <a:gd name="T74" fmla="*/ 2147483647 w 72"/>
                  <a:gd name="T75" fmla="*/ 2147483647 h 45"/>
                  <a:gd name="T76" fmla="*/ 2147483647 w 72"/>
                  <a:gd name="T77" fmla="*/ 2147483647 h 45"/>
                  <a:gd name="T78" fmla="*/ 2147483647 w 72"/>
                  <a:gd name="T79" fmla="*/ 214748364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2"/>
                  <a:gd name="T121" fmla="*/ 0 h 45"/>
                  <a:gd name="T122" fmla="*/ 72 w 72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2" h="45">
                    <a:moveTo>
                      <a:pt x="71" y="7"/>
                    </a:moveTo>
                    <a:lnTo>
                      <a:pt x="66" y="7"/>
                    </a:lnTo>
                    <a:lnTo>
                      <a:pt x="58" y="9"/>
                    </a:lnTo>
                    <a:lnTo>
                      <a:pt x="54" y="9"/>
                    </a:lnTo>
                    <a:lnTo>
                      <a:pt x="52" y="16"/>
                    </a:lnTo>
                    <a:lnTo>
                      <a:pt x="47" y="24"/>
                    </a:lnTo>
                    <a:lnTo>
                      <a:pt x="43" y="28"/>
                    </a:lnTo>
                    <a:lnTo>
                      <a:pt x="38" y="30"/>
                    </a:lnTo>
                    <a:lnTo>
                      <a:pt x="38" y="33"/>
                    </a:lnTo>
                    <a:lnTo>
                      <a:pt x="36" y="41"/>
                    </a:lnTo>
                    <a:lnTo>
                      <a:pt x="33" y="42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29" y="41"/>
                    </a:lnTo>
                    <a:lnTo>
                      <a:pt x="28" y="38"/>
                    </a:lnTo>
                    <a:lnTo>
                      <a:pt x="28" y="41"/>
                    </a:lnTo>
                    <a:lnTo>
                      <a:pt x="26" y="41"/>
                    </a:lnTo>
                    <a:lnTo>
                      <a:pt x="25" y="38"/>
                    </a:lnTo>
                    <a:lnTo>
                      <a:pt x="26" y="38"/>
                    </a:lnTo>
                    <a:lnTo>
                      <a:pt x="28" y="33"/>
                    </a:lnTo>
                    <a:lnTo>
                      <a:pt x="26" y="30"/>
                    </a:lnTo>
                    <a:lnTo>
                      <a:pt x="20" y="28"/>
                    </a:lnTo>
                    <a:lnTo>
                      <a:pt x="16" y="26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1" y="26"/>
                    </a:lnTo>
                    <a:lnTo>
                      <a:pt x="0" y="21"/>
                    </a:lnTo>
                    <a:lnTo>
                      <a:pt x="5" y="21"/>
                    </a:lnTo>
                    <a:lnTo>
                      <a:pt x="11" y="14"/>
                    </a:lnTo>
                    <a:lnTo>
                      <a:pt x="14" y="12"/>
                    </a:lnTo>
                    <a:lnTo>
                      <a:pt x="20" y="9"/>
                    </a:lnTo>
                    <a:lnTo>
                      <a:pt x="25" y="3"/>
                    </a:lnTo>
                    <a:lnTo>
                      <a:pt x="25" y="0"/>
                    </a:lnTo>
                    <a:lnTo>
                      <a:pt x="54" y="0"/>
                    </a:lnTo>
                    <a:lnTo>
                      <a:pt x="62" y="3"/>
                    </a:lnTo>
                    <a:lnTo>
                      <a:pt x="69" y="4"/>
                    </a:lnTo>
                    <a:lnTo>
                      <a:pt x="71" y="4"/>
                    </a:lnTo>
                    <a:lnTo>
                      <a:pt x="71" y="7"/>
                    </a:lnTo>
                    <a:lnTo>
                      <a:pt x="71" y="6"/>
                    </a:lnTo>
                    <a:lnTo>
                      <a:pt x="71" y="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6" name="Freeform 222"/>
              <p:cNvSpPr>
                <a:spLocks/>
              </p:cNvSpPr>
              <p:nvPr/>
            </p:nvSpPr>
            <p:spPr bwMode="auto">
              <a:xfrm>
                <a:off x="3224568" y="4072268"/>
                <a:ext cx="66281" cy="31189"/>
              </a:xfrm>
              <a:custGeom>
                <a:avLst/>
                <a:gdLst>
                  <a:gd name="T0" fmla="*/ 2147483647 w 39"/>
                  <a:gd name="T1" fmla="*/ 2147483647 h 21"/>
                  <a:gd name="T2" fmla="*/ 2147483647 w 39"/>
                  <a:gd name="T3" fmla="*/ 2147483647 h 21"/>
                  <a:gd name="T4" fmla="*/ 2147483647 w 39"/>
                  <a:gd name="T5" fmla="*/ 2147483647 h 21"/>
                  <a:gd name="T6" fmla="*/ 2147483647 w 39"/>
                  <a:gd name="T7" fmla="*/ 2147483647 h 21"/>
                  <a:gd name="T8" fmla="*/ 2147483647 w 39"/>
                  <a:gd name="T9" fmla="*/ 2147483647 h 21"/>
                  <a:gd name="T10" fmla="*/ 2147483647 w 39"/>
                  <a:gd name="T11" fmla="*/ 2147483647 h 21"/>
                  <a:gd name="T12" fmla="*/ 2147483647 w 39"/>
                  <a:gd name="T13" fmla="*/ 2147483647 h 21"/>
                  <a:gd name="T14" fmla="*/ 2147483647 w 39"/>
                  <a:gd name="T15" fmla="*/ 2147483647 h 21"/>
                  <a:gd name="T16" fmla="*/ 0 w 39"/>
                  <a:gd name="T17" fmla="*/ 2147483647 h 21"/>
                  <a:gd name="T18" fmla="*/ 2147483647 w 39"/>
                  <a:gd name="T19" fmla="*/ 2147483647 h 21"/>
                  <a:gd name="T20" fmla="*/ 2147483647 w 39"/>
                  <a:gd name="T21" fmla="*/ 2147483647 h 21"/>
                  <a:gd name="T22" fmla="*/ 2147483647 w 39"/>
                  <a:gd name="T23" fmla="*/ 2147483647 h 21"/>
                  <a:gd name="T24" fmla="*/ 2147483647 w 39"/>
                  <a:gd name="T25" fmla="*/ 0 h 21"/>
                  <a:gd name="T26" fmla="*/ 2147483647 w 39"/>
                  <a:gd name="T27" fmla="*/ 0 h 21"/>
                  <a:gd name="T28" fmla="*/ 2147483647 w 39"/>
                  <a:gd name="T29" fmla="*/ 2147483647 h 21"/>
                  <a:gd name="T30" fmla="*/ 2147483647 w 39"/>
                  <a:gd name="T31" fmla="*/ 2147483647 h 21"/>
                  <a:gd name="T32" fmla="*/ 2147483647 w 39"/>
                  <a:gd name="T33" fmla="*/ 2147483647 h 21"/>
                  <a:gd name="T34" fmla="*/ 2147483647 w 39"/>
                  <a:gd name="T35" fmla="*/ 2147483647 h 21"/>
                  <a:gd name="T36" fmla="*/ 2147483647 w 39"/>
                  <a:gd name="T37" fmla="*/ 2147483647 h 21"/>
                  <a:gd name="T38" fmla="*/ 2147483647 w 39"/>
                  <a:gd name="T39" fmla="*/ 2147483647 h 21"/>
                  <a:gd name="T40" fmla="*/ 2147483647 w 39"/>
                  <a:gd name="T41" fmla="*/ 2147483647 h 21"/>
                  <a:gd name="T42" fmla="*/ 2147483647 w 39"/>
                  <a:gd name="T43" fmla="*/ 2147483647 h 21"/>
                  <a:gd name="T44" fmla="*/ 2147483647 w 39"/>
                  <a:gd name="T45" fmla="*/ 2147483647 h 21"/>
                  <a:gd name="T46" fmla="*/ 2147483647 w 39"/>
                  <a:gd name="T47" fmla="*/ 2147483647 h 21"/>
                  <a:gd name="T48" fmla="*/ 2147483647 w 39"/>
                  <a:gd name="T49" fmla="*/ 2147483647 h 2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9"/>
                  <a:gd name="T76" fmla="*/ 0 h 21"/>
                  <a:gd name="T77" fmla="*/ 39 w 39"/>
                  <a:gd name="T78" fmla="*/ 21 h 2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9" h="21">
                    <a:moveTo>
                      <a:pt x="38" y="18"/>
                    </a:moveTo>
                    <a:lnTo>
                      <a:pt x="35" y="18"/>
                    </a:lnTo>
                    <a:lnTo>
                      <a:pt x="35" y="20"/>
                    </a:lnTo>
                    <a:lnTo>
                      <a:pt x="22" y="18"/>
                    </a:lnTo>
                    <a:lnTo>
                      <a:pt x="11" y="15"/>
                    </a:lnTo>
                    <a:lnTo>
                      <a:pt x="8" y="12"/>
                    </a:lnTo>
                    <a:lnTo>
                      <a:pt x="3" y="10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2" y="3"/>
                    </a:lnTo>
                    <a:lnTo>
                      <a:pt x="22" y="6"/>
                    </a:lnTo>
                    <a:lnTo>
                      <a:pt x="25" y="6"/>
                    </a:lnTo>
                    <a:lnTo>
                      <a:pt x="29" y="3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7" y="14"/>
                    </a:lnTo>
                    <a:lnTo>
                      <a:pt x="38" y="15"/>
                    </a:lnTo>
                    <a:lnTo>
                      <a:pt x="38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7" name="Freeform 223"/>
              <p:cNvSpPr>
                <a:spLocks/>
              </p:cNvSpPr>
              <p:nvPr/>
            </p:nvSpPr>
            <p:spPr bwMode="auto">
              <a:xfrm>
                <a:off x="3789913" y="4087862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8" y="16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8" name="Freeform 226"/>
              <p:cNvSpPr>
                <a:spLocks/>
              </p:cNvSpPr>
              <p:nvPr/>
            </p:nvSpPr>
            <p:spPr bwMode="auto">
              <a:xfrm>
                <a:off x="3793812" y="4060572"/>
                <a:ext cx="25342" cy="29239"/>
              </a:xfrm>
              <a:custGeom>
                <a:avLst/>
                <a:gdLst>
                  <a:gd name="T0" fmla="*/ 0 w 17"/>
                  <a:gd name="T1" fmla="*/ 2147483647 h 17"/>
                  <a:gd name="T2" fmla="*/ 2147483647 w 17"/>
                  <a:gd name="T3" fmla="*/ 2147483647 h 17"/>
                  <a:gd name="T4" fmla="*/ 0 w 17"/>
                  <a:gd name="T5" fmla="*/ 0 h 17"/>
                  <a:gd name="T6" fmla="*/ 0 w 17"/>
                  <a:gd name="T7" fmla="*/ 2147483647 h 17"/>
                  <a:gd name="T8" fmla="*/ 0 w 17"/>
                  <a:gd name="T9" fmla="*/ 214748364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9" name="Freeform 227"/>
              <p:cNvSpPr>
                <a:spLocks/>
              </p:cNvSpPr>
              <p:nvPr/>
            </p:nvSpPr>
            <p:spPr bwMode="auto">
              <a:xfrm>
                <a:off x="3793812" y="4035230"/>
                <a:ext cx="1949" cy="29240"/>
              </a:xfrm>
              <a:custGeom>
                <a:avLst/>
                <a:gdLst>
                  <a:gd name="T0" fmla="*/ 0 w 1"/>
                  <a:gd name="T1" fmla="*/ 2147483647 h 17"/>
                  <a:gd name="T2" fmla="*/ 0 w 1"/>
                  <a:gd name="T3" fmla="*/ 2147483647 h 17"/>
                  <a:gd name="T4" fmla="*/ 0 w 1"/>
                  <a:gd name="T5" fmla="*/ 0 h 17"/>
                  <a:gd name="T6" fmla="*/ 0 w 1"/>
                  <a:gd name="T7" fmla="*/ 2147483647 h 17"/>
                  <a:gd name="T8" fmla="*/ 0 w 1"/>
                  <a:gd name="T9" fmla="*/ 214748364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7"/>
                  <a:gd name="T17" fmla="*/ 1 w 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7">
                    <a:moveTo>
                      <a:pt x="0" y="16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0" name="Freeform 279"/>
              <p:cNvSpPr>
                <a:spLocks/>
              </p:cNvSpPr>
              <p:nvPr/>
            </p:nvSpPr>
            <p:spPr bwMode="auto">
              <a:xfrm>
                <a:off x="3836701" y="5085906"/>
                <a:ext cx="115017" cy="140350"/>
              </a:xfrm>
              <a:custGeom>
                <a:avLst/>
                <a:gdLst>
                  <a:gd name="T0" fmla="*/ 2147483647 w 68"/>
                  <a:gd name="T1" fmla="*/ 2147483647 h 86"/>
                  <a:gd name="T2" fmla="*/ 2147483647 w 68"/>
                  <a:gd name="T3" fmla="*/ 2147483647 h 86"/>
                  <a:gd name="T4" fmla="*/ 2147483647 w 68"/>
                  <a:gd name="T5" fmla="*/ 2147483647 h 86"/>
                  <a:gd name="T6" fmla="*/ 2147483647 w 68"/>
                  <a:gd name="T7" fmla="*/ 2147483647 h 86"/>
                  <a:gd name="T8" fmla="*/ 2147483647 w 68"/>
                  <a:gd name="T9" fmla="*/ 2147483647 h 86"/>
                  <a:gd name="T10" fmla="*/ 2147483647 w 68"/>
                  <a:gd name="T11" fmla="*/ 0 h 86"/>
                  <a:gd name="T12" fmla="*/ 2147483647 w 68"/>
                  <a:gd name="T13" fmla="*/ 2147483647 h 86"/>
                  <a:gd name="T14" fmla="*/ 2147483647 w 68"/>
                  <a:gd name="T15" fmla="*/ 2147483647 h 86"/>
                  <a:gd name="T16" fmla="*/ 0 w 68"/>
                  <a:gd name="T17" fmla="*/ 2147483647 h 86"/>
                  <a:gd name="T18" fmla="*/ 0 w 68"/>
                  <a:gd name="T19" fmla="*/ 2147483647 h 86"/>
                  <a:gd name="T20" fmla="*/ 2147483647 w 68"/>
                  <a:gd name="T21" fmla="*/ 2147483647 h 86"/>
                  <a:gd name="T22" fmla="*/ 2147483647 w 68"/>
                  <a:gd name="T23" fmla="*/ 2147483647 h 86"/>
                  <a:gd name="T24" fmla="*/ 2147483647 w 68"/>
                  <a:gd name="T25" fmla="*/ 2147483647 h 86"/>
                  <a:gd name="T26" fmla="*/ 2147483647 w 68"/>
                  <a:gd name="T27" fmla="*/ 2147483647 h 86"/>
                  <a:gd name="T28" fmla="*/ 2147483647 w 68"/>
                  <a:gd name="T29" fmla="*/ 2147483647 h 86"/>
                  <a:gd name="T30" fmla="*/ 2147483647 w 68"/>
                  <a:gd name="T31" fmla="*/ 2147483647 h 86"/>
                  <a:gd name="T32" fmla="*/ 2147483647 w 68"/>
                  <a:gd name="T33" fmla="*/ 2147483647 h 86"/>
                  <a:gd name="T34" fmla="*/ 2147483647 w 68"/>
                  <a:gd name="T35" fmla="*/ 2147483647 h 86"/>
                  <a:gd name="T36" fmla="*/ 2147483647 w 68"/>
                  <a:gd name="T37" fmla="*/ 2147483647 h 86"/>
                  <a:gd name="T38" fmla="*/ 2147483647 w 68"/>
                  <a:gd name="T39" fmla="*/ 2147483647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86"/>
                  <a:gd name="T62" fmla="*/ 68 w 6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86">
                    <a:moveTo>
                      <a:pt x="67" y="47"/>
                    </a:moveTo>
                    <a:lnTo>
                      <a:pt x="48" y="25"/>
                    </a:lnTo>
                    <a:lnTo>
                      <a:pt x="38" y="19"/>
                    </a:lnTo>
                    <a:lnTo>
                      <a:pt x="27" y="14"/>
                    </a:lnTo>
                    <a:lnTo>
                      <a:pt x="23" y="9"/>
                    </a:lnTo>
                    <a:lnTo>
                      <a:pt x="18" y="0"/>
                    </a:lnTo>
                    <a:lnTo>
                      <a:pt x="10" y="1"/>
                    </a:lnTo>
                    <a:lnTo>
                      <a:pt x="3" y="18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1" y="60"/>
                    </a:lnTo>
                    <a:lnTo>
                      <a:pt x="3" y="67"/>
                    </a:lnTo>
                    <a:lnTo>
                      <a:pt x="6" y="79"/>
                    </a:lnTo>
                    <a:lnTo>
                      <a:pt x="14" y="85"/>
                    </a:lnTo>
                    <a:lnTo>
                      <a:pt x="34" y="85"/>
                    </a:lnTo>
                    <a:lnTo>
                      <a:pt x="43" y="83"/>
                    </a:lnTo>
                    <a:lnTo>
                      <a:pt x="50" y="79"/>
                    </a:lnTo>
                    <a:lnTo>
                      <a:pt x="59" y="70"/>
                    </a:lnTo>
                    <a:lnTo>
                      <a:pt x="67" y="4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8" name="Group 293"/>
            <p:cNvGrpSpPr/>
            <p:nvPr/>
          </p:nvGrpSpPr>
          <p:grpSpPr>
            <a:xfrm>
              <a:off x="6751151" y="3575195"/>
              <a:ext cx="1894880" cy="2335266"/>
              <a:chOff x="6751151" y="3575195"/>
              <a:chExt cx="1894880" cy="2335266"/>
            </a:xfrm>
          </p:grpSpPr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7113751" y="3851996"/>
                <a:ext cx="122818" cy="183235"/>
              </a:xfrm>
              <a:custGeom>
                <a:avLst/>
                <a:gdLst>
                  <a:gd name="T0" fmla="*/ 0 w 76"/>
                  <a:gd name="T1" fmla="*/ 2147483647 h 113"/>
                  <a:gd name="T2" fmla="*/ 2147483647 w 76"/>
                  <a:gd name="T3" fmla="*/ 2147483647 h 113"/>
                  <a:gd name="T4" fmla="*/ 2147483647 w 76"/>
                  <a:gd name="T5" fmla="*/ 2147483647 h 113"/>
                  <a:gd name="T6" fmla="*/ 2147483647 w 76"/>
                  <a:gd name="T7" fmla="*/ 2147483647 h 113"/>
                  <a:gd name="T8" fmla="*/ 2147483647 w 76"/>
                  <a:gd name="T9" fmla="*/ 2147483647 h 113"/>
                  <a:gd name="T10" fmla="*/ 2147483647 w 76"/>
                  <a:gd name="T11" fmla="*/ 2147483647 h 113"/>
                  <a:gd name="T12" fmla="*/ 2147483647 w 76"/>
                  <a:gd name="T13" fmla="*/ 2147483647 h 113"/>
                  <a:gd name="T14" fmla="*/ 2147483647 w 76"/>
                  <a:gd name="T15" fmla="*/ 2147483647 h 113"/>
                  <a:gd name="T16" fmla="*/ 2147483647 w 76"/>
                  <a:gd name="T17" fmla="*/ 2147483647 h 113"/>
                  <a:gd name="T18" fmla="*/ 2147483647 w 76"/>
                  <a:gd name="T19" fmla="*/ 2147483647 h 113"/>
                  <a:gd name="T20" fmla="*/ 2147483647 w 76"/>
                  <a:gd name="T21" fmla="*/ 2147483647 h 113"/>
                  <a:gd name="T22" fmla="*/ 2147483647 w 76"/>
                  <a:gd name="T23" fmla="*/ 2147483647 h 113"/>
                  <a:gd name="T24" fmla="*/ 2147483647 w 76"/>
                  <a:gd name="T25" fmla="*/ 2147483647 h 113"/>
                  <a:gd name="T26" fmla="*/ 2147483647 w 76"/>
                  <a:gd name="T27" fmla="*/ 2147483647 h 113"/>
                  <a:gd name="T28" fmla="*/ 2147483647 w 76"/>
                  <a:gd name="T29" fmla="*/ 2147483647 h 113"/>
                  <a:gd name="T30" fmla="*/ 2147483647 w 76"/>
                  <a:gd name="T31" fmla="*/ 2147483647 h 113"/>
                  <a:gd name="T32" fmla="*/ 2147483647 w 76"/>
                  <a:gd name="T33" fmla="*/ 2147483647 h 113"/>
                  <a:gd name="T34" fmla="*/ 2147483647 w 76"/>
                  <a:gd name="T35" fmla="*/ 2147483647 h 113"/>
                  <a:gd name="T36" fmla="*/ 2147483647 w 76"/>
                  <a:gd name="T37" fmla="*/ 2147483647 h 113"/>
                  <a:gd name="T38" fmla="*/ 2147483647 w 76"/>
                  <a:gd name="T39" fmla="*/ 2147483647 h 113"/>
                  <a:gd name="T40" fmla="*/ 2147483647 w 76"/>
                  <a:gd name="T41" fmla="*/ 2147483647 h 113"/>
                  <a:gd name="T42" fmla="*/ 2147483647 w 76"/>
                  <a:gd name="T43" fmla="*/ 2147483647 h 113"/>
                  <a:gd name="T44" fmla="*/ 2147483647 w 76"/>
                  <a:gd name="T45" fmla="*/ 2147483647 h 113"/>
                  <a:gd name="T46" fmla="*/ 2147483647 w 76"/>
                  <a:gd name="T47" fmla="*/ 2147483647 h 113"/>
                  <a:gd name="T48" fmla="*/ 2147483647 w 76"/>
                  <a:gd name="T49" fmla="*/ 2147483647 h 113"/>
                  <a:gd name="T50" fmla="*/ 2147483647 w 76"/>
                  <a:gd name="T51" fmla="*/ 2147483647 h 113"/>
                  <a:gd name="T52" fmla="*/ 2147483647 w 76"/>
                  <a:gd name="T53" fmla="*/ 2147483647 h 113"/>
                  <a:gd name="T54" fmla="*/ 2147483647 w 76"/>
                  <a:gd name="T55" fmla="*/ 2147483647 h 113"/>
                  <a:gd name="T56" fmla="*/ 2147483647 w 76"/>
                  <a:gd name="T57" fmla="*/ 2147483647 h 113"/>
                  <a:gd name="T58" fmla="*/ 2147483647 w 76"/>
                  <a:gd name="T59" fmla="*/ 2147483647 h 113"/>
                  <a:gd name="T60" fmla="*/ 2147483647 w 76"/>
                  <a:gd name="T61" fmla="*/ 2147483647 h 113"/>
                  <a:gd name="T62" fmla="*/ 2147483647 w 76"/>
                  <a:gd name="T63" fmla="*/ 2147483647 h 113"/>
                  <a:gd name="T64" fmla="*/ 2147483647 w 76"/>
                  <a:gd name="T65" fmla="*/ 2147483647 h 113"/>
                  <a:gd name="T66" fmla="*/ 2147483647 w 76"/>
                  <a:gd name="T67" fmla="*/ 2147483647 h 113"/>
                  <a:gd name="T68" fmla="*/ 2147483647 w 76"/>
                  <a:gd name="T69" fmla="*/ 2147483647 h 113"/>
                  <a:gd name="T70" fmla="*/ 2147483647 w 76"/>
                  <a:gd name="T71" fmla="*/ 2147483647 h 113"/>
                  <a:gd name="T72" fmla="*/ 2147483647 w 76"/>
                  <a:gd name="T73" fmla="*/ 2147483647 h 113"/>
                  <a:gd name="T74" fmla="*/ 2147483647 w 76"/>
                  <a:gd name="T75" fmla="*/ 0 h 113"/>
                  <a:gd name="T76" fmla="*/ 2147483647 w 76"/>
                  <a:gd name="T77" fmla="*/ 0 h 113"/>
                  <a:gd name="T78" fmla="*/ 2147483647 w 76"/>
                  <a:gd name="T79" fmla="*/ 2147483647 h 113"/>
                  <a:gd name="T80" fmla="*/ 2147483647 w 76"/>
                  <a:gd name="T81" fmla="*/ 2147483647 h 113"/>
                  <a:gd name="T82" fmla="*/ 2147483647 w 76"/>
                  <a:gd name="T83" fmla="*/ 2147483647 h 113"/>
                  <a:gd name="T84" fmla="*/ 2147483647 w 76"/>
                  <a:gd name="T85" fmla="*/ 2147483647 h 113"/>
                  <a:gd name="T86" fmla="*/ 2147483647 w 76"/>
                  <a:gd name="T87" fmla="*/ 2147483647 h 113"/>
                  <a:gd name="T88" fmla="*/ 2147483647 w 76"/>
                  <a:gd name="T89" fmla="*/ 2147483647 h 113"/>
                  <a:gd name="T90" fmla="*/ 2147483647 w 76"/>
                  <a:gd name="T91" fmla="*/ 2147483647 h 113"/>
                  <a:gd name="T92" fmla="*/ 2147483647 w 76"/>
                  <a:gd name="T93" fmla="*/ 2147483647 h 113"/>
                  <a:gd name="T94" fmla="*/ 0 w 76"/>
                  <a:gd name="T95" fmla="*/ 2147483647 h 1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6"/>
                  <a:gd name="T145" fmla="*/ 0 h 113"/>
                  <a:gd name="T146" fmla="*/ 76 w 76"/>
                  <a:gd name="T147" fmla="*/ 113 h 11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6" h="113">
                    <a:moveTo>
                      <a:pt x="0" y="27"/>
                    </a:moveTo>
                    <a:lnTo>
                      <a:pt x="6" y="30"/>
                    </a:lnTo>
                    <a:lnTo>
                      <a:pt x="8" y="31"/>
                    </a:lnTo>
                    <a:lnTo>
                      <a:pt x="11" y="37"/>
                    </a:lnTo>
                    <a:lnTo>
                      <a:pt x="8" y="36"/>
                    </a:lnTo>
                    <a:lnTo>
                      <a:pt x="19" y="36"/>
                    </a:lnTo>
                    <a:lnTo>
                      <a:pt x="19" y="37"/>
                    </a:lnTo>
                    <a:lnTo>
                      <a:pt x="20" y="46"/>
                    </a:lnTo>
                    <a:lnTo>
                      <a:pt x="15" y="60"/>
                    </a:lnTo>
                    <a:lnTo>
                      <a:pt x="20" y="60"/>
                    </a:lnTo>
                    <a:lnTo>
                      <a:pt x="25" y="57"/>
                    </a:lnTo>
                    <a:lnTo>
                      <a:pt x="30" y="54"/>
                    </a:lnTo>
                    <a:lnTo>
                      <a:pt x="33" y="57"/>
                    </a:lnTo>
                    <a:lnTo>
                      <a:pt x="36" y="58"/>
                    </a:lnTo>
                    <a:lnTo>
                      <a:pt x="47" y="72"/>
                    </a:lnTo>
                    <a:lnTo>
                      <a:pt x="53" y="86"/>
                    </a:lnTo>
                    <a:lnTo>
                      <a:pt x="56" y="97"/>
                    </a:lnTo>
                    <a:lnTo>
                      <a:pt x="54" y="106"/>
                    </a:lnTo>
                    <a:lnTo>
                      <a:pt x="53" y="104"/>
                    </a:lnTo>
                    <a:lnTo>
                      <a:pt x="60" y="112"/>
                    </a:lnTo>
                    <a:lnTo>
                      <a:pt x="69" y="110"/>
                    </a:lnTo>
                    <a:lnTo>
                      <a:pt x="75" y="112"/>
                    </a:lnTo>
                    <a:lnTo>
                      <a:pt x="75" y="90"/>
                    </a:lnTo>
                    <a:lnTo>
                      <a:pt x="70" y="76"/>
                    </a:lnTo>
                    <a:lnTo>
                      <a:pt x="54" y="58"/>
                    </a:lnTo>
                    <a:lnTo>
                      <a:pt x="45" y="51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44" y="39"/>
                    </a:lnTo>
                    <a:lnTo>
                      <a:pt x="47" y="33"/>
                    </a:lnTo>
                    <a:lnTo>
                      <a:pt x="48" y="30"/>
                    </a:lnTo>
                    <a:lnTo>
                      <a:pt x="47" y="26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35" y="17"/>
                    </a:lnTo>
                    <a:lnTo>
                      <a:pt x="31" y="6"/>
                    </a:lnTo>
                    <a:lnTo>
                      <a:pt x="31" y="8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0" y="3"/>
                    </a:lnTo>
                    <a:lnTo>
                      <a:pt x="21" y="12"/>
                    </a:lnTo>
                    <a:lnTo>
                      <a:pt x="23" y="18"/>
                    </a:lnTo>
                    <a:lnTo>
                      <a:pt x="21" y="22"/>
                    </a:lnTo>
                    <a:lnTo>
                      <a:pt x="20" y="22"/>
                    </a:lnTo>
                    <a:lnTo>
                      <a:pt x="15" y="20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0" name="Freeform 36"/>
              <p:cNvSpPr>
                <a:spLocks/>
              </p:cNvSpPr>
              <p:nvPr/>
            </p:nvSpPr>
            <p:spPr bwMode="auto">
              <a:xfrm>
                <a:off x="7102055" y="4210668"/>
                <a:ext cx="97473" cy="99415"/>
              </a:xfrm>
              <a:custGeom>
                <a:avLst/>
                <a:gdLst>
                  <a:gd name="T0" fmla="*/ 0 w 60"/>
                  <a:gd name="T1" fmla="*/ 0 h 61"/>
                  <a:gd name="T2" fmla="*/ 2147483647 w 60"/>
                  <a:gd name="T3" fmla="*/ 2147483647 h 61"/>
                  <a:gd name="T4" fmla="*/ 2147483647 w 60"/>
                  <a:gd name="T5" fmla="*/ 2147483647 h 61"/>
                  <a:gd name="T6" fmla="*/ 2147483647 w 60"/>
                  <a:gd name="T7" fmla="*/ 2147483647 h 61"/>
                  <a:gd name="T8" fmla="*/ 2147483647 w 60"/>
                  <a:gd name="T9" fmla="*/ 2147483647 h 61"/>
                  <a:gd name="T10" fmla="*/ 2147483647 w 60"/>
                  <a:gd name="T11" fmla="*/ 2147483647 h 61"/>
                  <a:gd name="T12" fmla="*/ 2147483647 w 60"/>
                  <a:gd name="T13" fmla="*/ 2147483647 h 61"/>
                  <a:gd name="T14" fmla="*/ 2147483647 w 60"/>
                  <a:gd name="T15" fmla="*/ 2147483647 h 61"/>
                  <a:gd name="T16" fmla="*/ 2147483647 w 60"/>
                  <a:gd name="T17" fmla="*/ 2147483647 h 61"/>
                  <a:gd name="T18" fmla="*/ 2147483647 w 60"/>
                  <a:gd name="T19" fmla="*/ 2147483647 h 61"/>
                  <a:gd name="T20" fmla="*/ 2147483647 w 60"/>
                  <a:gd name="T21" fmla="*/ 2147483647 h 61"/>
                  <a:gd name="T22" fmla="*/ 2147483647 w 60"/>
                  <a:gd name="T23" fmla="*/ 2147483647 h 61"/>
                  <a:gd name="T24" fmla="*/ 2147483647 w 60"/>
                  <a:gd name="T25" fmla="*/ 2147483647 h 61"/>
                  <a:gd name="T26" fmla="*/ 2147483647 w 60"/>
                  <a:gd name="T27" fmla="*/ 2147483647 h 61"/>
                  <a:gd name="T28" fmla="*/ 2147483647 w 60"/>
                  <a:gd name="T29" fmla="*/ 2147483647 h 61"/>
                  <a:gd name="T30" fmla="*/ 2147483647 w 60"/>
                  <a:gd name="T31" fmla="*/ 2147483647 h 61"/>
                  <a:gd name="T32" fmla="*/ 2147483647 w 60"/>
                  <a:gd name="T33" fmla="*/ 2147483647 h 61"/>
                  <a:gd name="T34" fmla="*/ 2147483647 w 60"/>
                  <a:gd name="T35" fmla="*/ 2147483647 h 61"/>
                  <a:gd name="T36" fmla="*/ 2147483647 w 60"/>
                  <a:gd name="T37" fmla="*/ 2147483647 h 61"/>
                  <a:gd name="T38" fmla="*/ 2147483647 w 60"/>
                  <a:gd name="T39" fmla="*/ 2147483647 h 61"/>
                  <a:gd name="T40" fmla="*/ 0 w 60"/>
                  <a:gd name="T41" fmla="*/ 0 h 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61"/>
                  <a:gd name="T65" fmla="*/ 60 w 60"/>
                  <a:gd name="T66" fmla="*/ 61 h 6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61">
                    <a:moveTo>
                      <a:pt x="0" y="0"/>
                    </a:moveTo>
                    <a:lnTo>
                      <a:pt x="12" y="24"/>
                    </a:lnTo>
                    <a:lnTo>
                      <a:pt x="31" y="39"/>
                    </a:lnTo>
                    <a:lnTo>
                      <a:pt x="42" y="50"/>
                    </a:lnTo>
                    <a:lnTo>
                      <a:pt x="50" y="56"/>
                    </a:lnTo>
                    <a:lnTo>
                      <a:pt x="56" y="60"/>
                    </a:lnTo>
                    <a:lnTo>
                      <a:pt x="54" y="59"/>
                    </a:lnTo>
                    <a:lnTo>
                      <a:pt x="58" y="59"/>
                    </a:lnTo>
                    <a:lnTo>
                      <a:pt x="58" y="54"/>
                    </a:lnTo>
                    <a:lnTo>
                      <a:pt x="59" y="56"/>
                    </a:lnTo>
                    <a:lnTo>
                      <a:pt x="58" y="51"/>
                    </a:lnTo>
                    <a:lnTo>
                      <a:pt x="54" y="48"/>
                    </a:lnTo>
                    <a:lnTo>
                      <a:pt x="50" y="37"/>
                    </a:lnTo>
                    <a:lnTo>
                      <a:pt x="50" y="27"/>
                    </a:lnTo>
                    <a:lnTo>
                      <a:pt x="45" y="22"/>
                    </a:lnTo>
                    <a:lnTo>
                      <a:pt x="45" y="19"/>
                    </a:lnTo>
                    <a:lnTo>
                      <a:pt x="36" y="10"/>
                    </a:lnTo>
                    <a:lnTo>
                      <a:pt x="33" y="10"/>
                    </a:lnTo>
                    <a:lnTo>
                      <a:pt x="24" y="1"/>
                    </a:lnTo>
                    <a:lnTo>
                      <a:pt x="9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1" name="Freeform 37"/>
              <p:cNvSpPr>
                <a:spLocks/>
              </p:cNvSpPr>
              <p:nvPr/>
            </p:nvSpPr>
            <p:spPr bwMode="auto">
              <a:xfrm>
                <a:off x="6905159" y="3799365"/>
                <a:ext cx="72129" cy="83820"/>
              </a:xfrm>
              <a:custGeom>
                <a:avLst/>
                <a:gdLst>
                  <a:gd name="T0" fmla="*/ 2147483647 w 46"/>
                  <a:gd name="T1" fmla="*/ 2147483647 h 51"/>
                  <a:gd name="T2" fmla="*/ 2147483647 w 46"/>
                  <a:gd name="T3" fmla="*/ 2147483647 h 51"/>
                  <a:gd name="T4" fmla="*/ 2147483647 w 46"/>
                  <a:gd name="T5" fmla="*/ 2147483647 h 51"/>
                  <a:gd name="T6" fmla="*/ 2147483647 w 46"/>
                  <a:gd name="T7" fmla="*/ 2147483647 h 51"/>
                  <a:gd name="T8" fmla="*/ 2147483647 w 46"/>
                  <a:gd name="T9" fmla="*/ 2147483647 h 51"/>
                  <a:gd name="T10" fmla="*/ 2147483647 w 46"/>
                  <a:gd name="T11" fmla="*/ 2147483647 h 51"/>
                  <a:gd name="T12" fmla="*/ 2147483647 w 46"/>
                  <a:gd name="T13" fmla="*/ 2147483647 h 51"/>
                  <a:gd name="T14" fmla="*/ 2147483647 w 46"/>
                  <a:gd name="T15" fmla="*/ 2147483647 h 51"/>
                  <a:gd name="T16" fmla="*/ 2147483647 w 46"/>
                  <a:gd name="T17" fmla="*/ 2147483647 h 51"/>
                  <a:gd name="T18" fmla="*/ 2147483647 w 46"/>
                  <a:gd name="T19" fmla="*/ 2147483647 h 51"/>
                  <a:gd name="T20" fmla="*/ 2147483647 w 46"/>
                  <a:gd name="T21" fmla="*/ 2147483647 h 51"/>
                  <a:gd name="T22" fmla="*/ 0 w 46"/>
                  <a:gd name="T23" fmla="*/ 2147483647 h 51"/>
                  <a:gd name="T24" fmla="*/ 2147483647 w 46"/>
                  <a:gd name="T25" fmla="*/ 2147483647 h 51"/>
                  <a:gd name="T26" fmla="*/ 2147483647 w 46"/>
                  <a:gd name="T27" fmla="*/ 2147483647 h 51"/>
                  <a:gd name="T28" fmla="*/ 2147483647 w 46"/>
                  <a:gd name="T29" fmla="*/ 2147483647 h 51"/>
                  <a:gd name="T30" fmla="*/ 2147483647 w 46"/>
                  <a:gd name="T31" fmla="*/ 0 h 51"/>
                  <a:gd name="T32" fmla="*/ 2147483647 w 46"/>
                  <a:gd name="T33" fmla="*/ 0 h 51"/>
                  <a:gd name="T34" fmla="*/ 2147483647 w 46"/>
                  <a:gd name="T35" fmla="*/ 2147483647 h 51"/>
                  <a:gd name="T36" fmla="*/ 2147483647 w 46"/>
                  <a:gd name="T37" fmla="*/ 2147483647 h 51"/>
                  <a:gd name="T38" fmla="*/ 2147483647 w 46"/>
                  <a:gd name="T39" fmla="*/ 2147483647 h 51"/>
                  <a:gd name="T40" fmla="*/ 2147483647 w 46"/>
                  <a:gd name="T41" fmla="*/ 2147483647 h 51"/>
                  <a:gd name="T42" fmla="*/ 2147483647 w 46"/>
                  <a:gd name="T43" fmla="*/ 2147483647 h 51"/>
                  <a:gd name="T44" fmla="*/ 2147483647 w 46"/>
                  <a:gd name="T45" fmla="*/ 2147483647 h 51"/>
                  <a:gd name="T46" fmla="*/ 2147483647 w 46"/>
                  <a:gd name="T47" fmla="*/ 2147483647 h 51"/>
                  <a:gd name="T48" fmla="*/ 2147483647 w 46"/>
                  <a:gd name="T49" fmla="*/ 2147483647 h 51"/>
                  <a:gd name="T50" fmla="*/ 2147483647 w 46"/>
                  <a:gd name="T51" fmla="*/ 2147483647 h 51"/>
                  <a:gd name="T52" fmla="*/ 2147483647 w 46"/>
                  <a:gd name="T53" fmla="*/ 2147483647 h 51"/>
                  <a:gd name="T54" fmla="*/ 2147483647 w 46"/>
                  <a:gd name="T55" fmla="*/ 2147483647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6"/>
                  <a:gd name="T85" fmla="*/ 0 h 51"/>
                  <a:gd name="T86" fmla="*/ 46 w 46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6" h="51">
                    <a:moveTo>
                      <a:pt x="43" y="50"/>
                    </a:moveTo>
                    <a:lnTo>
                      <a:pt x="40" y="40"/>
                    </a:lnTo>
                    <a:lnTo>
                      <a:pt x="40" y="41"/>
                    </a:lnTo>
                    <a:lnTo>
                      <a:pt x="39" y="38"/>
                    </a:lnTo>
                    <a:lnTo>
                      <a:pt x="35" y="35"/>
                    </a:lnTo>
                    <a:lnTo>
                      <a:pt x="24" y="32"/>
                    </a:lnTo>
                    <a:lnTo>
                      <a:pt x="16" y="36"/>
                    </a:lnTo>
                    <a:lnTo>
                      <a:pt x="13" y="40"/>
                    </a:lnTo>
                    <a:lnTo>
                      <a:pt x="5" y="41"/>
                    </a:lnTo>
                    <a:lnTo>
                      <a:pt x="5" y="26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4" y="14"/>
                    </a:lnTo>
                    <a:lnTo>
                      <a:pt x="29" y="23"/>
                    </a:lnTo>
                    <a:lnTo>
                      <a:pt x="32" y="22"/>
                    </a:lnTo>
                    <a:lnTo>
                      <a:pt x="34" y="19"/>
                    </a:lnTo>
                    <a:lnTo>
                      <a:pt x="37" y="11"/>
                    </a:lnTo>
                    <a:lnTo>
                      <a:pt x="39" y="11"/>
                    </a:lnTo>
                    <a:lnTo>
                      <a:pt x="40" y="17"/>
                    </a:lnTo>
                    <a:lnTo>
                      <a:pt x="45" y="36"/>
                    </a:lnTo>
                    <a:lnTo>
                      <a:pt x="45" y="50"/>
                    </a:lnTo>
                    <a:lnTo>
                      <a:pt x="43" y="5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2" name="Freeform 38"/>
              <p:cNvSpPr>
                <a:spLocks/>
              </p:cNvSpPr>
              <p:nvPr/>
            </p:nvSpPr>
            <p:spPr bwMode="auto">
              <a:xfrm>
                <a:off x="6975340" y="3736988"/>
                <a:ext cx="138411" cy="432746"/>
              </a:xfrm>
              <a:custGeom>
                <a:avLst/>
                <a:gdLst>
                  <a:gd name="T0" fmla="*/ 2147483647 w 85"/>
                  <a:gd name="T1" fmla="*/ 2147483647 h 265"/>
                  <a:gd name="T2" fmla="*/ 2147483647 w 85"/>
                  <a:gd name="T3" fmla="*/ 2147483647 h 265"/>
                  <a:gd name="T4" fmla="*/ 2147483647 w 85"/>
                  <a:gd name="T5" fmla="*/ 2147483647 h 265"/>
                  <a:gd name="T6" fmla="*/ 2147483647 w 85"/>
                  <a:gd name="T7" fmla="*/ 2147483647 h 265"/>
                  <a:gd name="T8" fmla="*/ 2147483647 w 85"/>
                  <a:gd name="T9" fmla="*/ 2147483647 h 265"/>
                  <a:gd name="T10" fmla="*/ 0 w 85"/>
                  <a:gd name="T11" fmla="*/ 2147483647 h 265"/>
                  <a:gd name="T12" fmla="*/ 0 w 85"/>
                  <a:gd name="T13" fmla="*/ 2147483647 h 265"/>
                  <a:gd name="T14" fmla="*/ 0 w 85"/>
                  <a:gd name="T15" fmla="*/ 2147483647 h 265"/>
                  <a:gd name="T16" fmla="*/ 2147483647 w 85"/>
                  <a:gd name="T17" fmla="*/ 2147483647 h 265"/>
                  <a:gd name="T18" fmla="*/ 2147483647 w 85"/>
                  <a:gd name="T19" fmla="*/ 2147483647 h 265"/>
                  <a:gd name="T20" fmla="*/ 2147483647 w 85"/>
                  <a:gd name="T21" fmla="*/ 2147483647 h 265"/>
                  <a:gd name="T22" fmla="*/ 2147483647 w 85"/>
                  <a:gd name="T23" fmla="*/ 2147483647 h 265"/>
                  <a:gd name="T24" fmla="*/ 2147483647 w 85"/>
                  <a:gd name="T25" fmla="*/ 2147483647 h 265"/>
                  <a:gd name="T26" fmla="*/ 2147483647 w 85"/>
                  <a:gd name="T27" fmla="*/ 2147483647 h 265"/>
                  <a:gd name="T28" fmla="*/ 2147483647 w 85"/>
                  <a:gd name="T29" fmla="*/ 2147483647 h 265"/>
                  <a:gd name="T30" fmla="*/ 2147483647 w 85"/>
                  <a:gd name="T31" fmla="*/ 2147483647 h 265"/>
                  <a:gd name="T32" fmla="*/ 2147483647 w 85"/>
                  <a:gd name="T33" fmla="*/ 2147483647 h 265"/>
                  <a:gd name="T34" fmla="*/ 2147483647 w 85"/>
                  <a:gd name="T35" fmla="*/ 2147483647 h 265"/>
                  <a:gd name="T36" fmla="*/ 2147483647 w 85"/>
                  <a:gd name="T37" fmla="*/ 2147483647 h 265"/>
                  <a:gd name="T38" fmla="*/ 2147483647 w 85"/>
                  <a:gd name="T39" fmla="*/ 2147483647 h 265"/>
                  <a:gd name="T40" fmla="*/ 2147483647 w 85"/>
                  <a:gd name="T41" fmla="*/ 2147483647 h 265"/>
                  <a:gd name="T42" fmla="*/ 2147483647 w 85"/>
                  <a:gd name="T43" fmla="*/ 2147483647 h 265"/>
                  <a:gd name="T44" fmla="*/ 2147483647 w 85"/>
                  <a:gd name="T45" fmla="*/ 2147483647 h 265"/>
                  <a:gd name="T46" fmla="*/ 2147483647 w 85"/>
                  <a:gd name="T47" fmla="*/ 2147483647 h 265"/>
                  <a:gd name="T48" fmla="*/ 2147483647 w 85"/>
                  <a:gd name="T49" fmla="*/ 2147483647 h 265"/>
                  <a:gd name="T50" fmla="*/ 2147483647 w 85"/>
                  <a:gd name="T51" fmla="*/ 2147483647 h 265"/>
                  <a:gd name="T52" fmla="*/ 2147483647 w 85"/>
                  <a:gd name="T53" fmla="*/ 2147483647 h 265"/>
                  <a:gd name="T54" fmla="*/ 2147483647 w 85"/>
                  <a:gd name="T55" fmla="*/ 2147483647 h 265"/>
                  <a:gd name="T56" fmla="*/ 2147483647 w 85"/>
                  <a:gd name="T57" fmla="*/ 2147483647 h 265"/>
                  <a:gd name="T58" fmla="*/ 2147483647 w 85"/>
                  <a:gd name="T59" fmla="*/ 2147483647 h 265"/>
                  <a:gd name="T60" fmla="*/ 2147483647 w 85"/>
                  <a:gd name="T61" fmla="*/ 2147483647 h 265"/>
                  <a:gd name="T62" fmla="*/ 2147483647 w 85"/>
                  <a:gd name="T63" fmla="*/ 2147483647 h 265"/>
                  <a:gd name="T64" fmla="*/ 2147483647 w 85"/>
                  <a:gd name="T65" fmla="*/ 2147483647 h 265"/>
                  <a:gd name="T66" fmla="*/ 2147483647 w 85"/>
                  <a:gd name="T67" fmla="*/ 2147483647 h 265"/>
                  <a:gd name="T68" fmla="*/ 2147483647 w 85"/>
                  <a:gd name="T69" fmla="*/ 2147483647 h 265"/>
                  <a:gd name="T70" fmla="*/ 2147483647 w 85"/>
                  <a:gd name="T71" fmla="*/ 2147483647 h 265"/>
                  <a:gd name="T72" fmla="*/ 2147483647 w 85"/>
                  <a:gd name="T73" fmla="*/ 2147483647 h 265"/>
                  <a:gd name="T74" fmla="*/ 2147483647 w 85"/>
                  <a:gd name="T75" fmla="*/ 2147483647 h 2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5"/>
                  <a:gd name="T115" fmla="*/ 0 h 265"/>
                  <a:gd name="T116" fmla="*/ 85 w 85"/>
                  <a:gd name="T117" fmla="*/ 265 h 26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5" h="265">
                    <a:moveTo>
                      <a:pt x="52" y="149"/>
                    </a:moveTo>
                    <a:lnTo>
                      <a:pt x="32" y="164"/>
                    </a:lnTo>
                    <a:lnTo>
                      <a:pt x="22" y="164"/>
                    </a:lnTo>
                    <a:lnTo>
                      <a:pt x="23" y="164"/>
                    </a:lnTo>
                    <a:lnTo>
                      <a:pt x="23" y="145"/>
                    </a:lnTo>
                    <a:lnTo>
                      <a:pt x="22" y="133"/>
                    </a:lnTo>
                    <a:lnTo>
                      <a:pt x="19" y="133"/>
                    </a:lnTo>
                    <a:lnTo>
                      <a:pt x="17" y="127"/>
                    </a:lnTo>
                    <a:lnTo>
                      <a:pt x="14" y="118"/>
                    </a:lnTo>
                    <a:lnTo>
                      <a:pt x="6" y="105"/>
                    </a:lnTo>
                    <a:lnTo>
                      <a:pt x="3" y="100"/>
                    </a:lnTo>
                    <a:lnTo>
                      <a:pt x="0" y="91"/>
                    </a:lnTo>
                    <a:lnTo>
                      <a:pt x="5" y="81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3" y="71"/>
                    </a:lnTo>
                    <a:lnTo>
                      <a:pt x="8" y="72"/>
                    </a:lnTo>
                    <a:lnTo>
                      <a:pt x="8" y="68"/>
                    </a:lnTo>
                    <a:lnTo>
                      <a:pt x="6" y="67"/>
                    </a:lnTo>
                    <a:lnTo>
                      <a:pt x="6" y="55"/>
                    </a:lnTo>
                    <a:lnTo>
                      <a:pt x="5" y="54"/>
                    </a:lnTo>
                    <a:lnTo>
                      <a:pt x="6" y="54"/>
                    </a:lnTo>
                    <a:lnTo>
                      <a:pt x="11" y="58"/>
                    </a:lnTo>
                    <a:lnTo>
                      <a:pt x="14" y="61"/>
                    </a:lnTo>
                    <a:lnTo>
                      <a:pt x="14" y="59"/>
                    </a:lnTo>
                    <a:lnTo>
                      <a:pt x="17" y="55"/>
                    </a:lnTo>
                    <a:lnTo>
                      <a:pt x="17" y="58"/>
                    </a:lnTo>
                    <a:lnTo>
                      <a:pt x="19" y="54"/>
                    </a:lnTo>
                    <a:lnTo>
                      <a:pt x="23" y="54"/>
                    </a:lnTo>
                    <a:lnTo>
                      <a:pt x="22" y="52"/>
                    </a:lnTo>
                    <a:lnTo>
                      <a:pt x="23" y="48"/>
                    </a:lnTo>
                    <a:lnTo>
                      <a:pt x="24" y="48"/>
                    </a:lnTo>
                    <a:lnTo>
                      <a:pt x="28" y="39"/>
                    </a:lnTo>
                    <a:lnTo>
                      <a:pt x="31" y="33"/>
                    </a:lnTo>
                    <a:lnTo>
                      <a:pt x="31" y="30"/>
                    </a:lnTo>
                    <a:lnTo>
                      <a:pt x="35" y="25"/>
                    </a:lnTo>
                    <a:lnTo>
                      <a:pt x="44" y="24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68" y="15"/>
                    </a:lnTo>
                    <a:lnTo>
                      <a:pt x="71" y="33"/>
                    </a:lnTo>
                    <a:lnTo>
                      <a:pt x="69" y="35"/>
                    </a:lnTo>
                    <a:lnTo>
                      <a:pt x="68" y="41"/>
                    </a:lnTo>
                    <a:lnTo>
                      <a:pt x="64" y="54"/>
                    </a:lnTo>
                    <a:lnTo>
                      <a:pt x="61" y="71"/>
                    </a:lnTo>
                    <a:lnTo>
                      <a:pt x="64" y="76"/>
                    </a:lnTo>
                    <a:lnTo>
                      <a:pt x="69" y="80"/>
                    </a:lnTo>
                    <a:lnTo>
                      <a:pt x="71" y="80"/>
                    </a:lnTo>
                    <a:lnTo>
                      <a:pt x="77" y="76"/>
                    </a:lnTo>
                    <a:lnTo>
                      <a:pt x="84" y="81"/>
                    </a:lnTo>
                    <a:lnTo>
                      <a:pt x="82" y="96"/>
                    </a:lnTo>
                    <a:lnTo>
                      <a:pt x="74" y="100"/>
                    </a:lnTo>
                    <a:lnTo>
                      <a:pt x="69" y="108"/>
                    </a:lnTo>
                    <a:lnTo>
                      <a:pt x="68" y="118"/>
                    </a:lnTo>
                    <a:lnTo>
                      <a:pt x="70" y="133"/>
                    </a:lnTo>
                    <a:lnTo>
                      <a:pt x="68" y="142"/>
                    </a:lnTo>
                    <a:lnTo>
                      <a:pt x="69" y="152"/>
                    </a:lnTo>
                    <a:lnTo>
                      <a:pt x="69" y="170"/>
                    </a:lnTo>
                    <a:lnTo>
                      <a:pt x="76" y="182"/>
                    </a:lnTo>
                    <a:lnTo>
                      <a:pt x="74" y="182"/>
                    </a:lnTo>
                    <a:lnTo>
                      <a:pt x="71" y="204"/>
                    </a:lnTo>
                    <a:lnTo>
                      <a:pt x="71" y="220"/>
                    </a:lnTo>
                    <a:lnTo>
                      <a:pt x="70" y="236"/>
                    </a:lnTo>
                    <a:lnTo>
                      <a:pt x="69" y="248"/>
                    </a:lnTo>
                    <a:lnTo>
                      <a:pt x="68" y="257"/>
                    </a:lnTo>
                    <a:lnTo>
                      <a:pt x="65" y="264"/>
                    </a:lnTo>
                    <a:lnTo>
                      <a:pt x="62" y="257"/>
                    </a:lnTo>
                    <a:lnTo>
                      <a:pt x="61" y="248"/>
                    </a:lnTo>
                    <a:lnTo>
                      <a:pt x="61" y="236"/>
                    </a:lnTo>
                    <a:lnTo>
                      <a:pt x="62" y="220"/>
                    </a:lnTo>
                    <a:lnTo>
                      <a:pt x="64" y="197"/>
                    </a:lnTo>
                    <a:lnTo>
                      <a:pt x="64" y="176"/>
                    </a:lnTo>
                    <a:lnTo>
                      <a:pt x="61" y="162"/>
                    </a:lnTo>
                    <a:lnTo>
                      <a:pt x="55" y="151"/>
                    </a:lnTo>
                    <a:lnTo>
                      <a:pt x="52" y="14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3" name="Freeform 39"/>
              <p:cNvSpPr>
                <a:spLocks/>
              </p:cNvSpPr>
              <p:nvPr/>
            </p:nvSpPr>
            <p:spPr bwMode="auto">
              <a:xfrm>
                <a:off x="7160540" y="3844199"/>
                <a:ext cx="122818" cy="259258"/>
              </a:xfrm>
              <a:custGeom>
                <a:avLst/>
                <a:gdLst>
                  <a:gd name="T0" fmla="*/ 2147483647 w 77"/>
                  <a:gd name="T1" fmla="*/ 2147483647 h 160"/>
                  <a:gd name="T2" fmla="*/ 2147483647 w 77"/>
                  <a:gd name="T3" fmla="*/ 2147483647 h 160"/>
                  <a:gd name="T4" fmla="*/ 2147483647 w 77"/>
                  <a:gd name="T5" fmla="*/ 2147483647 h 160"/>
                  <a:gd name="T6" fmla="*/ 2147483647 w 77"/>
                  <a:gd name="T7" fmla="*/ 2147483647 h 160"/>
                  <a:gd name="T8" fmla="*/ 2147483647 w 77"/>
                  <a:gd name="T9" fmla="*/ 2147483647 h 160"/>
                  <a:gd name="T10" fmla="*/ 2147483647 w 77"/>
                  <a:gd name="T11" fmla="*/ 2147483647 h 160"/>
                  <a:gd name="T12" fmla="*/ 2147483647 w 77"/>
                  <a:gd name="T13" fmla="*/ 2147483647 h 160"/>
                  <a:gd name="T14" fmla="*/ 2147483647 w 77"/>
                  <a:gd name="T15" fmla="*/ 2147483647 h 160"/>
                  <a:gd name="T16" fmla="*/ 2147483647 w 77"/>
                  <a:gd name="T17" fmla="*/ 2147483647 h 160"/>
                  <a:gd name="T18" fmla="*/ 2147483647 w 77"/>
                  <a:gd name="T19" fmla="*/ 2147483647 h 160"/>
                  <a:gd name="T20" fmla="*/ 2147483647 w 77"/>
                  <a:gd name="T21" fmla="*/ 2147483647 h 160"/>
                  <a:gd name="T22" fmla="*/ 2147483647 w 77"/>
                  <a:gd name="T23" fmla="*/ 2147483647 h 160"/>
                  <a:gd name="T24" fmla="*/ 2147483647 w 77"/>
                  <a:gd name="T25" fmla="*/ 2147483647 h 160"/>
                  <a:gd name="T26" fmla="*/ 2147483647 w 77"/>
                  <a:gd name="T27" fmla="*/ 2147483647 h 160"/>
                  <a:gd name="T28" fmla="*/ 2147483647 w 77"/>
                  <a:gd name="T29" fmla="*/ 2147483647 h 160"/>
                  <a:gd name="T30" fmla="*/ 2147483647 w 77"/>
                  <a:gd name="T31" fmla="*/ 2147483647 h 160"/>
                  <a:gd name="T32" fmla="*/ 2147483647 w 77"/>
                  <a:gd name="T33" fmla="*/ 2147483647 h 160"/>
                  <a:gd name="T34" fmla="*/ 2147483647 w 77"/>
                  <a:gd name="T35" fmla="*/ 2147483647 h 160"/>
                  <a:gd name="T36" fmla="*/ 2147483647 w 77"/>
                  <a:gd name="T37" fmla="*/ 2147483647 h 160"/>
                  <a:gd name="T38" fmla="*/ 2147483647 w 77"/>
                  <a:gd name="T39" fmla="*/ 2147483647 h 160"/>
                  <a:gd name="T40" fmla="*/ 2147483647 w 77"/>
                  <a:gd name="T41" fmla="*/ 2147483647 h 160"/>
                  <a:gd name="T42" fmla="*/ 2147483647 w 77"/>
                  <a:gd name="T43" fmla="*/ 2147483647 h 160"/>
                  <a:gd name="T44" fmla="*/ 2147483647 w 77"/>
                  <a:gd name="T45" fmla="*/ 2147483647 h 160"/>
                  <a:gd name="T46" fmla="*/ 2147483647 w 77"/>
                  <a:gd name="T47" fmla="*/ 2147483647 h 160"/>
                  <a:gd name="T48" fmla="*/ 2147483647 w 77"/>
                  <a:gd name="T49" fmla="*/ 2147483647 h 160"/>
                  <a:gd name="T50" fmla="*/ 2147483647 w 77"/>
                  <a:gd name="T51" fmla="*/ 2147483647 h 160"/>
                  <a:gd name="T52" fmla="*/ 2147483647 w 77"/>
                  <a:gd name="T53" fmla="*/ 2147483647 h 160"/>
                  <a:gd name="T54" fmla="*/ 2147483647 w 77"/>
                  <a:gd name="T55" fmla="*/ 2147483647 h 160"/>
                  <a:gd name="T56" fmla="*/ 2147483647 w 77"/>
                  <a:gd name="T57" fmla="*/ 2147483647 h 160"/>
                  <a:gd name="T58" fmla="*/ 2147483647 w 77"/>
                  <a:gd name="T59" fmla="*/ 2147483647 h 160"/>
                  <a:gd name="T60" fmla="*/ 2147483647 w 77"/>
                  <a:gd name="T61" fmla="*/ 2147483647 h 160"/>
                  <a:gd name="T62" fmla="*/ 2147483647 w 77"/>
                  <a:gd name="T63" fmla="*/ 0 h 160"/>
                  <a:gd name="T64" fmla="*/ 2147483647 w 77"/>
                  <a:gd name="T65" fmla="*/ 2147483647 h 160"/>
                  <a:gd name="T66" fmla="*/ 2147483647 w 77"/>
                  <a:gd name="T67" fmla="*/ 0 h 160"/>
                  <a:gd name="T68" fmla="*/ 2147483647 w 77"/>
                  <a:gd name="T69" fmla="*/ 0 h 160"/>
                  <a:gd name="T70" fmla="*/ 0 w 77"/>
                  <a:gd name="T71" fmla="*/ 2147483647 h 160"/>
                  <a:gd name="T72" fmla="*/ 0 w 77"/>
                  <a:gd name="T73" fmla="*/ 2147483647 h 160"/>
                  <a:gd name="T74" fmla="*/ 2147483647 w 77"/>
                  <a:gd name="T75" fmla="*/ 2147483647 h 160"/>
                  <a:gd name="T76" fmla="*/ 2147483647 w 77"/>
                  <a:gd name="T77" fmla="*/ 2147483647 h 160"/>
                  <a:gd name="T78" fmla="*/ 2147483647 w 77"/>
                  <a:gd name="T79" fmla="*/ 2147483647 h 160"/>
                  <a:gd name="T80" fmla="*/ 2147483647 w 77"/>
                  <a:gd name="T81" fmla="*/ 2147483647 h 160"/>
                  <a:gd name="T82" fmla="*/ 2147483647 w 77"/>
                  <a:gd name="T83" fmla="*/ 2147483647 h 160"/>
                  <a:gd name="T84" fmla="*/ 2147483647 w 77"/>
                  <a:gd name="T85" fmla="*/ 2147483647 h 160"/>
                  <a:gd name="T86" fmla="*/ 2147483647 w 77"/>
                  <a:gd name="T87" fmla="*/ 2147483647 h 160"/>
                  <a:gd name="T88" fmla="*/ 2147483647 w 77"/>
                  <a:gd name="T89" fmla="*/ 2147483647 h 160"/>
                  <a:gd name="T90" fmla="*/ 2147483647 w 77"/>
                  <a:gd name="T91" fmla="*/ 2147483647 h 160"/>
                  <a:gd name="T92" fmla="*/ 2147483647 w 77"/>
                  <a:gd name="T93" fmla="*/ 2147483647 h 160"/>
                  <a:gd name="T94" fmla="*/ 2147483647 w 77"/>
                  <a:gd name="T95" fmla="*/ 2147483647 h 160"/>
                  <a:gd name="T96" fmla="*/ 2147483647 w 77"/>
                  <a:gd name="T97" fmla="*/ 2147483647 h 160"/>
                  <a:gd name="T98" fmla="*/ 2147483647 w 77"/>
                  <a:gd name="T99" fmla="*/ 2147483647 h 160"/>
                  <a:gd name="T100" fmla="*/ 2147483647 w 77"/>
                  <a:gd name="T101" fmla="*/ 2147483647 h 160"/>
                  <a:gd name="T102" fmla="*/ 2147483647 w 77"/>
                  <a:gd name="T103" fmla="*/ 2147483647 h 160"/>
                  <a:gd name="T104" fmla="*/ 2147483647 w 77"/>
                  <a:gd name="T105" fmla="*/ 2147483647 h 160"/>
                  <a:gd name="T106" fmla="*/ 2147483647 w 77"/>
                  <a:gd name="T107" fmla="*/ 2147483647 h 160"/>
                  <a:gd name="T108" fmla="*/ 2147483647 w 77"/>
                  <a:gd name="T109" fmla="*/ 2147483647 h 1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7"/>
                  <a:gd name="T166" fmla="*/ 0 h 160"/>
                  <a:gd name="T167" fmla="*/ 77 w 77"/>
                  <a:gd name="T168" fmla="*/ 160 h 1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7" h="160">
                    <a:moveTo>
                      <a:pt x="48" y="119"/>
                    </a:moveTo>
                    <a:lnTo>
                      <a:pt x="51" y="120"/>
                    </a:lnTo>
                    <a:lnTo>
                      <a:pt x="54" y="124"/>
                    </a:lnTo>
                    <a:lnTo>
                      <a:pt x="53" y="124"/>
                    </a:lnTo>
                    <a:lnTo>
                      <a:pt x="51" y="141"/>
                    </a:lnTo>
                    <a:lnTo>
                      <a:pt x="42" y="147"/>
                    </a:lnTo>
                    <a:lnTo>
                      <a:pt x="38" y="150"/>
                    </a:lnTo>
                    <a:lnTo>
                      <a:pt x="35" y="150"/>
                    </a:lnTo>
                    <a:lnTo>
                      <a:pt x="33" y="157"/>
                    </a:lnTo>
                    <a:lnTo>
                      <a:pt x="38" y="157"/>
                    </a:lnTo>
                    <a:lnTo>
                      <a:pt x="51" y="159"/>
                    </a:lnTo>
                    <a:lnTo>
                      <a:pt x="75" y="133"/>
                    </a:lnTo>
                    <a:lnTo>
                      <a:pt x="76" y="128"/>
                    </a:lnTo>
                    <a:lnTo>
                      <a:pt x="76" y="117"/>
                    </a:lnTo>
                    <a:lnTo>
                      <a:pt x="71" y="97"/>
                    </a:lnTo>
                    <a:lnTo>
                      <a:pt x="73" y="97"/>
                    </a:lnTo>
                    <a:lnTo>
                      <a:pt x="73" y="89"/>
                    </a:lnTo>
                    <a:lnTo>
                      <a:pt x="71" y="83"/>
                    </a:lnTo>
                    <a:lnTo>
                      <a:pt x="66" y="79"/>
                    </a:lnTo>
                    <a:lnTo>
                      <a:pt x="60" y="74"/>
                    </a:lnTo>
                    <a:lnTo>
                      <a:pt x="60" y="73"/>
                    </a:lnTo>
                    <a:lnTo>
                      <a:pt x="50" y="69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3" y="33"/>
                    </a:lnTo>
                    <a:lnTo>
                      <a:pt x="51" y="28"/>
                    </a:lnTo>
                    <a:lnTo>
                      <a:pt x="56" y="27"/>
                    </a:lnTo>
                    <a:lnTo>
                      <a:pt x="60" y="23"/>
                    </a:lnTo>
                    <a:lnTo>
                      <a:pt x="59" y="15"/>
                    </a:lnTo>
                    <a:lnTo>
                      <a:pt x="54" y="9"/>
                    </a:lnTo>
                    <a:lnTo>
                      <a:pt x="50" y="2"/>
                    </a:lnTo>
                    <a:lnTo>
                      <a:pt x="43" y="0"/>
                    </a:lnTo>
                    <a:lnTo>
                      <a:pt x="38" y="5"/>
                    </a:lnTo>
                    <a:lnTo>
                      <a:pt x="3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3" y="9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8" y="23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20" y="33"/>
                    </a:lnTo>
                    <a:lnTo>
                      <a:pt x="21" y="36"/>
                    </a:lnTo>
                    <a:lnTo>
                      <a:pt x="20" y="39"/>
                    </a:lnTo>
                    <a:lnTo>
                      <a:pt x="17" y="45"/>
                    </a:lnTo>
                    <a:lnTo>
                      <a:pt x="12" y="49"/>
                    </a:lnTo>
                    <a:lnTo>
                      <a:pt x="15" y="52"/>
                    </a:lnTo>
                    <a:lnTo>
                      <a:pt x="18" y="58"/>
                    </a:lnTo>
                    <a:lnTo>
                      <a:pt x="27" y="64"/>
                    </a:lnTo>
                    <a:lnTo>
                      <a:pt x="43" y="83"/>
                    </a:lnTo>
                    <a:lnTo>
                      <a:pt x="46" y="95"/>
                    </a:lnTo>
                    <a:lnTo>
                      <a:pt x="48" y="111"/>
                    </a:lnTo>
                    <a:lnTo>
                      <a:pt x="48" y="11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4" name="Freeform 40"/>
              <p:cNvSpPr>
                <a:spLocks/>
              </p:cNvSpPr>
              <p:nvPr/>
            </p:nvSpPr>
            <p:spPr bwMode="auto">
              <a:xfrm>
                <a:off x="7082560" y="3894880"/>
                <a:ext cx="122818" cy="329433"/>
              </a:xfrm>
              <a:custGeom>
                <a:avLst/>
                <a:gdLst>
                  <a:gd name="T0" fmla="*/ 2147483647 w 76"/>
                  <a:gd name="T1" fmla="*/ 2147483647 h 200"/>
                  <a:gd name="T2" fmla="*/ 2147483647 w 76"/>
                  <a:gd name="T3" fmla="*/ 2147483647 h 200"/>
                  <a:gd name="T4" fmla="*/ 2147483647 w 76"/>
                  <a:gd name="T5" fmla="*/ 2147483647 h 200"/>
                  <a:gd name="T6" fmla="*/ 2147483647 w 76"/>
                  <a:gd name="T7" fmla="*/ 2147483647 h 200"/>
                  <a:gd name="T8" fmla="*/ 2147483647 w 76"/>
                  <a:gd name="T9" fmla="*/ 2147483647 h 200"/>
                  <a:gd name="T10" fmla="*/ 2147483647 w 76"/>
                  <a:gd name="T11" fmla="*/ 2147483647 h 200"/>
                  <a:gd name="T12" fmla="*/ 2147483647 w 76"/>
                  <a:gd name="T13" fmla="*/ 2147483647 h 200"/>
                  <a:gd name="T14" fmla="*/ 2147483647 w 76"/>
                  <a:gd name="T15" fmla="*/ 2147483647 h 200"/>
                  <a:gd name="T16" fmla="*/ 2147483647 w 76"/>
                  <a:gd name="T17" fmla="*/ 2147483647 h 200"/>
                  <a:gd name="T18" fmla="*/ 2147483647 w 76"/>
                  <a:gd name="T19" fmla="*/ 2147483647 h 200"/>
                  <a:gd name="T20" fmla="*/ 2147483647 w 76"/>
                  <a:gd name="T21" fmla="*/ 2147483647 h 200"/>
                  <a:gd name="T22" fmla="*/ 2147483647 w 76"/>
                  <a:gd name="T23" fmla="*/ 2147483647 h 200"/>
                  <a:gd name="T24" fmla="*/ 2147483647 w 76"/>
                  <a:gd name="T25" fmla="*/ 2147483647 h 200"/>
                  <a:gd name="T26" fmla="*/ 2147483647 w 76"/>
                  <a:gd name="T27" fmla="*/ 2147483647 h 200"/>
                  <a:gd name="T28" fmla="*/ 2147483647 w 76"/>
                  <a:gd name="T29" fmla="*/ 2147483647 h 200"/>
                  <a:gd name="T30" fmla="*/ 2147483647 w 76"/>
                  <a:gd name="T31" fmla="*/ 2147483647 h 200"/>
                  <a:gd name="T32" fmla="*/ 2147483647 w 76"/>
                  <a:gd name="T33" fmla="*/ 2147483647 h 200"/>
                  <a:gd name="T34" fmla="*/ 2147483647 w 76"/>
                  <a:gd name="T35" fmla="*/ 2147483647 h 200"/>
                  <a:gd name="T36" fmla="*/ 2147483647 w 76"/>
                  <a:gd name="T37" fmla="*/ 2147483647 h 200"/>
                  <a:gd name="T38" fmla="*/ 2147483647 w 76"/>
                  <a:gd name="T39" fmla="*/ 2147483647 h 200"/>
                  <a:gd name="T40" fmla="*/ 2147483647 w 76"/>
                  <a:gd name="T41" fmla="*/ 2147483647 h 200"/>
                  <a:gd name="T42" fmla="*/ 2147483647 w 76"/>
                  <a:gd name="T43" fmla="*/ 2147483647 h 200"/>
                  <a:gd name="T44" fmla="*/ 2147483647 w 76"/>
                  <a:gd name="T45" fmla="*/ 2147483647 h 200"/>
                  <a:gd name="T46" fmla="*/ 2147483647 w 76"/>
                  <a:gd name="T47" fmla="*/ 2147483647 h 200"/>
                  <a:gd name="T48" fmla="*/ 2147483647 w 76"/>
                  <a:gd name="T49" fmla="*/ 2147483647 h 200"/>
                  <a:gd name="T50" fmla="*/ 2147483647 w 76"/>
                  <a:gd name="T51" fmla="*/ 2147483647 h 200"/>
                  <a:gd name="T52" fmla="*/ 2147483647 w 76"/>
                  <a:gd name="T53" fmla="*/ 2147483647 h 200"/>
                  <a:gd name="T54" fmla="*/ 2147483647 w 76"/>
                  <a:gd name="T55" fmla="*/ 2147483647 h 200"/>
                  <a:gd name="T56" fmla="*/ 2147483647 w 76"/>
                  <a:gd name="T57" fmla="*/ 2147483647 h 200"/>
                  <a:gd name="T58" fmla="*/ 2147483647 w 76"/>
                  <a:gd name="T59" fmla="*/ 2147483647 h 200"/>
                  <a:gd name="T60" fmla="*/ 2147483647 w 76"/>
                  <a:gd name="T61" fmla="*/ 2147483647 h 200"/>
                  <a:gd name="T62" fmla="*/ 2147483647 w 76"/>
                  <a:gd name="T63" fmla="*/ 0 h 2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6"/>
                  <a:gd name="T97" fmla="*/ 0 h 200"/>
                  <a:gd name="T98" fmla="*/ 76 w 76"/>
                  <a:gd name="T99" fmla="*/ 200 h 20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6" h="200">
                    <a:moveTo>
                      <a:pt x="19" y="0"/>
                    </a:moveTo>
                    <a:lnTo>
                      <a:pt x="10" y="4"/>
                    </a:lnTo>
                    <a:lnTo>
                      <a:pt x="5" y="12"/>
                    </a:lnTo>
                    <a:lnTo>
                      <a:pt x="4" y="22"/>
                    </a:lnTo>
                    <a:lnTo>
                      <a:pt x="7" y="37"/>
                    </a:lnTo>
                    <a:lnTo>
                      <a:pt x="4" y="46"/>
                    </a:lnTo>
                    <a:lnTo>
                      <a:pt x="5" y="56"/>
                    </a:lnTo>
                    <a:lnTo>
                      <a:pt x="5" y="74"/>
                    </a:lnTo>
                    <a:lnTo>
                      <a:pt x="12" y="86"/>
                    </a:lnTo>
                    <a:lnTo>
                      <a:pt x="10" y="86"/>
                    </a:lnTo>
                    <a:lnTo>
                      <a:pt x="8" y="108"/>
                    </a:lnTo>
                    <a:lnTo>
                      <a:pt x="8" y="123"/>
                    </a:lnTo>
                    <a:lnTo>
                      <a:pt x="7" y="140"/>
                    </a:lnTo>
                    <a:lnTo>
                      <a:pt x="5" y="151"/>
                    </a:lnTo>
                    <a:lnTo>
                      <a:pt x="4" y="160"/>
                    </a:lnTo>
                    <a:lnTo>
                      <a:pt x="1" y="167"/>
                    </a:lnTo>
                    <a:lnTo>
                      <a:pt x="0" y="170"/>
                    </a:lnTo>
                    <a:lnTo>
                      <a:pt x="1" y="173"/>
                    </a:lnTo>
                    <a:lnTo>
                      <a:pt x="5" y="178"/>
                    </a:lnTo>
                    <a:lnTo>
                      <a:pt x="12" y="185"/>
                    </a:lnTo>
                    <a:lnTo>
                      <a:pt x="12" y="184"/>
                    </a:lnTo>
                    <a:lnTo>
                      <a:pt x="22" y="195"/>
                    </a:lnTo>
                    <a:lnTo>
                      <a:pt x="38" y="189"/>
                    </a:lnTo>
                    <a:lnTo>
                      <a:pt x="46" y="199"/>
                    </a:lnTo>
                    <a:lnTo>
                      <a:pt x="50" y="199"/>
                    </a:lnTo>
                    <a:lnTo>
                      <a:pt x="42" y="184"/>
                    </a:lnTo>
                    <a:lnTo>
                      <a:pt x="21" y="161"/>
                    </a:lnTo>
                    <a:lnTo>
                      <a:pt x="13" y="147"/>
                    </a:lnTo>
                    <a:lnTo>
                      <a:pt x="13" y="138"/>
                    </a:lnTo>
                    <a:lnTo>
                      <a:pt x="16" y="126"/>
                    </a:lnTo>
                    <a:lnTo>
                      <a:pt x="19" y="111"/>
                    </a:lnTo>
                    <a:lnTo>
                      <a:pt x="22" y="101"/>
                    </a:lnTo>
                    <a:lnTo>
                      <a:pt x="22" y="86"/>
                    </a:lnTo>
                    <a:lnTo>
                      <a:pt x="25" y="80"/>
                    </a:lnTo>
                    <a:lnTo>
                      <a:pt x="30" y="78"/>
                    </a:lnTo>
                    <a:lnTo>
                      <a:pt x="30" y="89"/>
                    </a:lnTo>
                    <a:lnTo>
                      <a:pt x="38" y="105"/>
                    </a:lnTo>
                    <a:lnTo>
                      <a:pt x="44" y="111"/>
                    </a:lnTo>
                    <a:lnTo>
                      <a:pt x="42" y="99"/>
                    </a:lnTo>
                    <a:lnTo>
                      <a:pt x="42" y="92"/>
                    </a:lnTo>
                    <a:lnTo>
                      <a:pt x="44" y="84"/>
                    </a:lnTo>
                    <a:lnTo>
                      <a:pt x="50" y="80"/>
                    </a:lnTo>
                    <a:lnTo>
                      <a:pt x="58" y="77"/>
                    </a:lnTo>
                    <a:lnTo>
                      <a:pt x="67" y="78"/>
                    </a:lnTo>
                    <a:lnTo>
                      <a:pt x="64" y="77"/>
                    </a:lnTo>
                    <a:lnTo>
                      <a:pt x="72" y="78"/>
                    </a:lnTo>
                    <a:lnTo>
                      <a:pt x="73" y="80"/>
                    </a:lnTo>
                    <a:lnTo>
                      <a:pt x="75" y="71"/>
                    </a:lnTo>
                    <a:lnTo>
                      <a:pt x="72" y="59"/>
                    </a:lnTo>
                    <a:lnTo>
                      <a:pt x="67" y="46"/>
                    </a:lnTo>
                    <a:lnTo>
                      <a:pt x="55" y="31"/>
                    </a:lnTo>
                    <a:lnTo>
                      <a:pt x="52" y="31"/>
                    </a:lnTo>
                    <a:lnTo>
                      <a:pt x="49" y="28"/>
                    </a:lnTo>
                    <a:lnTo>
                      <a:pt x="44" y="31"/>
                    </a:lnTo>
                    <a:lnTo>
                      <a:pt x="39" y="34"/>
                    </a:lnTo>
                    <a:lnTo>
                      <a:pt x="34" y="34"/>
                    </a:lnTo>
                    <a:lnTo>
                      <a:pt x="39" y="19"/>
                    </a:lnTo>
                    <a:lnTo>
                      <a:pt x="38" y="10"/>
                    </a:lnTo>
                    <a:lnTo>
                      <a:pt x="38" y="9"/>
                    </a:lnTo>
                    <a:lnTo>
                      <a:pt x="27" y="9"/>
                    </a:lnTo>
                    <a:lnTo>
                      <a:pt x="30" y="10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5" name="Freeform 41"/>
              <p:cNvSpPr>
                <a:spLocks/>
              </p:cNvSpPr>
              <p:nvPr/>
            </p:nvSpPr>
            <p:spPr bwMode="auto">
              <a:xfrm>
                <a:off x="6893462" y="3723342"/>
                <a:ext cx="103321" cy="56530"/>
              </a:xfrm>
              <a:custGeom>
                <a:avLst/>
                <a:gdLst>
                  <a:gd name="T0" fmla="*/ 2147483647 w 64"/>
                  <a:gd name="T1" fmla="*/ 2147483647 h 35"/>
                  <a:gd name="T2" fmla="*/ 2147483647 w 64"/>
                  <a:gd name="T3" fmla="*/ 2147483647 h 35"/>
                  <a:gd name="T4" fmla="*/ 2147483647 w 64"/>
                  <a:gd name="T5" fmla="*/ 2147483647 h 35"/>
                  <a:gd name="T6" fmla="*/ 2147483647 w 64"/>
                  <a:gd name="T7" fmla="*/ 2147483647 h 35"/>
                  <a:gd name="T8" fmla="*/ 2147483647 w 64"/>
                  <a:gd name="T9" fmla="*/ 2147483647 h 35"/>
                  <a:gd name="T10" fmla="*/ 2147483647 w 64"/>
                  <a:gd name="T11" fmla="*/ 2147483647 h 35"/>
                  <a:gd name="T12" fmla="*/ 2147483647 w 64"/>
                  <a:gd name="T13" fmla="*/ 2147483647 h 35"/>
                  <a:gd name="T14" fmla="*/ 0 w 64"/>
                  <a:gd name="T15" fmla="*/ 2147483647 h 35"/>
                  <a:gd name="T16" fmla="*/ 2147483647 w 64"/>
                  <a:gd name="T17" fmla="*/ 2147483647 h 35"/>
                  <a:gd name="T18" fmla="*/ 2147483647 w 64"/>
                  <a:gd name="T19" fmla="*/ 2147483647 h 35"/>
                  <a:gd name="T20" fmla="*/ 2147483647 w 64"/>
                  <a:gd name="T21" fmla="*/ 2147483647 h 35"/>
                  <a:gd name="T22" fmla="*/ 2147483647 w 64"/>
                  <a:gd name="T23" fmla="*/ 0 h 35"/>
                  <a:gd name="T24" fmla="*/ 2147483647 w 64"/>
                  <a:gd name="T25" fmla="*/ 0 h 35"/>
                  <a:gd name="T26" fmla="*/ 2147483647 w 64"/>
                  <a:gd name="T27" fmla="*/ 2147483647 h 35"/>
                  <a:gd name="T28" fmla="*/ 2147483647 w 64"/>
                  <a:gd name="T29" fmla="*/ 2147483647 h 35"/>
                  <a:gd name="T30" fmla="*/ 2147483647 w 64"/>
                  <a:gd name="T31" fmla="*/ 2147483647 h 35"/>
                  <a:gd name="T32" fmla="*/ 2147483647 w 64"/>
                  <a:gd name="T33" fmla="*/ 2147483647 h 35"/>
                  <a:gd name="T34" fmla="*/ 2147483647 w 64"/>
                  <a:gd name="T35" fmla="*/ 2147483647 h 35"/>
                  <a:gd name="T36" fmla="*/ 2147483647 w 64"/>
                  <a:gd name="T37" fmla="*/ 2147483647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4"/>
                  <a:gd name="T58" fmla="*/ 0 h 35"/>
                  <a:gd name="T59" fmla="*/ 64 w 64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4" h="35">
                    <a:moveTo>
                      <a:pt x="49" y="32"/>
                    </a:moveTo>
                    <a:lnTo>
                      <a:pt x="30" y="31"/>
                    </a:lnTo>
                    <a:lnTo>
                      <a:pt x="32" y="31"/>
                    </a:lnTo>
                    <a:lnTo>
                      <a:pt x="24" y="31"/>
                    </a:lnTo>
                    <a:lnTo>
                      <a:pt x="10" y="32"/>
                    </a:lnTo>
                    <a:lnTo>
                      <a:pt x="4" y="34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5" y="14"/>
                    </a:lnTo>
                    <a:lnTo>
                      <a:pt x="16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2" y="2"/>
                    </a:lnTo>
                    <a:lnTo>
                      <a:pt x="58" y="5"/>
                    </a:lnTo>
                    <a:lnTo>
                      <a:pt x="63" y="10"/>
                    </a:lnTo>
                    <a:lnTo>
                      <a:pt x="63" y="9"/>
                    </a:lnTo>
                    <a:lnTo>
                      <a:pt x="49" y="3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6" name="Freeform 42"/>
              <p:cNvSpPr>
                <a:spLocks/>
              </p:cNvSpPr>
              <p:nvPr/>
            </p:nvSpPr>
            <p:spPr bwMode="auto">
              <a:xfrm>
                <a:off x="6751151" y="3684356"/>
                <a:ext cx="136462" cy="85769"/>
              </a:xfrm>
              <a:custGeom>
                <a:avLst/>
                <a:gdLst>
                  <a:gd name="T0" fmla="*/ 2147483647 w 83"/>
                  <a:gd name="T1" fmla="*/ 0 h 51"/>
                  <a:gd name="T2" fmla="*/ 2147483647 w 83"/>
                  <a:gd name="T3" fmla="*/ 2147483647 h 51"/>
                  <a:gd name="T4" fmla="*/ 0 w 83"/>
                  <a:gd name="T5" fmla="*/ 2147483647 h 51"/>
                  <a:gd name="T6" fmla="*/ 2147483647 w 83"/>
                  <a:gd name="T7" fmla="*/ 2147483647 h 51"/>
                  <a:gd name="T8" fmla="*/ 2147483647 w 83"/>
                  <a:gd name="T9" fmla="*/ 2147483647 h 51"/>
                  <a:gd name="T10" fmla="*/ 2147483647 w 83"/>
                  <a:gd name="T11" fmla="*/ 2147483647 h 51"/>
                  <a:gd name="T12" fmla="*/ 2147483647 w 83"/>
                  <a:gd name="T13" fmla="*/ 2147483647 h 51"/>
                  <a:gd name="T14" fmla="*/ 2147483647 w 83"/>
                  <a:gd name="T15" fmla="*/ 2147483647 h 51"/>
                  <a:gd name="T16" fmla="*/ 2147483647 w 83"/>
                  <a:gd name="T17" fmla="*/ 2147483647 h 51"/>
                  <a:gd name="T18" fmla="*/ 2147483647 w 83"/>
                  <a:gd name="T19" fmla="*/ 2147483647 h 51"/>
                  <a:gd name="T20" fmla="*/ 2147483647 w 83"/>
                  <a:gd name="T21" fmla="*/ 2147483647 h 51"/>
                  <a:gd name="T22" fmla="*/ 2147483647 w 83"/>
                  <a:gd name="T23" fmla="*/ 2147483647 h 51"/>
                  <a:gd name="T24" fmla="*/ 2147483647 w 83"/>
                  <a:gd name="T25" fmla="*/ 2147483647 h 51"/>
                  <a:gd name="T26" fmla="*/ 2147483647 w 83"/>
                  <a:gd name="T27" fmla="*/ 2147483647 h 51"/>
                  <a:gd name="T28" fmla="*/ 2147483647 w 83"/>
                  <a:gd name="T29" fmla="*/ 2147483647 h 51"/>
                  <a:gd name="T30" fmla="*/ 2147483647 w 83"/>
                  <a:gd name="T31" fmla="*/ 0 h 51"/>
                  <a:gd name="T32" fmla="*/ 2147483647 w 83"/>
                  <a:gd name="T33" fmla="*/ 0 h 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51"/>
                  <a:gd name="T53" fmla="*/ 83 w 83"/>
                  <a:gd name="T54" fmla="*/ 51 h 5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51">
                    <a:moveTo>
                      <a:pt x="8" y="0"/>
                    </a:moveTo>
                    <a:lnTo>
                      <a:pt x="2" y="6"/>
                    </a:lnTo>
                    <a:lnTo>
                      <a:pt x="0" y="10"/>
                    </a:lnTo>
                    <a:lnTo>
                      <a:pt x="2" y="15"/>
                    </a:lnTo>
                    <a:lnTo>
                      <a:pt x="17" y="30"/>
                    </a:lnTo>
                    <a:lnTo>
                      <a:pt x="27" y="35"/>
                    </a:lnTo>
                    <a:lnTo>
                      <a:pt x="38" y="39"/>
                    </a:lnTo>
                    <a:lnTo>
                      <a:pt x="49" y="42"/>
                    </a:lnTo>
                    <a:lnTo>
                      <a:pt x="62" y="45"/>
                    </a:lnTo>
                    <a:lnTo>
                      <a:pt x="81" y="50"/>
                    </a:lnTo>
                    <a:lnTo>
                      <a:pt x="81" y="47"/>
                    </a:lnTo>
                    <a:lnTo>
                      <a:pt x="82" y="32"/>
                    </a:lnTo>
                    <a:lnTo>
                      <a:pt x="68" y="28"/>
                    </a:lnTo>
                    <a:lnTo>
                      <a:pt x="30" y="19"/>
                    </a:lnTo>
                    <a:lnTo>
                      <a:pt x="20" y="10"/>
                    </a:lnTo>
                    <a:lnTo>
                      <a:pt x="5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7" name="Freeform 48"/>
              <p:cNvSpPr>
                <a:spLocks/>
              </p:cNvSpPr>
              <p:nvPr/>
            </p:nvSpPr>
            <p:spPr bwMode="auto">
              <a:xfrm>
                <a:off x="7152741" y="4027433"/>
                <a:ext cx="93575" cy="83821"/>
              </a:xfrm>
              <a:custGeom>
                <a:avLst/>
                <a:gdLst>
                  <a:gd name="T0" fmla="*/ 2147483647 w 58"/>
                  <a:gd name="T1" fmla="*/ 2147483647 h 52"/>
                  <a:gd name="T2" fmla="*/ 0 w 58"/>
                  <a:gd name="T3" fmla="*/ 2147483647 h 52"/>
                  <a:gd name="T4" fmla="*/ 0 w 58"/>
                  <a:gd name="T5" fmla="*/ 2147483647 h 52"/>
                  <a:gd name="T6" fmla="*/ 2147483647 w 58"/>
                  <a:gd name="T7" fmla="*/ 2147483647 h 52"/>
                  <a:gd name="T8" fmla="*/ 2147483647 w 58"/>
                  <a:gd name="T9" fmla="*/ 2147483647 h 52"/>
                  <a:gd name="T10" fmla="*/ 2147483647 w 58"/>
                  <a:gd name="T11" fmla="*/ 0 h 52"/>
                  <a:gd name="T12" fmla="*/ 2147483647 w 58"/>
                  <a:gd name="T13" fmla="*/ 0 h 52"/>
                  <a:gd name="T14" fmla="*/ 2147483647 w 58"/>
                  <a:gd name="T15" fmla="*/ 2147483647 h 52"/>
                  <a:gd name="T16" fmla="*/ 2147483647 w 58"/>
                  <a:gd name="T17" fmla="*/ 2147483647 h 52"/>
                  <a:gd name="T18" fmla="*/ 2147483647 w 58"/>
                  <a:gd name="T19" fmla="*/ 2147483647 h 52"/>
                  <a:gd name="T20" fmla="*/ 2147483647 w 58"/>
                  <a:gd name="T21" fmla="*/ 2147483647 h 52"/>
                  <a:gd name="T22" fmla="*/ 2147483647 w 58"/>
                  <a:gd name="T23" fmla="*/ 2147483647 h 52"/>
                  <a:gd name="T24" fmla="*/ 2147483647 w 58"/>
                  <a:gd name="T25" fmla="*/ 2147483647 h 52"/>
                  <a:gd name="T26" fmla="*/ 2147483647 w 58"/>
                  <a:gd name="T27" fmla="*/ 2147483647 h 52"/>
                  <a:gd name="T28" fmla="*/ 2147483647 w 58"/>
                  <a:gd name="T29" fmla="*/ 2147483647 h 52"/>
                  <a:gd name="T30" fmla="*/ 2147483647 w 58"/>
                  <a:gd name="T31" fmla="*/ 2147483647 h 52"/>
                  <a:gd name="T32" fmla="*/ 2147483647 w 58"/>
                  <a:gd name="T33" fmla="*/ 2147483647 h 52"/>
                  <a:gd name="T34" fmla="*/ 2147483647 w 58"/>
                  <a:gd name="T35" fmla="*/ 2147483647 h 52"/>
                  <a:gd name="T36" fmla="*/ 2147483647 w 58"/>
                  <a:gd name="T37" fmla="*/ 2147483647 h 52"/>
                  <a:gd name="T38" fmla="*/ 2147483647 w 58"/>
                  <a:gd name="T39" fmla="*/ 2147483647 h 52"/>
                  <a:gd name="T40" fmla="*/ 2147483647 w 58"/>
                  <a:gd name="T41" fmla="*/ 2147483647 h 52"/>
                  <a:gd name="T42" fmla="*/ 2147483647 w 58"/>
                  <a:gd name="T43" fmla="*/ 2147483647 h 52"/>
                  <a:gd name="T44" fmla="*/ 0 w 58"/>
                  <a:gd name="T45" fmla="*/ 2147483647 h 52"/>
                  <a:gd name="T46" fmla="*/ 2147483647 w 58"/>
                  <a:gd name="T47" fmla="*/ 2147483647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8"/>
                  <a:gd name="T73" fmla="*/ 0 h 52"/>
                  <a:gd name="T74" fmla="*/ 58 w 58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8" h="52">
                    <a:moveTo>
                      <a:pt x="2" y="33"/>
                    </a:moveTo>
                    <a:lnTo>
                      <a:pt x="0" y="21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30" y="3"/>
                    </a:lnTo>
                    <a:lnTo>
                      <a:pt x="29" y="1"/>
                    </a:lnTo>
                    <a:lnTo>
                      <a:pt x="37" y="9"/>
                    </a:lnTo>
                    <a:lnTo>
                      <a:pt x="46" y="7"/>
                    </a:lnTo>
                    <a:lnTo>
                      <a:pt x="51" y="9"/>
                    </a:lnTo>
                    <a:lnTo>
                      <a:pt x="56" y="12"/>
                    </a:lnTo>
                    <a:lnTo>
                      <a:pt x="57" y="17"/>
                    </a:lnTo>
                    <a:lnTo>
                      <a:pt x="54" y="23"/>
                    </a:lnTo>
                    <a:lnTo>
                      <a:pt x="54" y="32"/>
                    </a:lnTo>
                    <a:lnTo>
                      <a:pt x="54" y="30"/>
                    </a:lnTo>
                    <a:lnTo>
                      <a:pt x="45" y="35"/>
                    </a:lnTo>
                    <a:lnTo>
                      <a:pt x="41" y="39"/>
                    </a:lnTo>
                    <a:lnTo>
                      <a:pt x="38" y="39"/>
                    </a:lnTo>
                    <a:lnTo>
                      <a:pt x="37" y="45"/>
                    </a:lnTo>
                    <a:lnTo>
                      <a:pt x="21" y="51"/>
                    </a:lnTo>
                    <a:lnTo>
                      <a:pt x="0" y="32"/>
                    </a:lnTo>
                    <a:lnTo>
                      <a:pt x="2" y="3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8" name="Freeform 49"/>
              <p:cNvSpPr>
                <a:spLocks/>
              </p:cNvSpPr>
              <p:nvPr/>
            </p:nvSpPr>
            <p:spPr bwMode="auto">
              <a:xfrm>
                <a:off x="7663501" y="3586890"/>
                <a:ext cx="46787" cy="64328"/>
              </a:xfrm>
              <a:custGeom>
                <a:avLst/>
                <a:gdLst>
                  <a:gd name="T0" fmla="*/ 2147483647 w 29"/>
                  <a:gd name="T1" fmla="*/ 0 h 41"/>
                  <a:gd name="T2" fmla="*/ 0 w 29"/>
                  <a:gd name="T3" fmla="*/ 2147483647 h 41"/>
                  <a:gd name="T4" fmla="*/ 2147483647 w 29"/>
                  <a:gd name="T5" fmla="*/ 2147483647 h 41"/>
                  <a:gd name="T6" fmla="*/ 2147483647 w 29"/>
                  <a:gd name="T7" fmla="*/ 2147483647 h 41"/>
                  <a:gd name="T8" fmla="*/ 2147483647 w 29"/>
                  <a:gd name="T9" fmla="*/ 2147483647 h 41"/>
                  <a:gd name="T10" fmla="*/ 2147483647 w 29"/>
                  <a:gd name="T11" fmla="*/ 2147483647 h 41"/>
                  <a:gd name="T12" fmla="*/ 2147483647 w 29"/>
                  <a:gd name="T13" fmla="*/ 2147483647 h 41"/>
                  <a:gd name="T14" fmla="*/ 2147483647 w 29"/>
                  <a:gd name="T15" fmla="*/ 2147483647 h 41"/>
                  <a:gd name="T16" fmla="*/ 2147483647 w 29"/>
                  <a:gd name="T17" fmla="*/ 2147483647 h 41"/>
                  <a:gd name="T18" fmla="*/ 2147483647 w 29"/>
                  <a:gd name="T19" fmla="*/ 2147483647 h 41"/>
                  <a:gd name="T20" fmla="*/ 2147483647 w 29"/>
                  <a:gd name="T21" fmla="*/ 2147483647 h 41"/>
                  <a:gd name="T22" fmla="*/ 2147483647 w 29"/>
                  <a:gd name="T23" fmla="*/ 2147483647 h 41"/>
                  <a:gd name="T24" fmla="*/ 2147483647 w 29"/>
                  <a:gd name="T25" fmla="*/ 2147483647 h 41"/>
                  <a:gd name="T26" fmla="*/ 2147483647 w 29"/>
                  <a:gd name="T27" fmla="*/ 0 h 4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41"/>
                  <a:gd name="T44" fmla="*/ 29 w 29"/>
                  <a:gd name="T45" fmla="*/ 41 h 4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41">
                    <a:moveTo>
                      <a:pt x="5" y="0"/>
                    </a:moveTo>
                    <a:lnTo>
                      <a:pt x="0" y="5"/>
                    </a:lnTo>
                    <a:lnTo>
                      <a:pt x="1" y="12"/>
                    </a:lnTo>
                    <a:lnTo>
                      <a:pt x="6" y="18"/>
                    </a:lnTo>
                    <a:lnTo>
                      <a:pt x="13" y="30"/>
                    </a:lnTo>
                    <a:lnTo>
                      <a:pt x="14" y="39"/>
                    </a:lnTo>
                    <a:lnTo>
                      <a:pt x="16" y="40"/>
                    </a:lnTo>
                    <a:lnTo>
                      <a:pt x="20" y="39"/>
                    </a:lnTo>
                    <a:lnTo>
                      <a:pt x="24" y="37"/>
                    </a:lnTo>
                    <a:lnTo>
                      <a:pt x="28" y="33"/>
                    </a:lnTo>
                    <a:lnTo>
                      <a:pt x="28" y="12"/>
                    </a:lnTo>
                    <a:lnTo>
                      <a:pt x="20" y="5"/>
                    </a:lnTo>
                    <a:lnTo>
                      <a:pt x="14" y="3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7706390" y="3575195"/>
                <a:ext cx="33141" cy="27290"/>
              </a:xfrm>
              <a:custGeom>
                <a:avLst/>
                <a:gdLst>
                  <a:gd name="T0" fmla="*/ 2147483647 w 21"/>
                  <a:gd name="T1" fmla="*/ 0 h 17"/>
                  <a:gd name="T2" fmla="*/ 0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2147483647 h 17"/>
                  <a:gd name="T8" fmla="*/ 2147483647 w 21"/>
                  <a:gd name="T9" fmla="*/ 2147483647 h 17"/>
                  <a:gd name="T10" fmla="*/ 2147483647 w 21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17"/>
                  <a:gd name="T20" fmla="*/ 21 w 2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17">
                    <a:moveTo>
                      <a:pt x="8" y="0"/>
                    </a:moveTo>
                    <a:lnTo>
                      <a:pt x="0" y="11"/>
                    </a:lnTo>
                    <a:lnTo>
                      <a:pt x="8" y="16"/>
                    </a:lnTo>
                    <a:lnTo>
                      <a:pt x="16" y="6"/>
                    </a:lnTo>
                    <a:lnTo>
                      <a:pt x="20" y="1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0" name="Freeform 146"/>
              <p:cNvSpPr>
                <a:spLocks/>
              </p:cNvSpPr>
              <p:nvPr/>
            </p:nvSpPr>
            <p:spPr bwMode="auto">
              <a:xfrm>
                <a:off x="7934477" y="5312025"/>
                <a:ext cx="79927" cy="89668"/>
              </a:xfrm>
              <a:custGeom>
                <a:avLst/>
                <a:gdLst>
                  <a:gd name="T0" fmla="*/ 2147483647 w 49"/>
                  <a:gd name="T1" fmla="*/ 2147483647 h 53"/>
                  <a:gd name="T2" fmla="*/ 2147483647 w 49"/>
                  <a:gd name="T3" fmla="*/ 2147483647 h 53"/>
                  <a:gd name="T4" fmla="*/ 0 w 49"/>
                  <a:gd name="T5" fmla="*/ 2147483647 h 53"/>
                  <a:gd name="T6" fmla="*/ 0 w 49"/>
                  <a:gd name="T7" fmla="*/ 2147483647 h 53"/>
                  <a:gd name="T8" fmla="*/ 2147483647 w 49"/>
                  <a:gd name="T9" fmla="*/ 2147483647 h 53"/>
                  <a:gd name="T10" fmla="*/ 2147483647 w 49"/>
                  <a:gd name="T11" fmla="*/ 2147483647 h 53"/>
                  <a:gd name="T12" fmla="*/ 2147483647 w 49"/>
                  <a:gd name="T13" fmla="*/ 2147483647 h 53"/>
                  <a:gd name="T14" fmla="*/ 2147483647 w 49"/>
                  <a:gd name="T15" fmla="*/ 2147483647 h 53"/>
                  <a:gd name="T16" fmla="*/ 2147483647 w 49"/>
                  <a:gd name="T17" fmla="*/ 2147483647 h 53"/>
                  <a:gd name="T18" fmla="*/ 2147483647 w 49"/>
                  <a:gd name="T19" fmla="*/ 2147483647 h 53"/>
                  <a:gd name="T20" fmla="*/ 2147483647 w 49"/>
                  <a:gd name="T21" fmla="*/ 2147483647 h 53"/>
                  <a:gd name="T22" fmla="*/ 2147483647 w 49"/>
                  <a:gd name="T23" fmla="*/ 2147483647 h 53"/>
                  <a:gd name="T24" fmla="*/ 2147483647 w 49"/>
                  <a:gd name="T25" fmla="*/ 2147483647 h 53"/>
                  <a:gd name="T26" fmla="*/ 2147483647 w 49"/>
                  <a:gd name="T27" fmla="*/ 2147483647 h 53"/>
                  <a:gd name="T28" fmla="*/ 2147483647 w 49"/>
                  <a:gd name="T29" fmla="*/ 2147483647 h 53"/>
                  <a:gd name="T30" fmla="*/ 2147483647 w 49"/>
                  <a:gd name="T31" fmla="*/ 2147483647 h 53"/>
                  <a:gd name="T32" fmla="*/ 2147483647 w 49"/>
                  <a:gd name="T33" fmla="*/ 2147483647 h 53"/>
                  <a:gd name="T34" fmla="*/ 2147483647 w 49"/>
                  <a:gd name="T35" fmla="*/ 0 h 53"/>
                  <a:gd name="T36" fmla="*/ 2147483647 w 49"/>
                  <a:gd name="T37" fmla="*/ 2147483647 h 53"/>
                  <a:gd name="T38" fmla="*/ 2147483647 w 49"/>
                  <a:gd name="T39" fmla="*/ 2147483647 h 53"/>
                  <a:gd name="T40" fmla="*/ 2147483647 w 49"/>
                  <a:gd name="T41" fmla="*/ 2147483647 h 53"/>
                  <a:gd name="T42" fmla="*/ 2147483647 w 49"/>
                  <a:gd name="T43" fmla="*/ 2147483647 h 53"/>
                  <a:gd name="T44" fmla="*/ 2147483647 w 49"/>
                  <a:gd name="T45" fmla="*/ 2147483647 h 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9"/>
                  <a:gd name="T70" fmla="*/ 0 h 53"/>
                  <a:gd name="T71" fmla="*/ 49 w 49"/>
                  <a:gd name="T72" fmla="*/ 53 h 5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9" h="53">
                    <a:moveTo>
                      <a:pt x="8" y="3"/>
                    </a:moveTo>
                    <a:lnTo>
                      <a:pt x="2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29"/>
                    </a:lnTo>
                    <a:lnTo>
                      <a:pt x="10" y="37"/>
                    </a:lnTo>
                    <a:lnTo>
                      <a:pt x="13" y="43"/>
                    </a:lnTo>
                    <a:lnTo>
                      <a:pt x="16" y="46"/>
                    </a:lnTo>
                    <a:lnTo>
                      <a:pt x="21" y="50"/>
                    </a:lnTo>
                    <a:lnTo>
                      <a:pt x="27" y="52"/>
                    </a:lnTo>
                    <a:lnTo>
                      <a:pt x="32" y="52"/>
                    </a:lnTo>
                    <a:lnTo>
                      <a:pt x="37" y="47"/>
                    </a:lnTo>
                    <a:lnTo>
                      <a:pt x="42" y="43"/>
                    </a:lnTo>
                    <a:lnTo>
                      <a:pt x="48" y="36"/>
                    </a:lnTo>
                    <a:lnTo>
                      <a:pt x="48" y="29"/>
                    </a:lnTo>
                    <a:lnTo>
                      <a:pt x="48" y="20"/>
                    </a:lnTo>
                    <a:lnTo>
                      <a:pt x="48" y="7"/>
                    </a:lnTo>
                    <a:lnTo>
                      <a:pt x="39" y="0"/>
                    </a:lnTo>
                    <a:lnTo>
                      <a:pt x="34" y="2"/>
                    </a:lnTo>
                    <a:lnTo>
                      <a:pt x="31" y="7"/>
                    </a:lnTo>
                    <a:lnTo>
                      <a:pt x="27" y="11"/>
                    </a:lnTo>
                    <a:lnTo>
                      <a:pt x="13" y="3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1" name="Freeform 147"/>
              <p:cNvSpPr>
                <a:spLocks/>
              </p:cNvSpPr>
              <p:nvPr/>
            </p:nvSpPr>
            <p:spPr bwMode="auto">
              <a:xfrm>
                <a:off x="8012456" y="4370511"/>
                <a:ext cx="97473" cy="83821"/>
              </a:xfrm>
              <a:custGeom>
                <a:avLst/>
                <a:gdLst>
                  <a:gd name="T0" fmla="*/ 2147483647 w 61"/>
                  <a:gd name="T1" fmla="*/ 2147483647 h 49"/>
                  <a:gd name="T2" fmla="*/ 2147483647 w 61"/>
                  <a:gd name="T3" fmla="*/ 2147483647 h 49"/>
                  <a:gd name="T4" fmla="*/ 2147483647 w 61"/>
                  <a:gd name="T5" fmla="*/ 2147483647 h 49"/>
                  <a:gd name="T6" fmla="*/ 2147483647 w 61"/>
                  <a:gd name="T7" fmla="*/ 2147483647 h 49"/>
                  <a:gd name="T8" fmla="*/ 2147483647 w 61"/>
                  <a:gd name="T9" fmla="*/ 0 h 49"/>
                  <a:gd name="T10" fmla="*/ 2147483647 w 61"/>
                  <a:gd name="T11" fmla="*/ 0 h 49"/>
                  <a:gd name="T12" fmla="*/ 2147483647 w 61"/>
                  <a:gd name="T13" fmla="*/ 0 h 49"/>
                  <a:gd name="T14" fmla="*/ 2147483647 w 61"/>
                  <a:gd name="T15" fmla="*/ 2147483647 h 49"/>
                  <a:gd name="T16" fmla="*/ 2147483647 w 61"/>
                  <a:gd name="T17" fmla="*/ 2147483647 h 49"/>
                  <a:gd name="T18" fmla="*/ 2147483647 w 61"/>
                  <a:gd name="T19" fmla="*/ 2147483647 h 49"/>
                  <a:gd name="T20" fmla="*/ 2147483647 w 61"/>
                  <a:gd name="T21" fmla="*/ 2147483647 h 49"/>
                  <a:gd name="T22" fmla="*/ 2147483647 w 61"/>
                  <a:gd name="T23" fmla="*/ 2147483647 h 49"/>
                  <a:gd name="T24" fmla="*/ 2147483647 w 61"/>
                  <a:gd name="T25" fmla="*/ 2147483647 h 49"/>
                  <a:gd name="T26" fmla="*/ 2147483647 w 61"/>
                  <a:gd name="T27" fmla="*/ 2147483647 h 49"/>
                  <a:gd name="T28" fmla="*/ 0 w 61"/>
                  <a:gd name="T29" fmla="*/ 2147483647 h 49"/>
                  <a:gd name="T30" fmla="*/ 0 w 61"/>
                  <a:gd name="T31" fmla="*/ 2147483647 h 49"/>
                  <a:gd name="T32" fmla="*/ 2147483647 w 61"/>
                  <a:gd name="T33" fmla="*/ 2147483647 h 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1"/>
                  <a:gd name="T52" fmla="*/ 0 h 49"/>
                  <a:gd name="T53" fmla="*/ 61 w 61"/>
                  <a:gd name="T54" fmla="*/ 49 h 4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1" h="49">
                    <a:moveTo>
                      <a:pt x="2" y="40"/>
                    </a:moveTo>
                    <a:lnTo>
                      <a:pt x="28" y="24"/>
                    </a:lnTo>
                    <a:lnTo>
                      <a:pt x="30" y="26"/>
                    </a:lnTo>
                    <a:lnTo>
                      <a:pt x="45" y="1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0" y="6"/>
                    </a:lnTo>
                    <a:lnTo>
                      <a:pt x="60" y="7"/>
                    </a:lnTo>
                    <a:lnTo>
                      <a:pt x="53" y="26"/>
                    </a:lnTo>
                    <a:lnTo>
                      <a:pt x="40" y="38"/>
                    </a:lnTo>
                    <a:lnTo>
                      <a:pt x="22" y="46"/>
                    </a:lnTo>
                    <a:lnTo>
                      <a:pt x="8" y="48"/>
                    </a:lnTo>
                    <a:lnTo>
                      <a:pt x="2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2" y="4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2" name="Freeform 148"/>
              <p:cNvSpPr>
                <a:spLocks/>
              </p:cNvSpPr>
              <p:nvPr/>
            </p:nvSpPr>
            <p:spPr bwMode="auto">
              <a:xfrm>
                <a:off x="8211302" y="4553745"/>
                <a:ext cx="29242" cy="25342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4" y="4"/>
                    </a:lnTo>
                    <a:lnTo>
                      <a:pt x="16" y="8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3" y="12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3" name="Freeform 149"/>
              <p:cNvSpPr>
                <a:spLocks/>
              </p:cNvSpPr>
              <p:nvPr/>
            </p:nvSpPr>
            <p:spPr bwMode="auto">
              <a:xfrm>
                <a:off x="8119676" y="4428990"/>
                <a:ext cx="29243" cy="40936"/>
              </a:xfrm>
              <a:custGeom>
                <a:avLst/>
                <a:gdLst>
                  <a:gd name="T0" fmla="*/ 2147483647 w 17"/>
                  <a:gd name="T1" fmla="*/ 2147483647 h 26"/>
                  <a:gd name="T2" fmla="*/ 2147483647 w 17"/>
                  <a:gd name="T3" fmla="*/ 2147483647 h 26"/>
                  <a:gd name="T4" fmla="*/ 2147483647 w 17"/>
                  <a:gd name="T5" fmla="*/ 2147483647 h 26"/>
                  <a:gd name="T6" fmla="*/ 2147483647 w 17"/>
                  <a:gd name="T7" fmla="*/ 2147483647 h 26"/>
                  <a:gd name="T8" fmla="*/ 2147483647 w 17"/>
                  <a:gd name="T9" fmla="*/ 0 h 26"/>
                  <a:gd name="T10" fmla="*/ 0 w 17"/>
                  <a:gd name="T11" fmla="*/ 2147483647 h 26"/>
                  <a:gd name="T12" fmla="*/ 0 w 17"/>
                  <a:gd name="T13" fmla="*/ 2147483647 h 26"/>
                  <a:gd name="T14" fmla="*/ 0 w 17"/>
                  <a:gd name="T15" fmla="*/ 2147483647 h 26"/>
                  <a:gd name="T16" fmla="*/ 2147483647 w 17"/>
                  <a:gd name="T17" fmla="*/ 2147483647 h 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26"/>
                  <a:gd name="T29" fmla="*/ 17 w 17"/>
                  <a:gd name="T30" fmla="*/ 26 h 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26">
                    <a:moveTo>
                      <a:pt x="7" y="25"/>
                    </a:moveTo>
                    <a:lnTo>
                      <a:pt x="13" y="21"/>
                    </a:lnTo>
                    <a:lnTo>
                      <a:pt x="16" y="13"/>
                    </a:lnTo>
                    <a:lnTo>
                      <a:pt x="13" y="5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4" name="Freeform 150"/>
              <p:cNvSpPr>
                <a:spLocks/>
              </p:cNvSpPr>
              <p:nvPr/>
            </p:nvSpPr>
            <p:spPr bwMode="auto">
              <a:xfrm>
                <a:off x="8111878" y="4505013"/>
                <a:ext cx="27292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5" y="2"/>
                    </a:lnTo>
                    <a:lnTo>
                      <a:pt x="16" y="8"/>
                    </a:lnTo>
                    <a:lnTo>
                      <a:pt x="15" y="14"/>
                    </a:lnTo>
                    <a:lnTo>
                      <a:pt x="8" y="16"/>
                    </a:lnTo>
                    <a:lnTo>
                      <a:pt x="3" y="14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5" name="Freeform 151"/>
              <p:cNvSpPr>
                <a:spLocks/>
              </p:cNvSpPr>
              <p:nvPr/>
            </p:nvSpPr>
            <p:spPr bwMode="auto">
              <a:xfrm>
                <a:off x="8219099" y="4440686"/>
                <a:ext cx="27292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9" y="0"/>
                    </a:moveTo>
                    <a:lnTo>
                      <a:pt x="14" y="3"/>
                    </a:lnTo>
                    <a:lnTo>
                      <a:pt x="16" y="8"/>
                    </a:lnTo>
                    <a:lnTo>
                      <a:pt x="14" y="14"/>
                    </a:lnTo>
                    <a:lnTo>
                      <a:pt x="9" y="16"/>
                    </a:lnTo>
                    <a:lnTo>
                      <a:pt x="3" y="14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6" name="Freeform 152"/>
              <p:cNvSpPr>
                <a:spLocks/>
              </p:cNvSpPr>
              <p:nvPr/>
            </p:nvSpPr>
            <p:spPr bwMode="auto">
              <a:xfrm>
                <a:off x="8326320" y="4510861"/>
                <a:ext cx="29243" cy="52632"/>
              </a:xfrm>
              <a:custGeom>
                <a:avLst/>
                <a:gdLst>
                  <a:gd name="T0" fmla="*/ 2147483647 w 17"/>
                  <a:gd name="T1" fmla="*/ 0 h 31"/>
                  <a:gd name="T2" fmla="*/ 2147483647 w 17"/>
                  <a:gd name="T3" fmla="*/ 2147483647 h 31"/>
                  <a:gd name="T4" fmla="*/ 2147483647 w 17"/>
                  <a:gd name="T5" fmla="*/ 2147483647 h 31"/>
                  <a:gd name="T6" fmla="*/ 2147483647 w 17"/>
                  <a:gd name="T7" fmla="*/ 2147483647 h 31"/>
                  <a:gd name="T8" fmla="*/ 2147483647 w 17"/>
                  <a:gd name="T9" fmla="*/ 2147483647 h 31"/>
                  <a:gd name="T10" fmla="*/ 2147483647 w 17"/>
                  <a:gd name="T11" fmla="*/ 2147483647 h 31"/>
                  <a:gd name="T12" fmla="*/ 2147483647 w 17"/>
                  <a:gd name="T13" fmla="*/ 2147483647 h 31"/>
                  <a:gd name="T14" fmla="*/ 0 w 17"/>
                  <a:gd name="T15" fmla="*/ 2147483647 h 31"/>
                  <a:gd name="T16" fmla="*/ 2147483647 w 17"/>
                  <a:gd name="T17" fmla="*/ 2147483647 h 31"/>
                  <a:gd name="T18" fmla="*/ 2147483647 w 17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31"/>
                  <a:gd name="T32" fmla="*/ 17 w 17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31">
                    <a:moveTo>
                      <a:pt x="7" y="0"/>
                    </a:moveTo>
                    <a:lnTo>
                      <a:pt x="9" y="2"/>
                    </a:lnTo>
                    <a:lnTo>
                      <a:pt x="14" y="5"/>
                    </a:lnTo>
                    <a:lnTo>
                      <a:pt x="16" y="15"/>
                    </a:lnTo>
                    <a:lnTo>
                      <a:pt x="14" y="26"/>
                    </a:lnTo>
                    <a:lnTo>
                      <a:pt x="7" y="30"/>
                    </a:lnTo>
                    <a:lnTo>
                      <a:pt x="1" y="26"/>
                    </a:lnTo>
                    <a:lnTo>
                      <a:pt x="0" y="15"/>
                    </a:lnTo>
                    <a:lnTo>
                      <a:pt x="1" y="5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7" name="Freeform 153"/>
              <p:cNvSpPr>
                <a:spLocks/>
              </p:cNvSpPr>
              <p:nvPr/>
            </p:nvSpPr>
            <p:spPr bwMode="auto">
              <a:xfrm>
                <a:off x="8219099" y="4489419"/>
                <a:ext cx="27292" cy="42885"/>
              </a:xfrm>
              <a:custGeom>
                <a:avLst/>
                <a:gdLst>
                  <a:gd name="T0" fmla="*/ 2147483647 w 17"/>
                  <a:gd name="T1" fmla="*/ 0 h 25"/>
                  <a:gd name="T2" fmla="*/ 2147483647 w 17"/>
                  <a:gd name="T3" fmla="*/ 2147483647 h 25"/>
                  <a:gd name="T4" fmla="*/ 2147483647 w 17"/>
                  <a:gd name="T5" fmla="*/ 2147483647 h 25"/>
                  <a:gd name="T6" fmla="*/ 2147483647 w 17"/>
                  <a:gd name="T7" fmla="*/ 2147483647 h 25"/>
                  <a:gd name="T8" fmla="*/ 2147483647 w 17"/>
                  <a:gd name="T9" fmla="*/ 2147483647 h 25"/>
                  <a:gd name="T10" fmla="*/ 2147483647 w 17"/>
                  <a:gd name="T11" fmla="*/ 2147483647 h 25"/>
                  <a:gd name="T12" fmla="*/ 0 w 17"/>
                  <a:gd name="T13" fmla="*/ 2147483647 h 25"/>
                  <a:gd name="T14" fmla="*/ 2147483647 w 17"/>
                  <a:gd name="T15" fmla="*/ 2147483647 h 25"/>
                  <a:gd name="T16" fmla="*/ 2147483647 w 17"/>
                  <a:gd name="T17" fmla="*/ 0 h 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25"/>
                  <a:gd name="T29" fmla="*/ 17 w 17"/>
                  <a:gd name="T30" fmla="*/ 25 h 2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25">
                    <a:moveTo>
                      <a:pt x="9" y="0"/>
                    </a:moveTo>
                    <a:lnTo>
                      <a:pt x="14" y="4"/>
                    </a:lnTo>
                    <a:lnTo>
                      <a:pt x="16" y="12"/>
                    </a:lnTo>
                    <a:lnTo>
                      <a:pt x="14" y="21"/>
                    </a:lnTo>
                    <a:lnTo>
                      <a:pt x="9" y="24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3" y="4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8" name="Freeform 154"/>
              <p:cNvSpPr>
                <a:spLocks/>
              </p:cNvSpPr>
              <p:nvPr/>
            </p:nvSpPr>
            <p:spPr bwMode="auto">
              <a:xfrm>
                <a:off x="7887691" y="4138544"/>
                <a:ext cx="29242" cy="27290"/>
              </a:xfrm>
              <a:custGeom>
                <a:avLst/>
                <a:gdLst>
                  <a:gd name="T0" fmla="*/ 2147483647 w 18"/>
                  <a:gd name="T1" fmla="*/ 2147483647 h 17"/>
                  <a:gd name="T2" fmla="*/ 2147483647 w 18"/>
                  <a:gd name="T3" fmla="*/ 2147483647 h 17"/>
                  <a:gd name="T4" fmla="*/ 2147483647 w 18"/>
                  <a:gd name="T5" fmla="*/ 2147483647 h 17"/>
                  <a:gd name="T6" fmla="*/ 2147483647 w 18"/>
                  <a:gd name="T7" fmla="*/ 2147483647 h 17"/>
                  <a:gd name="T8" fmla="*/ 2147483647 w 18"/>
                  <a:gd name="T9" fmla="*/ 0 h 17"/>
                  <a:gd name="T10" fmla="*/ 2147483647 w 18"/>
                  <a:gd name="T11" fmla="*/ 2147483647 h 17"/>
                  <a:gd name="T12" fmla="*/ 0 w 18"/>
                  <a:gd name="T13" fmla="*/ 2147483647 h 17"/>
                  <a:gd name="T14" fmla="*/ 2147483647 w 18"/>
                  <a:gd name="T15" fmla="*/ 2147483647 h 17"/>
                  <a:gd name="T16" fmla="*/ 2147483647 w 18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17"/>
                  <a:gd name="T29" fmla="*/ 18 w 18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17">
                    <a:moveTo>
                      <a:pt x="9" y="16"/>
                    </a:moveTo>
                    <a:lnTo>
                      <a:pt x="16" y="16"/>
                    </a:lnTo>
                    <a:lnTo>
                      <a:pt x="17" y="7"/>
                    </a:lnTo>
                    <a:lnTo>
                      <a:pt x="16" y="3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6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9" name="Freeform 155"/>
              <p:cNvSpPr>
                <a:spLocks/>
              </p:cNvSpPr>
              <p:nvPr/>
            </p:nvSpPr>
            <p:spPr bwMode="auto">
              <a:xfrm>
                <a:off x="8338017" y="4113203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3" y="12"/>
                    </a:lnTo>
                    <a:lnTo>
                      <a:pt x="16" y="6"/>
                    </a:lnTo>
                    <a:lnTo>
                      <a:pt x="13" y="3"/>
                    </a:lnTo>
                    <a:lnTo>
                      <a:pt x="8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0" name="Freeform 156"/>
              <p:cNvSpPr>
                <a:spLocks/>
              </p:cNvSpPr>
              <p:nvPr/>
            </p:nvSpPr>
            <p:spPr bwMode="auto">
              <a:xfrm>
                <a:off x="8371158" y="4142443"/>
                <a:ext cx="2924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2" y="16"/>
                    </a:lnTo>
                    <a:lnTo>
                      <a:pt x="16" y="8"/>
                    </a:lnTo>
                    <a:lnTo>
                      <a:pt x="12" y="5"/>
                    </a:lnTo>
                    <a:lnTo>
                      <a:pt x="8" y="0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1" name="Freeform 157"/>
              <p:cNvSpPr>
                <a:spLocks/>
              </p:cNvSpPr>
              <p:nvPr/>
            </p:nvSpPr>
            <p:spPr bwMode="auto">
              <a:xfrm>
                <a:off x="8406248" y="4165834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0" y="16"/>
                    </a:moveTo>
                    <a:lnTo>
                      <a:pt x="14" y="13"/>
                    </a:lnTo>
                    <a:lnTo>
                      <a:pt x="16" y="11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2" name="Freeform 158"/>
              <p:cNvSpPr>
                <a:spLocks/>
              </p:cNvSpPr>
              <p:nvPr/>
            </p:nvSpPr>
            <p:spPr bwMode="auto">
              <a:xfrm>
                <a:off x="8427692" y="4181429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2147483647 w 17"/>
                  <a:gd name="T7" fmla="*/ 0 h 17"/>
                  <a:gd name="T8" fmla="*/ 0 w 17"/>
                  <a:gd name="T9" fmla="*/ 2147483647 h 17"/>
                  <a:gd name="T10" fmla="*/ 2147483647 w 17"/>
                  <a:gd name="T11" fmla="*/ 2147483647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17"/>
                  <a:gd name="T20" fmla="*/ 17 w 17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17">
                    <a:moveTo>
                      <a:pt x="9" y="16"/>
                    </a:moveTo>
                    <a:lnTo>
                      <a:pt x="16" y="10"/>
                    </a:lnTo>
                    <a:lnTo>
                      <a:pt x="12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3" name="Freeform 159"/>
              <p:cNvSpPr>
                <a:spLocks/>
              </p:cNvSpPr>
              <p:nvPr/>
            </p:nvSpPr>
            <p:spPr bwMode="auto">
              <a:xfrm>
                <a:off x="8447186" y="4202871"/>
                <a:ext cx="1950" cy="29240"/>
              </a:xfrm>
              <a:custGeom>
                <a:avLst/>
                <a:gdLst>
                  <a:gd name="T0" fmla="*/ 0 w 1"/>
                  <a:gd name="T1" fmla="*/ 2147483647 h 17"/>
                  <a:gd name="T2" fmla="*/ 0 w 1"/>
                  <a:gd name="T3" fmla="*/ 0 h 17"/>
                  <a:gd name="T4" fmla="*/ 0 w 1"/>
                  <a:gd name="T5" fmla="*/ 2147483647 h 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"/>
                  <a:gd name="T11" fmla="*/ 1 w 1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">
                    <a:moveTo>
                      <a:pt x="0" y="16"/>
                    </a:move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4" name="Freeform 160"/>
              <p:cNvSpPr>
                <a:spLocks/>
              </p:cNvSpPr>
              <p:nvPr/>
            </p:nvSpPr>
            <p:spPr bwMode="auto">
              <a:xfrm>
                <a:off x="8460833" y="4216517"/>
                <a:ext cx="2924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9" y="16"/>
                    </a:moveTo>
                    <a:lnTo>
                      <a:pt x="16" y="5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5" name="Freeform 161"/>
              <p:cNvSpPr>
                <a:spLocks/>
              </p:cNvSpPr>
              <p:nvPr/>
            </p:nvSpPr>
            <p:spPr bwMode="auto">
              <a:xfrm>
                <a:off x="8507621" y="4688248"/>
                <a:ext cx="29242" cy="27290"/>
              </a:xfrm>
              <a:custGeom>
                <a:avLst/>
                <a:gdLst>
                  <a:gd name="T0" fmla="*/ 2147483647 w 18"/>
                  <a:gd name="T1" fmla="*/ 0 h 17"/>
                  <a:gd name="T2" fmla="*/ 2147483647 w 18"/>
                  <a:gd name="T3" fmla="*/ 2147483647 h 17"/>
                  <a:gd name="T4" fmla="*/ 2147483647 w 18"/>
                  <a:gd name="T5" fmla="*/ 2147483647 h 17"/>
                  <a:gd name="T6" fmla="*/ 2147483647 w 18"/>
                  <a:gd name="T7" fmla="*/ 2147483647 h 17"/>
                  <a:gd name="T8" fmla="*/ 2147483647 w 18"/>
                  <a:gd name="T9" fmla="*/ 2147483647 h 17"/>
                  <a:gd name="T10" fmla="*/ 2147483647 w 18"/>
                  <a:gd name="T11" fmla="*/ 2147483647 h 17"/>
                  <a:gd name="T12" fmla="*/ 0 w 18"/>
                  <a:gd name="T13" fmla="*/ 2147483647 h 17"/>
                  <a:gd name="T14" fmla="*/ 2147483647 w 18"/>
                  <a:gd name="T15" fmla="*/ 2147483647 h 17"/>
                  <a:gd name="T16" fmla="*/ 2147483647 w 18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17"/>
                  <a:gd name="T29" fmla="*/ 18 w 18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17">
                    <a:moveTo>
                      <a:pt x="7" y="0"/>
                    </a:moveTo>
                    <a:lnTo>
                      <a:pt x="14" y="2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7" y="16"/>
                    </a:lnTo>
                    <a:lnTo>
                      <a:pt x="4" y="14"/>
                    </a:lnTo>
                    <a:lnTo>
                      <a:pt x="0" y="10"/>
                    </a:lnTo>
                    <a:lnTo>
                      <a:pt x="4" y="2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6" name="Freeform 162"/>
              <p:cNvSpPr>
                <a:spLocks/>
              </p:cNvSpPr>
              <p:nvPr/>
            </p:nvSpPr>
            <p:spPr bwMode="auto">
              <a:xfrm>
                <a:off x="8544660" y="4692147"/>
                <a:ext cx="29243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4" y="2"/>
                    </a:lnTo>
                    <a:lnTo>
                      <a:pt x="16" y="8"/>
                    </a:lnTo>
                    <a:lnTo>
                      <a:pt x="14" y="14"/>
                    </a:lnTo>
                    <a:lnTo>
                      <a:pt x="8" y="16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7" name="Freeform 163"/>
              <p:cNvSpPr>
                <a:spLocks/>
              </p:cNvSpPr>
              <p:nvPr/>
            </p:nvSpPr>
            <p:spPr bwMode="auto">
              <a:xfrm>
                <a:off x="8575852" y="4688248"/>
                <a:ext cx="27292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7" y="0"/>
                    </a:moveTo>
                    <a:lnTo>
                      <a:pt x="14" y="1"/>
                    </a:lnTo>
                    <a:lnTo>
                      <a:pt x="16" y="7"/>
                    </a:lnTo>
                    <a:lnTo>
                      <a:pt x="14" y="14"/>
                    </a:lnTo>
                    <a:lnTo>
                      <a:pt x="7" y="16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8" name="Freeform 164"/>
              <p:cNvSpPr>
                <a:spLocks/>
              </p:cNvSpPr>
              <p:nvPr/>
            </p:nvSpPr>
            <p:spPr bwMode="auto">
              <a:xfrm>
                <a:off x="8302926" y="4633667"/>
                <a:ext cx="37040" cy="29239"/>
              </a:xfrm>
              <a:custGeom>
                <a:avLst/>
                <a:gdLst>
                  <a:gd name="T0" fmla="*/ 2147483647 w 21"/>
                  <a:gd name="T1" fmla="*/ 2147483647 h 17"/>
                  <a:gd name="T2" fmla="*/ 2147483647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0 h 17"/>
                  <a:gd name="T8" fmla="*/ 2147483647 w 21"/>
                  <a:gd name="T9" fmla="*/ 0 h 17"/>
                  <a:gd name="T10" fmla="*/ 2147483647 w 21"/>
                  <a:gd name="T11" fmla="*/ 0 h 17"/>
                  <a:gd name="T12" fmla="*/ 0 w 21"/>
                  <a:gd name="T13" fmla="*/ 2147483647 h 17"/>
                  <a:gd name="T14" fmla="*/ 2147483647 w 21"/>
                  <a:gd name="T15" fmla="*/ 2147483647 h 17"/>
                  <a:gd name="T16" fmla="*/ 2147483647 w 21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17"/>
                  <a:gd name="T29" fmla="*/ 21 w 21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17">
                    <a:moveTo>
                      <a:pt x="10" y="16"/>
                    </a:moveTo>
                    <a:lnTo>
                      <a:pt x="17" y="14"/>
                    </a:lnTo>
                    <a:lnTo>
                      <a:pt x="20" y="6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3" y="14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9" name="Freeform 165"/>
              <p:cNvSpPr>
                <a:spLocks/>
              </p:cNvSpPr>
              <p:nvPr/>
            </p:nvSpPr>
            <p:spPr bwMode="auto">
              <a:xfrm>
                <a:off x="8415995" y="4694095"/>
                <a:ext cx="311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9" y="16"/>
                    </a:moveTo>
                    <a:lnTo>
                      <a:pt x="13" y="14"/>
                    </a:lnTo>
                    <a:lnTo>
                      <a:pt x="16" y="8"/>
                    </a:lnTo>
                    <a:lnTo>
                      <a:pt x="13" y="3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1" y="14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0" name="Freeform 166"/>
              <p:cNvSpPr>
                <a:spLocks/>
              </p:cNvSpPr>
              <p:nvPr/>
            </p:nvSpPr>
            <p:spPr bwMode="auto">
              <a:xfrm>
                <a:off x="8357511" y="4694095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6" y="16"/>
                    </a:moveTo>
                    <a:lnTo>
                      <a:pt x="14" y="14"/>
                    </a:lnTo>
                    <a:lnTo>
                      <a:pt x="16" y="8"/>
                    </a:lnTo>
                    <a:lnTo>
                      <a:pt x="14" y="3"/>
                    </a:lnTo>
                    <a:lnTo>
                      <a:pt x="6" y="0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1" y="14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1" name="Freeform 167"/>
              <p:cNvSpPr>
                <a:spLocks/>
              </p:cNvSpPr>
              <p:nvPr/>
            </p:nvSpPr>
            <p:spPr bwMode="auto">
              <a:xfrm>
                <a:off x="8339966" y="5286684"/>
                <a:ext cx="103321" cy="171539"/>
              </a:xfrm>
              <a:custGeom>
                <a:avLst/>
                <a:gdLst>
                  <a:gd name="T0" fmla="*/ 2147483647 w 64"/>
                  <a:gd name="T1" fmla="*/ 0 h 106"/>
                  <a:gd name="T2" fmla="*/ 0 w 64"/>
                  <a:gd name="T3" fmla="*/ 2147483647 h 106"/>
                  <a:gd name="T4" fmla="*/ 0 w 64"/>
                  <a:gd name="T5" fmla="*/ 2147483647 h 106"/>
                  <a:gd name="T6" fmla="*/ 2147483647 w 64"/>
                  <a:gd name="T7" fmla="*/ 2147483647 h 106"/>
                  <a:gd name="T8" fmla="*/ 2147483647 w 64"/>
                  <a:gd name="T9" fmla="*/ 2147483647 h 106"/>
                  <a:gd name="T10" fmla="*/ 2147483647 w 64"/>
                  <a:gd name="T11" fmla="*/ 2147483647 h 106"/>
                  <a:gd name="T12" fmla="*/ 2147483647 w 64"/>
                  <a:gd name="T13" fmla="*/ 2147483647 h 106"/>
                  <a:gd name="T14" fmla="*/ 2147483647 w 64"/>
                  <a:gd name="T15" fmla="*/ 2147483647 h 106"/>
                  <a:gd name="T16" fmla="*/ 2147483647 w 64"/>
                  <a:gd name="T17" fmla="*/ 2147483647 h 106"/>
                  <a:gd name="T18" fmla="*/ 2147483647 w 64"/>
                  <a:gd name="T19" fmla="*/ 2147483647 h 106"/>
                  <a:gd name="T20" fmla="*/ 2147483647 w 64"/>
                  <a:gd name="T21" fmla="*/ 2147483647 h 106"/>
                  <a:gd name="T22" fmla="*/ 2147483647 w 64"/>
                  <a:gd name="T23" fmla="*/ 2147483647 h 106"/>
                  <a:gd name="T24" fmla="*/ 2147483647 w 64"/>
                  <a:gd name="T25" fmla="*/ 2147483647 h 106"/>
                  <a:gd name="T26" fmla="*/ 2147483647 w 64"/>
                  <a:gd name="T27" fmla="*/ 2147483647 h 106"/>
                  <a:gd name="T28" fmla="*/ 2147483647 w 64"/>
                  <a:gd name="T29" fmla="*/ 2147483647 h 106"/>
                  <a:gd name="T30" fmla="*/ 2147483647 w 64"/>
                  <a:gd name="T31" fmla="*/ 2147483647 h 106"/>
                  <a:gd name="T32" fmla="*/ 2147483647 w 64"/>
                  <a:gd name="T33" fmla="*/ 2147483647 h 106"/>
                  <a:gd name="T34" fmla="*/ 2147483647 w 64"/>
                  <a:gd name="T35" fmla="*/ 2147483647 h 106"/>
                  <a:gd name="T36" fmla="*/ 2147483647 w 64"/>
                  <a:gd name="T37" fmla="*/ 2147483647 h 106"/>
                  <a:gd name="T38" fmla="*/ 2147483647 w 64"/>
                  <a:gd name="T39" fmla="*/ 2147483647 h 106"/>
                  <a:gd name="T40" fmla="*/ 2147483647 w 64"/>
                  <a:gd name="T41" fmla="*/ 2147483647 h 106"/>
                  <a:gd name="T42" fmla="*/ 2147483647 w 64"/>
                  <a:gd name="T43" fmla="*/ 2147483647 h 106"/>
                  <a:gd name="T44" fmla="*/ 2147483647 w 64"/>
                  <a:gd name="T45" fmla="*/ 2147483647 h 106"/>
                  <a:gd name="T46" fmla="*/ 2147483647 w 64"/>
                  <a:gd name="T47" fmla="*/ 2147483647 h 106"/>
                  <a:gd name="T48" fmla="*/ 2147483647 w 64"/>
                  <a:gd name="T49" fmla="*/ 2147483647 h 106"/>
                  <a:gd name="T50" fmla="*/ 2147483647 w 64"/>
                  <a:gd name="T51" fmla="*/ 2147483647 h 106"/>
                  <a:gd name="T52" fmla="*/ 2147483647 w 64"/>
                  <a:gd name="T53" fmla="*/ 0 h 10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4"/>
                  <a:gd name="T82" fmla="*/ 0 h 106"/>
                  <a:gd name="T83" fmla="*/ 64 w 64"/>
                  <a:gd name="T84" fmla="*/ 106 h 10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4" h="106">
                    <a:moveTo>
                      <a:pt x="6" y="0"/>
                    </a:moveTo>
                    <a:lnTo>
                      <a:pt x="0" y="1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9" y="22"/>
                    </a:lnTo>
                    <a:lnTo>
                      <a:pt x="18" y="37"/>
                    </a:lnTo>
                    <a:lnTo>
                      <a:pt x="18" y="57"/>
                    </a:lnTo>
                    <a:lnTo>
                      <a:pt x="14" y="70"/>
                    </a:lnTo>
                    <a:lnTo>
                      <a:pt x="14" y="75"/>
                    </a:lnTo>
                    <a:lnTo>
                      <a:pt x="18" y="80"/>
                    </a:lnTo>
                    <a:lnTo>
                      <a:pt x="23" y="89"/>
                    </a:lnTo>
                    <a:lnTo>
                      <a:pt x="26" y="95"/>
                    </a:lnTo>
                    <a:lnTo>
                      <a:pt x="31" y="105"/>
                    </a:lnTo>
                    <a:lnTo>
                      <a:pt x="36" y="94"/>
                    </a:lnTo>
                    <a:lnTo>
                      <a:pt x="39" y="84"/>
                    </a:lnTo>
                    <a:lnTo>
                      <a:pt x="47" y="75"/>
                    </a:lnTo>
                    <a:lnTo>
                      <a:pt x="52" y="71"/>
                    </a:lnTo>
                    <a:lnTo>
                      <a:pt x="56" y="65"/>
                    </a:lnTo>
                    <a:lnTo>
                      <a:pt x="59" y="60"/>
                    </a:lnTo>
                    <a:lnTo>
                      <a:pt x="63" y="47"/>
                    </a:lnTo>
                    <a:lnTo>
                      <a:pt x="49" y="50"/>
                    </a:lnTo>
                    <a:lnTo>
                      <a:pt x="42" y="47"/>
                    </a:lnTo>
                    <a:lnTo>
                      <a:pt x="34" y="38"/>
                    </a:lnTo>
                    <a:lnTo>
                      <a:pt x="26" y="25"/>
                    </a:lnTo>
                    <a:lnTo>
                      <a:pt x="14" y="9"/>
                    </a:lnTo>
                    <a:lnTo>
                      <a:pt x="14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2" name="Freeform 168"/>
              <p:cNvSpPr>
                <a:spLocks/>
              </p:cNvSpPr>
              <p:nvPr/>
            </p:nvSpPr>
            <p:spPr bwMode="auto">
              <a:xfrm>
                <a:off x="8238595" y="5452375"/>
                <a:ext cx="130614" cy="167640"/>
              </a:xfrm>
              <a:custGeom>
                <a:avLst/>
                <a:gdLst>
                  <a:gd name="T0" fmla="*/ 2147483647 w 80"/>
                  <a:gd name="T1" fmla="*/ 2147483647 h 102"/>
                  <a:gd name="T2" fmla="*/ 2147483647 w 80"/>
                  <a:gd name="T3" fmla="*/ 2147483647 h 102"/>
                  <a:gd name="T4" fmla="*/ 0 w 80"/>
                  <a:gd name="T5" fmla="*/ 2147483647 h 102"/>
                  <a:gd name="T6" fmla="*/ 0 w 80"/>
                  <a:gd name="T7" fmla="*/ 2147483647 h 102"/>
                  <a:gd name="T8" fmla="*/ 2147483647 w 80"/>
                  <a:gd name="T9" fmla="*/ 2147483647 h 102"/>
                  <a:gd name="T10" fmla="*/ 2147483647 w 80"/>
                  <a:gd name="T11" fmla="*/ 2147483647 h 102"/>
                  <a:gd name="T12" fmla="*/ 2147483647 w 80"/>
                  <a:gd name="T13" fmla="*/ 2147483647 h 102"/>
                  <a:gd name="T14" fmla="*/ 2147483647 w 80"/>
                  <a:gd name="T15" fmla="*/ 2147483647 h 102"/>
                  <a:gd name="T16" fmla="*/ 2147483647 w 80"/>
                  <a:gd name="T17" fmla="*/ 2147483647 h 102"/>
                  <a:gd name="T18" fmla="*/ 2147483647 w 80"/>
                  <a:gd name="T19" fmla="*/ 2147483647 h 102"/>
                  <a:gd name="T20" fmla="*/ 2147483647 w 80"/>
                  <a:gd name="T21" fmla="*/ 2147483647 h 102"/>
                  <a:gd name="T22" fmla="*/ 2147483647 w 80"/>
                  <a:gd name="T23" fmla="*/ 2147483647 h 102"/>
                  <a:gd name="T24" fmla="*/ 2147483647 w 80"/>
                  <a:gd name="T25" fmla="*/ 2147483647 h 102"/>
                  <a:gd name="T26" fmla="*/ 2147483647 w 80"/>
                  <a:gd name="T27" fmla="*/ 2147483647 h 102"/>
                  <a:gd name="T28" fmla="*/ 2147483647 w 80"/>
                  <a:gd name="T29" fmla="*/ 2147483647 h 102"/>
                  <a:gd name="T30" fmla="*/ 2147483647 w 80"/>
                  <a:gd name="T31" fmla="*/ 2147483647 h 102"/>
                  <a:gd name="T32" fmla="*/ 2147483647 w 80"/>
                  <a:gd name="T33" fmla="*/ 2147483647 h 102"/>
                  <a:gd name="T34" fmla="*/ 2147483647 w 80"/>
                  <a:gd name="T35" fmla="*/ 2147483647 h 102"/>
                  <a:gd name="T36" fmla="*/ 2147483647 w 80"/>
                  <a:gd name="T37" fmla="*/ 2147483647 h 102"/>
                  <a:gd name="T38" fmla="*/ 2147483647 w 80"/>
                  <a:gd name="T39" fmla="*/ 2147483647 h 102"/>
                  <a:gd name="T40" fmla="*/ 2147483647 w 80"/>
                  <a:gd name="T41" fmla="*/ 0 h 102"/>
                  <a:gd name="T42" fmla="*/ 2147483647 w 80"/>
                  <a:gd name="T43" fmla="*/ 0 h 102"/>
                  <a:gd name="T44" fmla="*/ 2147483647 w 80"/>
                  <a:gd name="T45" fmla="*/ 2147483647 h 102"/>
                  <a:gd name="T46" fmla="*/ 2147483647 w 80"/>
                  <a:gd name="T47" fmla="*/ 2147483647 h 102"/>
                  <a:gd name="T48" fmla="*/ 2147483647 w 80"/>
                  <a:gd name="T49" fmla="*/ 2147483647 h 102"/>
                  <a:gd name="T50" fmla="*/ 2147483647 w 80"/>
                  <a:gd name="T51" fmla="*/ 2147483647 h 102"/>
                  <a:gd name="T52" fmla="*/ 2147483647 w 80"/>
                  <a:gd name="T53" fmla="*/ 2147483647 h 102"/>
                  <a:gd name="T54" fmla="*/ 2147483647 w 80"/>
                  <a:gd name="T55" fmla="*/ 2147483647 h 102"/>
                  <a:gd name="T56" fmla="*/ 2147483647 w 80"/>
                  <a:gd name="T57" fmla="*/ 2147483647 h 102"/>
                  <a:gd name="T58" fmla="*/ 2147483647 w 80"/>
                  <a:gd name="T59" fmla="*/ 2147483647 h 102"/>
                  <a:gd name="T60" fmla="*/ 2147483647 w 80"/>
                  <a:gd name="T61" fmla="*/ 2147483647 h 102"/>
                  <a:gd name="T62" fmla="*/ 2147483647 w 80"/>
                  <a:gd name="T63" fmla="*/ 2147483647 h 10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0"/>
                  <a:gd name="T97" fmla="*/ 0 h 102"/>
                  <a:gd name="T98" fmla="*/ 80 w 80"/>
                  <a:gd name="T99" fmla="*/ 102 h 10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0" h="102">
                    <a:moveTo>
                      <a:pt x="4" y="76"/>
                    </a:moveTo>
                    <a:lnTo>
                      <a:pt x="1" y="82"/>
                    </a:lnTo>
                    <a:lnTo>
                      <a:pt x="0" y="86"/>
                    </a:lnTo>
                    <a:lnTo>
                      <a:pt x="0" y="89"/>
                    </a:lnTo>
                    <a:lnTo>
                      <a:pt x="3" y="91"/>
                    </a:lnTo>
                    <a:lnTo>
                      <a:pt x="17" y="96"/>
                    </a:lnTo>
                    <a:lnTo>
                      <a:pt x="25" y="101"/>
                    </a:lnTo>
                    <a:lnTo>
                      <a:pt x="33" y="101"/>
                    </a:lnTo>
                    <a:lnTo>
                      <a:pt x="38" y="96"/>
                    </a:lnTo>
                    <a:lnTo>
                      <a:pt x="45" y="86"/>
                    </a:lnTo>
                    <a:lnTo>
                      <a:pt x="45" y="68"/>
                    </a:lnTo>
                    <a:lnTo>
                      <a:pt x="48" y="64"/>
                    </a:lnTo>
                    <a:lnTo>
                      <a:pt x="56" y="55"/>
                    </a:lnTo>
                    <a:lnTo>
                      <a:pt x="65" y="40"/>
                    </a:lnTo>
                    <a:lnTo>
                      <a:pt x="62" y="39"/>
                    </a:lnTo>
                    <a:lnTo>
                      <a:pt x="70" y="28"/>
                    </a:lnTo>
                    <a:lnTo>
                      <a:pt x="78" y="18"/>
                    </a:lnTo>
                    <a:lnTo>
                      <a:pt x="79" y="12"/>
                    </a:lnTo>
                    <a:lnTo>
                      <a:pt x="79" y="9"/>
                    </a:lnTo>
                    <a:lnTo>
                      <a:pt x="78" y="5"/>
                    </a:lnTo>
                    <a:lnTo>
                      <a:pt x="67" y="0"/>
                    </a:lnTo>
                    <a:lnTo>
                      <a:pt x="62" y="0"/>
                    </a:lnTo>
                    <a:lnTo>
                      <a:pt x="59" y="2"/>
                    </a:lnTo>
                    <a:lnTo>
                      <a:pt x="51" y="11"/>
                    </a:lnTo>
                    <a:lnTo>
                      <a:pt x="50" y="24"/>
                    </a:lnTo>
                    <a:lnTo>
                      <a:pt x="37" y="35"/>
                    </a:lnTo>
                    <a:lnTo>
                      <a:pt x="26" y="43"/>
                    </a:lnTo>
                    <a:lnTo>
                      <a:pt x="17" y="58"/>
                    </a:lnTo>
                    <a:lnTo>
                      <a:pt x="12" y="67"/>
                    </a:lnTo>
                    <a:lnTo>
                      <a:pt x="13" y="68"/>
                    </a:lnTo>
                    <a:lnTo>
                      <a:pt x="6" y="68"/>
                    </a:lnTo>
                    <a:lnTo>
                      <a:pt x="4" y="7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3" name="Freeform 169"/>
              <p:cNvSpPr>
                <a:spLocks/>
              </p:cNvSpPr>
              <p:nvPr/>
            </p:nvSpPr>
            <p:spPr bwMode="auto">
              <a:xfrm>
                <a:off x="8211302" y="5760365"/>
                <a:ext cx="2924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4" y="13"/>
                    </a:lnTo>
                    <a:lnTo>
                      <a:pt x="16" y="6"/>
                    </a:lnTo>
                    <a:lnTo>
                      <a:pt x="14" y="1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1" y="13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4" name="Freeform 170"/>
              <p:cNvSpPr>
                <a:spLocks/>
              </p:cNvSpPr>
              <p:nvPr/>
            </p:nvSpPr>
            <p:spPr bwMode="auto">
              <a:xfrm>
                <a:off x="8065091" y="5881222"/>
                <a:ext cx="29243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0 h 17"/>
                  <a:gd name="T8" fmla="*/ 0 w 17"/>
                  <a:gd name="T9" fmla="*/ 2147483647 h 17"/>
                  <a:gd name="T10" fmla="*/ 2147483647 w 17"/>
                  <a:gd name="T11" fmla="*/ 2147483647 h 17"/>
                  <a:gd name="T12" fmla="*/ 2147483647 w 17"/>
                  <a:gd name="T13" fmla="*/ 214748364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8" y="16"/>
                    </a:moveTo>
                    <a:lnTo>
                      <a:pt x="13" y="8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5" name="Freeform 171"/>
              <p:cNvSpPr>
                <a:spLocks/>
              </p:cNvSpPr>
              <p:nvPr/>
            </p:nvSpPr>
            <p:spPr bwMode="auto">
              <a:xfrm>
                <a:off x="8349712" y="5881222"/>
                <a:ext cx="38989" cy="29239"/>
              </a:xfrm>
              <a:custGeom>
                <a:avLst/>
                <a:gdLst>
                  <a:gd name="T0" fmla="*/ 2147483647 w 24"/>
                  <a:gd name="T1" fmla="*/ 2147483647 h 17"/>
                  <a:gd name="T2" fmla="*/ 2147483647 w 24"/>
                  <a:gd name="T3" fmla="*/ 2147483647 h 17"/>
                  <a:gd name="T4" fmla="*/ 2147483647 w 24"/>
                  <a:gd name="T5" fmla="*/ 2147483647 h 17"/>
                  <a:gd name="T6" fmla="*/ 2147483647 w 24"/>
                  <a:gd name="T7" fmla="*/ 0 h 17"/>
                  <a:gd name="T8" fmla="*/ 2147483647 w 24"/>
                  <a:gd name="T9" fmla="*/ 0 h 17"/>
                  <a:gd name="T10" fmla="*/ 0 w 24"/>
                  <a:gd name="T11" fmla="*/ 2147483647 h 17"/>
                  <a:gd name="T12" fmla="*/ 2147483647 w 24"/>
                  <a:gd name="T13" fmla="*/ 2147483647 h 17"/>
                  <a:gd name="T14" fmla="*/ 2147483647 w 24"/>
                  <a:gd name="T15" fmla="*/ 2147483647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17"/>
                  <a:gd name="T26" fmla="*/ 24 w 24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17">
                    <a:moveTo>
                      <a:pt x="11" y="16"/>
                    </a:moveTo>
                    <a:lnTo>
                      <a:pt x="20" y="8"/>
                    </a:lnTo>
                    <a:lnTo>
                      <a:pt x="23" y="8"/>
                    </a:lnTo>
                    <a:lnTo>
                      <a:pt x="20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11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6" name="Freeform 172"/>
              <p:cNvSpPr>
                <a:spLocks/>
              </p:cNvSpPr>
              <p:nvPr/>
            </p:nvSpPr>
            <p:spPr bwMode="auto">
              <a:xfrm>
                <a:off x="8453036" y="5764264"/>
                <a:ext cx="27292" cy="27290"/>
              </a:xfrm>
              <a:custGeom>
                <a:avLst/>
                <a:gdLst>
                  <a:gd name="T0" fmla="*/ 2147483647 w 19"/>
                  <a:gd name="T1" fmla="*/ 2147483647 h 17"/>
                  <a:gd name="T2" fmla="*/ 2147483647 w 19"/>
                  <a:gd name="T3" fmla="*/ 2147483647 h 17"/>
                  <a:gd name="T4" fmla="*/ 2147483647 w 19"/>
                  <a:gd name="T5" fmla="*/ 2147483647 h 17"/>
                  <a:gd name="T6" fmla="*/ 2147483647 w 19"/>
                  <a:gd name="T7" fmla="*/ 2147483647 h 17"/>
                  <a:gd name="T8" fmla="*/ 2147483647 w 19"/>
                  <a:gd name="T9" fmla="*/ 0 h 17"/>
                  <a:gd name="T10" fmla="*/ 2147483647 w 19"/>
                  <a:gd name="T11" fmla="*/ 2147483647 h 17"/>
                  <a:gd name="T12" fmla="*/ 0 w 19"/>
                  <a:gd name="T13" fmla="*/ 2147483647 h 17"/>
                  <a:gd name="T14" fmla="*/ 2147483647 w 19"/>
                  <a:gd name="T15" fmla="*/ 2147483647 h 17"/>
                  <a:gd name="T16" fmla="*/ 2147483647 w 19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17"/>
                  <a:gd name="T29" fmla="*/ 19 w 19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17">
                    <a:moveTo>
                      <a:pt x="9" y="16"/>
                    </a:moveTo>
                    <a:lnTo>
                      <a:pt x="15" y="13"/>
                    </a:lnTo>
                    <a:lnTo>
                      <a:pt x="18" y="7"/>
                    </a:lnTo>
                    <a:lnTo>
                      <a:pt x="15" y="1"/>
                    </a:lnTo>
                    <a:lnTo>
                      <a:pt x="9" y="0"/>
                    </a:lnTo>
                    <a:lnTo>
                      <a:pt x="3" y="1"/>
                    </a:lnTo>
                    <a:lnTo>
                      <a:pt x="0" y="7"/>
                    </a:lnTo>
                    <a:lnTo>
                      <a:pt x="3" y="13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7" name="Freeform 173"/>
              <p:cNvSpPr>
                <a:spLocks/>
              </p:cNvSpPr>
              <p:nvPr/>
            </p:nvSpPr>
            <p:spPr bwMode="auto">
              <a:xfrm>
                <a:off x="8495924" y="5682393"/>
                <a:ext cx="33141" cy="29239"/>
              </a:xfrm>
              <a:custGeom>
                <a:avLst/>
                <a:gdLst>
                  <a:gd name="T0" fmla="*/ 2147483647 w 20"/>
                  <a:gd name="T1" fmla="*/ 2147483647 h 17"/>
                  <a:gd name="T2" fmla="*/ 2147483647 w 20"/>
                  <a:gd name="T3" fmla="*/ 2147483647 h 17"/>
                  <a:gd name="T4" fmla="*/ 2147483647 w 20"/>
                  <a:gd name="T5" fmla="*/ 2147483647 h 17"/>
                  <a:gd name="T6" fmla="*/ 2147483647 w 20"/>
                  <a:gd name="T7" fmla="*/ 0 h 17"/>
                  <a:gd name="T8" fmla="*/ 2147483647 w 20"/>
                  <a:gd name="T9" fmla="*/ 0 h 17"/>
                  <a:gd name="T10" fmla="*/ 2147483647 w 20"/>
                  <a:gd name="T11" fmla="*/ 0 h 17"/>
                  <a:gd name="T12" fmla="*/ 0 w 20"/>
                  <a:gd name="T13" fmla="*/ 2147483647 h 17"/>
                  <a:gd name="T14" fmla="*/ 2147483647 w 20"/>
                  <a:gd name="T15" fmla="*/ 2147483647 h 17"/>
                  <a:gd name="T16" fmla="*/ 2147483647 w 20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17"/>
                  <a:gd name="T29" fmla="*/ 20 w 20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17">
                    <a:moveTo>
                      <a:pt x="11" y="16"/>
                    </a:moveTo>
                    <a:lnTo>
                      <a:pt x="16" y="14"/>
                    </a:lnTo>
                    <a:lnTo>
                      <a:pt x="19" y="7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11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8" name="Freeform 174"/>
              <p:cNvSpPr>
                <a:spLocks/>
              </p:cNvSpPr>
              <p:nvPr/>
            </p:nvSpPr>
            <p:spPr bwMode="auto">
              <a:xfrm>
                <a:off x="8618739" y="5547891"/>
                <a:ext cx="27292" cy="2924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3" y="12"/>
                    </a:lnTo>
                    <a:lnTo>
                      <a:pt x="16" y="8"/>
                    </a:lnTo>
                    <a:lnTo>
                      <a:pt x="13" y="1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9" name="Freeform 175"/>
              <p:cNvSpPr>
                <a:spLocks/>
              </p:cNvSpPr>
              <p:nvPr/>
            </p:nvSpPr>
            <p:spPr bwMode="auto">
              <a:xfrm>
                <a:off x="7530937" y="4122950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1" y="16"/>
                    </a:moveTo>
                    <a:lnTo>
                      <a:pt x="14" y="13"/>
                    </a:lnTo>
                    <a:lnTo>
                      <a:pt x="16" y="7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3" y="1"/>
                    </a:lnTo>
                    <a:lnTo>
                      <a:pt x="0" y="7"/>
                    </a:lnTo>
                    <a:lnTo>
                      <a:pt x="3" y="13"/>
                    </a:lnTo>
                    <a:lnTo>
                      <a:pt x="11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0" name="Freeform 176"/>
              <p:cNvSpPr>
                <a:spLocks/>
              </p:cNvSpPr>
              <p:nvPr/>
            </p:nvSpPr>
            <p:spPr bwMode="auto">
              <a:xfrm>
                <a:off x="7482201" y="3935816"/>
                <a:ext cx="48736" cy="146197"/>
              </a:xfrm>
              <a:custGeom>
                <a:avLst/>
                <a:gdLst>
                  <a:gd name="T0" fmla="*/ 2147483647 w 31"/>
                  <a:gd name="T1" fmla="*/ 0 h 91"/>
                  <a:gd name="T2" fmla="*/ 2147483647 w 31"/>
                  <a:gd name="T3" fmla="*/ 2147483647 h 91"/>
                  <a:gd name="T4" fmla="*/ 2147483647 w 31"/>
                  <a:gd name="T5" fmla="*/ 2147483647 h 91"/>
                  <a:gd name="T6" fmla="*/ 2147483647 w 31"/>
                  <a:gd name="T7" fmla="*/ 2147483647 h 91"/>
                  <a:gd name="T8" fmla="*/ 0 w 31"/>
                  <a:gd name="T9" fmla="*/ 2147483647 h 91"/>
                  <a:gd name="T10" fmla="*/ 0 w 31"/>
                  <a:gd name="T11" fmla="*/ 2147483647 h 91"/>
                  <a:gd name="T12" fmla="*/ 2147483647 w 31"/>
                  <a:gd name="T13" fmla="*/ 2147483647 h 91"/>
                  <a:gd name="T14" fmla="*/ 2147483647 w 31"/>
                  <a:gd name="T15" fmla="*/ 2147483647 h 91"/>
                  <a:gd name="T16" fmla="*/ 2147483647 w 31"/>
                  <a:gd name="T17" fmla="*/ 2147483647 h 91"/>
                  <a:gd name="T18" fmla="*/ 2147483647 w 31"/>
                  <a:gd name="T19" fmla="*/ 2147483647 h 91"/>
                  <a:gd name="T20" fmla="*/ 2147483647 w 31"/>
                  <a:gd name="T21" fmla="*/ 2147483647 h 91"/>
                  <a:gd name="T22" fmla="*/ 2147483647 w 31"/>
                  <a:gd name="T23" fmla="*/ 2147483647 h 91"/>
                  <a:gd name="T24" fmla="*/ 2147483647 w 31"/>
                  <a:gd name="T25" fmla="*/ 2147483647 h 91"/>
                  <a:gd name="T26" fmla="*/ 2147483647 w 31"/>
                  <a:gd name="T27" fmla="*/ 2147483647 h 91"/>
                  <a:gd name="T28" fmla="*/ 2147483647 w 31"/>
                  <a:gd name="T29" fmla="*/ 2147483647 h 91"/>
                  <a:gd name="T30" fmla="*/ 2147483647 w 31"/>
                  <a:gd name="T31" fmla="*/ 2147483647 h 91"/>
                  <a:gd name="T32" fmla="*/ 2147483647 w 31"/>
                  <a:gd name="T33" fmla="*/ 2147483647 h 91"/>
                  <a:gd name="T34" fmla="*/ 2147483647 w 31"/>
                  <a:gd name="T35" fmla="*/ 2147483647 h 91"/>
                  <a:gd name="T36" fmla="*/ 2147483647 w 31"/>
                  <a:gd name="T37" fmla="*/ 2147483647 h 91"/>
                  <a:gd name="T38" fmla="*/ 2147483647 w 31"/>
                  <a:gd name="T39" fmla="*/ 2147483647 h 91"/>
                  <a:gd name="T40" fmla="*/ 2147483647 w 31"/>
                  <a:gd name="T41" fmla="*/ 2147483647 h 91"/>
                  <a:gd name="T42" fmla="*/ 2147483647 w 31"/>
                  <a:gd name="T43" fmla="*/ 2147483647 h 91"/>
                  <a:gd name="T44" fmla="*/ 2147483647 w 31"/>
                  <a:gd name="T45" fmla="*/ 2147483647 h 91"/>
                  <a:gd name="T46" fmla="*/ 2147483647 w 31"/>
                  <a:gd name="T47" fmla="*/ 0 h 91"/>
                  <a:gd name="T48" fmla="*/ 2147483647 w 31"/>
                  <a:gd name="T49" fmla="*/ 2147483647 h 91"/>
                  <a:gd name="T50" fmla="*/ 2147483647 w 31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"/>
                  <a:gd name="T79" fmla="*/ 0 h 91"/>
                  <a:gd name="T80" fmla="*/ 31 w 31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" h="91">
                    <a:moveTo>
                      <a:pt x="17" y="0"/>
                    </a:moveTo>
                    <a:lnTo>
                      <a:pt x="8" y="2"/>
                    </a:lnTo>
                    <a:lnTo>
                      <a:pt x="3" y="8"/>
                    </a:lnTo>
                    <a:lnTo>
                      <a:pt x="1" y="23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1" y="45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3" y="55"/>
                    </a:lnTo>
                    <a:lnTo>
                      <a:pt x="3" y="59"/>
                    </a:lnTo>
                    <a:lnTo>
                      <a:pt x="1" y="64"/>
                    </a:lnTo>
                    <a:lnTo>
                      <a:pt x="3" y="70"/>
                    </a:lnTo>
                    <a:lnTo>
                      <a:pt x="6" y="79"/>
                    </a:lnTo>
                    <a:lnTo>
                      <a:pt x="9" y="86"/>
                    </a:lnTo>
                    <a:lnTo>
                      <a:pt x="13" y="90"/>
                    </a:lnTo>
                    <a:lnTo>
                      <a:pt x="16" y="90"/>
                    </a:lnTo>
                    <a:lnTo>
                      <a:pt x="21" y="82"/>
                    </a:lnTo>
                    <a:lnTo>
                      <a:pt x="21" y="54"/>
                    </a:lnTo>
                    <a:lnTo>
                      <a:pt x="25" y="41"/>
                    </a:lnTo>
                    <a:lnTo>
                      <a:pt x="25" y="26"/>
                    </a:lnTo>
                    <a:lnTo>
                      <a:pt x="29" y="23"/>
                    </a:lnTo>
                    <a:lnTo>
                      <a:pt x="29" y="5"/>
                    </a:lnTo>
                    <a:lnTo>
                      <a:pt x="30" y="0"/>
                    </a:lnTo>
                    <a:lnTo>
                      <a:pt x="22" y="4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1" name="Freeform 177"/>
              <p:cNvSpPr>
                <a:spLocks/>
              </p:cNvSpPr>
              <p:nvPr/>
            </p:nvSpPr>
            <p:spPr bwMode="auto">
              <a:xfrm>
                <a:off x="7437364" y="4095659"/>
                <a:ext cx="44838" cy="46783"/>
              </a:xfrm>
              <a:custGeom>
                <a:avLst/>
                <a:gdLst>
                  <a:gd name="T0" fmla="*/ 0 w 27"/>
                  <a:gd name="T1" fmla="*/ 2147483647 h 29"/>
                  <a:gd name="T2" fmla="*/ 0 w 27"/>
                  <a:gd name="T3" fmla="*/ 2147483647 h 29"/>
                  <a:gd name="T4" fmla="*/ 2147483647 w 27"/>
                  <a:gd name="T5" fmla="*/ 2147483647 h 29"/>
                  <a:gd name="T6" fmla="*/ 2147483647 w 27"/>
                  <a:gd name="T7" fmla="*/ 2147483647 h 29"/>
                  <a:gd name="T8" fmla="*/ 2147483647 w 27"/>
                  <a:gd name="T9" fmla="*/ 2147483647 h 29"/>
                  <a:gd name="T10" fmla="*/ 2147483647 w 27"/>
                  <a:gd name="T11" fmla="*/ 2147483647 h 29"/>
                  <a:gd name="T12" fmla="*/ 2147483647 w 27"/>
                  <a:gd name="T13" fmla="*/ 2147483647 h 29"/>
                  <a:gd name="T14" fmla="*/ 2147483647 w 27"/>
                  <a:gd name="T15" fmla="*/ 2147483647 h 29"/>
                  <a:gd name="T16" fmla="*/ 2147483647 w 27"/>
                  <a:gd name="T17" fmla="*/ 2147483647 h 29"/>
                  <a:gd name="T18" fmla="*/ 2147483647 w 27"/>
                  <a:gd name="T19" fmla="*/ 0 h 29"/>
                  <a:gd name="T20" fmla="*/ 2147483647 w 27"/>
                  <a:gd name="T21" fmla="*/ 0 h 29"/>
                  <a:gd name="T22" fmla="*/ 2147483647 w 27"/>
                  <a:gd name="T23" fmla="*/ 0 h 29"/>
                  <a:gd name="T24" fmla="*/ 2147483647 w 27"/>
                  <a:gd name="T25" fmla="*/ 2147483647 h 29"/>
                  <a:gd name="T26" fmla="*/ 2147483647 w 27"/>
                  <a:gd name="T27" fmla="*/ 2147483647 h 29"/>
                  <a:gd name="T28" fmla="*/ 0 w 27"/>
                  <a:gd name="T29" fmla="*/ 2147483647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7"/>
                  <a:gd name="T46" fmla="*/ 0 h 29"/>
                  <a:gd name="T47" fmla="*/ 27 w 2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7" h="29">
                    <a:moveTo>
                      <a:pt x="0" y="25"/>
                    </a:moveTo>
                    <a:lnTo>
                      <a:pt x="0" y="28"/>
                    </a:lnTo>
                    <a:lnTo>
                      <a:pt x="3" y="28"/>
                    </a:lnTo>
                    <a:lnTo>
                      <a:pt x="8" y="26"/>
                    </a:lnTo>
                    <a:lnTo>
                      <a:pt x="13" y="25"/>
                    </a:lnTo>
                    <a:lnTo>
                      <a:pt x="17" y="20"/>
                    </a:lnTo>
                    <a:lnTo>
                      <a:pt x="22" y="12"/>
                    </a:lnTo>
                    <a:lnTo>
                      <a:pt x="25" y="9"/>
                    </a:lnTo>
                    <a:lnTo>
                      <a:pt x="26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3" y="8"/>
                    </a:lnTo>
                    <a:lnTo>
                      <a:pt x="8" y="1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2" name="Freeform 178"/>
              <p:cNvSpPr>
                <a:spLocks/>
              </p:cNvSpPr>
              <p:nvPr/>
            </p:nvSpPr>
            <p:spPr bwMode="auto">
              <a:xfrm>
                <a:off x="7517292" y="4087862"/>
                <a:ext cx="25342" cy="31189"/>
              </a:xfrm>
              <a:custGeom>
                <a:avLst/>
                <a:gdLst>
                  <a:gd name="T0" fmla="*/ 2147483647 w 17"/>
                  <a:gd name="T1" fmla="*/ 0 h 20"/>
                  <a:gd name="T2" fmla="*/ 2147483647 w 17"/>
                  <a:gd name="T3" fmla="*/ 2147483647 h 20"/>
                  <a:gd name="T4" fmla="*/ 0 w 17"/>
                  <a:gd name="T5" fmla="*/ 2147483647 h 20"/>
                  <a:gd name="T6" fmla="*/ 0 w 17"/>
                  <a:gd name="T7" fmla="*/ 2147483647 h 20"/>
                  <a:gd name="T8" fmla="*/ 2147483647 w 17"/>
                  <a:gd name="T9" fmla="*/ 2147483647 h 20"/>
                  <a:gd name="T10" fmla="*/ 2147483647 w 17"/>
                  <a:gd name="T11" fmla="*/ 2147483647 h 20"/>
                  <a:gd name="T12" fmla="*/ 2147483647 w 17"/>
                  <a:gd name="T13" fmla="*/ 2147483647 h 20"/>
                  <a:gd name="T14" fmla="*/ 2147483647 w 17"/>
                  <a:gd name="T15" fmla="*/ 2147483647 h 20"/>
                  <a:gd name="T16" fmla="*/ 2147483647 w 17"/>
                  <a:gd name="T17" fmla="*/ 2147483647 h 20"/>
                  <a:gd name="T18" fmla="*/ 2147483647 w 17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20"/>
                  <a:gd name="T32" fmla="*/ 17 w 17"/>
                  <a:gd name="T33" fmla="*/ 20 h 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20">
                    <a:moveTo>
                      <a:pt x="7" y="0"/>
                    </a:moveTo>
                    <a:lnTo>
                      <a:pt x="1" y="1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4" y="19"/>
                    </a:lnTo>
                    <a:lnTo>
                      <a:pt x="13" y="19"/>
                    </a:lnTo>
                    <a:lnTo>
                      <a:pt x="16" y="15"/>
                    </a:lnTo>
                    <a:lnTo>
                      <a:pt x="16" y="13"/>
                    </a:lnTo>
                    <a:lnTo>
                      <a:pt x="13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3" name="Freeform 179"/>
              <p:cNvSpPr>
                <a:spLocks/>
              </p:cNvSpPr>
              <p:nvPr/>
            </p:nvSpPr>
            <p:spPr bwMode="auto">
              <a:xfrm>
                <a:off x="7525090" y="4027433"/>
                <a:ext cx="31192" cy="27290"/>
              </a:xfrm>
              <a:custGeom>
                <a:avLst/>
                <a:gdLst>
                  <a:gd name="T0" fmla="*/ 2147483647 w 20"/>
                  <a:gd name="T1" fmla="*/ 2147483647 h 17"/>
                  <a:gd name="T2" fmla="*/ 2147483647 w 20"/>
                  <a:gd name="T3" fmla="*/ 2147483647 h 17"/>
                  <a:gd name="T4" fmla="*/ 2147483647 w 20"/>
                  <a:gd name="T5" fmla="*/ 2147483647 h 17"/>
                  <a:gd name="T6" fmla="*/ 2147483647 w 20"/>
                  <a:gd name="T7" fmla="*/ 2147483647 h 17"/>
                  <a:gd name="T8" fmla="*/ 2147483647 w 20"/>
                  <a:gd name="T9" fmla="*/ 0 h 17"/>
                  <a:gd name="T10" fmla="*/ 2147483647 w 20"/>
                  <a:gd name="T11" fmla="*/ 2147483647 h 17"/>
                  <a:gd name="T12" fmla="*/ 0 w 20"/>
                  <a:gd name="T13" fmla="*/ 2147483647 h 17"/>
                  <a:gd name="T14" fmla="*/ 2147483647 w 20"/>
                  <a:gd name="T15" fmla="*/ 2147483647 h 17"/>
                  <a:gd name="T16" fmla="*/ 2147483647 w 20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17"/>
                  <a:gd name="T29" fmla="*/ 20 w 20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17">
                    <a:moveTo>
                      <a:pt x="9" y="16"/>
                    </a:moveTo>
                    <a:lnTo>
                      <a:pt x="15" y="14"/>
                    </a:lnTo>
                    <a:lnTo>
                      <a:pt x="19" y="8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4" y="14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4" name="Freeform 180"/>
              <p:cNvSpPr>
                <a:spLocks/>
              </p:cNvSpPr>
              <p:nvPr/>
            </p:nvSpPr>
            <p:spPr bwMode="auto">
              <a:xfrm>
                <a:off x="7558230" y="4078115"/>
                <a:ext cx="27292" cy="31189"/>
              </a:xfrm>
              <a:custGeom>
                <a:avLst/>
                <a:gdLst>
                  <a:gd name="T0" fmla="*/ 2147483647 w 17"/>
                  <a:gd name="T1" fmla="*/ 2147483647 h 18"/>
                  <a:gd name="T2" fmla="*/ 2147483647 w 17"/>
                  <a:gd name="T3" fmla="*/ 2147483647 h 18"/>
                  <a:gd name="T4" fmla="*/ 2147483647 w 17"/>
                  <a:gd name="T5" fmla="*/ 2147483647 h 18"/>
                  <a:gd name="T6" fmla="*/ 2147483647 w 17"/>
                  <a:gd name="T7" fmla="*/ 2147483647 h 18"/>
                  <a:gd name="T8" fmla="*/ 2147483647 w 17"/>
                  <a:gd name="T9" fmla="*/ 0 h 18"/>
                  <a:gd name="T10" fmla="*/ 2147483647 w 17"/>
                  <a:gd name="T11" fmla="*/ 2147483647 h 18"/>
                  <a:gd name="T12" fmla="*/ 0 w 17"/>
                  <a:gd name="T13" fmla="*/ 2147483647 h 18"/>
                  <a:gd name="T14" fmla="*/ 2147483647 w 17"/>
                  <a:gd name="T15" fmla="*/ 2147483647 h 18"/>
                  <a:gd name="T16" fmla="*/ 2147483647 w 17"/>
                  <a:gd name="T17" fmla="*/ 2147483647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8"/>
                  <a:gd name="T29" fmla="*/ 17 w 17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8">
                    <a:moveTo>
                      <a:pt x="7" y="17"/>
                    </a:moveTo>
                    <a:lnTo>
                      <a:pt x="14" y="15"/>
                    </a:lnTo>
                    <a:lnTo>
                      <a:pt x="16" y="9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9"/>
                    </a:lnTo>
                    <a:lnTo>
                      <a:pt x="3" y="15"/>
                    </a:lnTo>
                    <a:lnTo>
                      <a:pt x="7" y="1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5" name="Freeform 181"/>
              <p:cNvSpPr>
                <a:spLocks/>
              </p:cNvSpPr>
              <p:nvPr/>
            </p:nvSpPr>
            <p:spPr bwMode="auto">
              <a:xfrm>
                <a:off x="7521191" y="4136594"/>
                <a:ext cx="87725" cy="72125"/>
              </a:xfrm>
              <a:custGeom>
                <a:avLst/>
                <a:gdLst>
                  <a:gd name="T0" fmla="*/ 2147483647 w 54"/>
                  <a:gd name="T1" fmla="*/ 0 h 44"/>
                  <a:gd name="T2" fmla="*/ 2147483647 w 54"/>
                  <a:gd name="T3" fmla="*/ 2147483647 h 44"/>
                  <a:gd name="T4" fmla="*/ 2147483647 w 54"/>
                  <a:gd name="T5" fmla="*/ 2147483647 h 44"/>
                  <a:gd name="T6" fmla="*/ 2147483647 w 54"/>
                  <a:gd name="T7" fmla="*/ 2147483647 h 44"/>
                  <a:gd name="T8" fmla="*/ 2147483647 w 54"/>
                  <a:gd name="T9" fmla="*/ 2147483647 h 44"/>
                  <a:gd name="T10" fmla="*/ 2147483647 w 54"/>
                  <a:gd name="T11" fmla="*/ 2147483647 h 44"/>
                  <a:gd name="T12" fmla="*/ 0 w 54"/>
                  <a:gd name="T13" fmla="*/ 2147483647 h 44"/>
                  <a:gd name="T14" fmla="*/ 0 w 54"/>
                  <a:gd name="T15" fmla="*/ 2147483647 h 44"/>
                  <a:gd name="T16" fmla="*/ 2147483647 w 54"/>
                  <a:gd name="T17" fmla="*/ 2147483647 h 44"/>
                  <a:gd name="T18" fmla="*/ 2147483647 w 54"/>
                  <a:gd name="T19" fmla="*/ 2147483647 h 44"/>
                  <a:gd name="T20" fmla="*/ 2147483647 w 54"/>
                  <a:gd name="T21" fmla="*/ 2147483647 h 44"/>
                  <a:gd name="T22" fmla="*/ 2147483647 w 54"/>
                  <a:gd name="T23" fmla="*/ 2147483647 h 44"/>
                  <a:gd name="T24" fmla="*/ 2147483647 w 54"/>
                  <a:gd name="T25" fmla="*/ 2147483647 h 44"/>
                  <a:gd name="T26" fmla="*/ 2147483647 w 54"/>
                  <a:gd name="T27" fmla="*/ 2147483647 h 44"/>
                  <a:gd name="T28" fmla="*/ 2147483647 w 54"/>
                  <a:gd name="T29" fmla="*/ 2147483647 h 44"/>
                  <a:gd name="T30" fmla="*/ 2147483647 w 54"/>
                  <a:gd name="T31" fmla="*/ 2147483647 h 44"/>
                  <a:gd name="T32" fmla="*/ 2147483647 w 54"/>
                  <a:gd name="T33" fmla="*/ 2147483647 h 44"/>
                  <a:gd name="T34" fmla="*/ 2147483647 w 54"/>
                  <a:gd name="T35" fmla="*/ 2147483647 h 44"/>
                  <a:gd name="T36" fmla="*/ 2147483647 w 54"/>
                  <a:gd name="T37" fmla="*/ 2147483647 h 44"/>
                  <a:gd name="T38" fmla="*/ 2147483647 w 54"/>
                  <a:gd name="T39" fmla="*/ 2147483647 h 44"/>
                  <a:gd name="T40" fmla="*/ 2147483647 w 54"/>
                  <a:gd name="T41" fmla="*/ 2147483647 h 44"/>
                  <a:gd name="T42" fmla="*/ 2147483647 w 54"/>
                  <a:gd name="T43" fmla="*/ 2147483647 h 44"/>
                  <a:gd name="T44" fmla="*/ 2147483647 w 54"/>
                  <a:gd name="T45" fmla="*/ 2147483647 h 44"/>
                  <a:gd name="T46" fmla="*/ 2147483647 w 54"/>
                  <a:gd name="T47" fmla="*/ 2147483647 h 44"/>
                  <a:gd name="T48" fmla="*/ 2147483647 w 54"/>
                  <a:gd name="T49" fmla="*/ 0 h 4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4"/>
                  <a:gd name="T76" fmla="*/ 0 h 44"/>
                  <a:gd name="T77" fmla="*/ 54 w 54"/>
                  <a:gd name="T78" fmla="*/ 44 h 4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4" h="44">
                    <a:moveTo>
                      <a:pt x="35" y="0"/>
                    </a:moveTo>
                    <a:lnTo>
                      <a:pt x="26" y="8"/>
                    </a:lnTo>
                    <a:lnTo>
                      <a:pt x="16" y="8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3" y="23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3" y="32"/>
                    </a:lnTo>
                    <a:lnTo>
                      <a:pt x="11" y="31"/>
                    </a:lnTo>
                    <a:lnTo>
                      <a:pt x="19" y="29"/>
                    </a:lnTo>
                    <a:lnTo>
                      <a:pt x="19" y="37"/>
                    </a:lnTo>
                    <a:lnTo>
                      <a:pt x="23" y="39"/>
                    </a:lnTo>
                    <a:lnTo>
                      <a:pt x="32" y="43"/>
                    </a:lnTo>
                    <a:lnTo>
                      <a:pt x="35" y="43"/>
                    </a:lnTo>
                    <a:lnTo>
                      <a:pt x="39" y="39"/>
                    </a:lnTo>
                    <a:lnTo>
                      <a:pt x="39" y="25"/>
                    </a:lnTo>
                    <a:lnTo>
                      <a:pt x="44" y="29"/>
                    </a:lnTo>
                    <a:lnTo>
                      <a:pt x="47" y="32"/>
                    </a:lnTo>
                    <a:lnTo>
                      <a:pt x="50" y="29"/>
                    </a:lnTo>
                    <a:lnTo>
                      <a:pt x="51" y="23"/>
                    </a:lnTo>
                    <a:lnTo>
                      <a:pt x="53" y="17"/>
                    </a:lnTo>
                    <a:lnTo>
                      <a:pt x="51" y="9"/>
                    </a:lnTo>
                    <a:lnTo>
                      <a:pt x="44" y="2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6" name="Freeform 182"/>
              <p:cNvSpPr>
                <a:spLocks/>
              </p:cNvSpPr>
              <p:nvPr/>
            </p:nvSpPr>
            <p:spPr bwMode="auto">
              <a:xfrm>
                <a:off x="7318447" y="4181429"/>
                <a:ext cx="154008" cy="150096"/>
              </a:xfrm>
              <a:custGeom>
                <a:avLst/>
                <a:gdLst>
                  <a:gd name="T0" fmla="*/ 2147483647 w 97"/>
                  <a:gd name="T1" fmla="*/ 2147483647 h 92"/>
                  <a:gd name="T2" fmla="*/ 2147483647 w 97"/>
                  <a:gd name="T3" fmla="*/ 2147483647 h 92"/>
                  <a:gd name="T4" fmla="*/ 2147483647 w 97"/>
                  <a:gd name="T5" fmla="*/ 2147483647 h 92"/>
                  <a:gd name="T6" fmla="*/ 2147483647 w 97"/>
                  <a:gd name="T7" fmla="*/ 2147483647 h 92"/>
                  <a:gd name="T8" fmla="*/ 2147483647 w 97"/>
                  <a:gd name="T9" fmla="*/ 2147483647 h 92"/>
                  <a:gd name="T10" fmla="*/ 2147483647 w 97"/>
                  <a:gd name="T11" fmla="*/ 2147483647 h 92"/>
                  <a:gd name="T12" fmla="*/ 2147483647 w 97"/>
                  <a:gd name="T13" fmla="*/ 2147483647 h 92"/>
                  <a:gd name="T14" fmla="*/ 2147483647 w 97"/>
                  <a:gd name="T15" fmla="*/ 2147483647 h 92"/>
                  <a:gd name="T16" fmla="*/ 2147483647 w 97"/>
                  <a:gd name="T17" fmla="*/ 2147483647 h 92"/>
                  <a:gd name="T18" fmla="*/ 2147483647 w 97"/>
                  <a:gd name="T19" fmla="*/ 2147483647 h 92"/>
                  <a:gd name="T20" fmla="*/ 2147483647 w 97"/>
                  <a:gd name="T21" fmla="*/ 2147483647 h 92"/>
                  <a:gd name="T22" fmla="*/ 2147483647 w 97"/>
                  <a:gd name="T23" fmla="*/ 2147483647 h 92"/>
                  <a:gd name="T24" fmla="*/ 2147483647 w 97"/>
                  <a:gd name="T25" fmla="*/ 2147483647 h 92"/>
                  <a:gd name="T26" fmla="*/ 2147483647 w 97"/>
                  <a:gd name="T27" fmla="*/ 2147483647 h 92"/>
                  <a:gd name="T28" fmla="*/ 2147483647 w 97"/>
                  <a:gd name="T29" fmla="*/ 2147483647 h 92"/>
                  <a:gd name="T30" fmla="*/ 2147483647 w 97"/>
                  <a:gd name="T31" fmla="*/ 0 h 92"/>
                  <a:gd name="T32" fmla="*/ 2147483647 w 97"/>
                  <a:gd name="T33" fmla="*/ 0 h 92"/>
                  <a:gd name="T34" fmla="*/ 2147483647 w 97"/>
                  <a:gd name="T35" fmla="*/ 2147483647 h 92"/>
                  <a:gd name="T36" fmla="*/ 2147483647 w 97"/>
                  <a:gd name="T37" fmla="*/ 2147483647 h 92"/>
                  <a:gd name="T38" fmla="*/ 2147483647 w 97"/>
                  <a:gd name="T39" fmla="*/ 2147483647 h 92"/>
                  <a:gd name="T40" fmla="*/ 2147483647 w 97"/>
                  <a:gd name="T41" fmla="*/ 2147483647 h 92"/>
                  <a:gd name="T42" fmla="*/ 2147483647 w 97"/>
                  <a:gd name="T43" fmla="*/ 2147483647 h 92"/>
                  <a:gd name="T44" fmla="*/ 2147483647 w 97"/>
                  <a:gd name="T45" fmla="*/ 2147483647 h 92"/>
                  <a:gd name="T46" fmla="*/ 2147483647 w 97"/>
                  <a:gd name="T47" fmla="*/ 2147483647 h 92"/>
                  <a:gd name="T48" fmla="*/ 2147483647 w 97"/>
                  <a:gd name="T49" fmla="*/ 2147483647 h 92"/>
                  <a:gd name="T50" fmla="*/ 2147483647 w 97"/>
                  <a:gd name="T51" fmla="*/ 2147483647 h 92"/>
                  <a:gd name="T52" fmla="*/ 0 w 97"/>
                  <a:gd name="T53" fmla="*/ 2147483647 h 92"/>
                  <a:gd name="T54" fmla="*/ 0 w 97"/>
                  <a:gd name="T55" fmla="*/ 2147483647 h 92"/>
                  <a:gd name="T56" fmla="*/ 2147483647 w 97"/>
                  <a:gd name="T57" fmla="*/ 2147483647 h 92"/>
                  <a:gd name="T58" fmla="*/ 2147483647 w 97"/>
                  <a:gd name="T59" fmla="*/ 2147483647 h 92"/>
                  <a:gd name="T60" fmla="*/ 2147483647 w 97"/>
                  <a:gd name="T61" fmla="*/ 2147483647 h 92"/>
                  <a:gd name="T62" fmla="*/ 2147483647 w 97"/>
                  <a:gd name="T63" fmla="*/ 2147483647 h 92"/>
                  <a:gd name="T64" fmla="*/ 2147483647 w 97"/>
                  <a:gd name="T65" fmla="*/ 2147483647 h 92"/>
                  <a:gd name="T66" fmla="*/ 2147483647 w 97"/>
                  <a:gd name="T67" fmla="*/ 2147483647 h 92"/>
                  <a:gd name="T68" fmla="*/ 2147483647 w 97"/>
                  <a:gd name="T69" fmla="*/ 2147483647 h 92"/>
                  <a:gd name="T70" fmla="*/ 2147483647 w 97"/>
                  <a:gd name="T71" fmla="*/ 2147483647 h 92"/>
                  <a:gd name="T72" fmla="*/ 2147483647 w 97"/>
                  <a:gd name="T73" fmla="*/ 2147483647 h 92"/>
                  <a:gd name="T74" fmla="*/ 2147483647 w 97"/>
                  <a:gd name="T75" fmla="*/ 2147483647 h 92"/>
                  <a:gd name="T76" fmla="*/ 2147483647 w 97"/>
                  <a:gd name="T77" fmla="*/ 2147483647 h 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7"/>
                  <a:gd name="T118" fmla="*/ 0 h 92"/>
                  <a:gd name="T119" fmla="*/ 97 w 97"/>
                  <a:gd name="T120" fmla="*/ 92 h 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7" h="92">
                    <a:moveTo>
                      <a:pt x="54" y="54"/>
                    </a:moveTo>
                    <a:lnTo>
                      <a:pt x="60" y="43"/>
                    </a:lnTo>
                    <a:lnTo>
                      <a:pt x="72" y="43"/>
                    </a:lnTo>
                    <a:lnTo>
                      <a:pt x="72" y="45"/>
                    </a:lnTo>
                    <a:lnTo>
                      <a:pt x="83" y="43"/>
                    </a:lnTo>
                    <a:lnTo>
                      <a:pt x="89" y="40"/>
                    </a:lnTo>
                    <a:lnTo>
                      <a:pt x="87" y="40"/>
                    </a:lnTo>
                    <a:lnTo>
                      <a:pt x="75" y="36"/>
                    </a:lnTo>
                    <a:lnTo>
                      <a:pt x="94" y="28"/>
                    </a:lnTo>
                    <a:lnTo>
                      <a:pt x="96" y="28"/>
                    </a:lnTo>
                    <a:lnTo>
                      <a:pt x="96" y="24"/>
                    </a:lnTo>
                    <a:lnTo>
                      <a:pt x="91" y="21"/>
                    </a:lnTo>
                    <a:lnTo>
                      <a:pt x="83" y="11"/>
                    </a:lnTo>
                    <a:lnTo>
                      <a:pt x="79" y="8"/>
                    </a:lnTo>
                    <a:lnTo>
                      <a:pt x="77" y="4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3" y="3"/>
                    </a:lnTo>
                    <a:lnTo>
                      <a:pt x="58" y="8"/>
                    </a:lnTo>
                    <a:lnTo>
                      <a:pt x="50" y="11"/>
                    </a:lnTo>
                    <a:lnTo>
                      <a:pt x="42" y="34"/>
                    </a:lnTo>
                    <a:lnTo>
                      <a:pt x="33" y="42"/>
                    </a:lnTo>
                    <a:lnTo>
                      <a:pt x="29" y="45"/>
                    </a:lnTo>
                    <a:lnTo>
                      <a:pt x="22" y="51"/>
                    </a:lnTo>
                    <a:lnTo>
                      <a:pt x="14" y="60"/>
                    </a:lnTo>
                    <a:lnTo>
                      <a:pt x="7" y="79"/>
                    </a:lnTo>
                    <a:lnTo>
                      <a:pt x="0" y="82"/>
                    </a:lnTo>
                    <a:lnTo>
                      <a:pt x="0" y="83"/>
                    </a:lnTo>
                    <a:lnTo>
                      <a:pt x="5" y="89"/>
                    </a:lnTo>
                    <a:lnTo>
                      <a:pt x="14" y="91"/>
                    </a:lnTo>
                    <a:lnTo>
                      <a:pt x="19" y="87"/>
                    </a:lnTo>
                    <a:lnTo>
                      <a:pt x="22" y="82"/>
                    </a:lnTo>
                    <a:lnTo>
                      <a:pt x="25" y="79"/>
                    </a:lnTo>
                    <a:lnTo>
                      <a:pt x="24" y="79"/>
                    </a:lnTo>
                    <a:lnTo>
                      <a:pt x="27" y="74"/>
                    </a:lnTo>
                    <a:lnTo>
                      <a:pt x="33" y="74"/>
                    </a:lnTo>
                    <a:lnTo>
                      <a:pt x="41" y="69"/>
                    </a:lnTo>
                    <a:lnTo>
                      <a:pt x="46" y="65"/>
                    </a:lnTo>
                    <a:lnTo>
                      <a:pt x="54" y="5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7" name="Freeform 183"/>
              <p:cNvSpPr>
                <a:spLocks/>
              </p:cNvSpPr>
              <p:nvPr/>
            </p:nvSpPr>
            <p:spPr bwMode="auto">
              <a:xfrm>
                <a:off x="7291154" y="4253552"/>
                <a:ext cx="171553" cy="163742"/>
              </a:xfrm>
              <a:custGeom>
                <a:avLst/>
                <a:gdLst>
                  <a:gd name="T0" fmla="*/ 2147483647 w 106"/>
                  <a:gd name="T1" fmla="*/ 2147483647 h 102"/>
                  <a:gd name="T2" fmla="*/ 2147483647 w 106"/>
                  <a:gd name="T3" fmla="*/ 2147483647 h 102"/>
                  <a:gd name="T4" fmla="*/ 2147483647 w 106"/>
                  <a:gd name="T5" fmla="*/ 2147483647 h 102"/>
                  <a:gd name="T6" fmla="*/ 2147483647 w 106"/>
                  <a:gd name="T7" fmla="*/ 2147483647 h 102"/>
                  <a:gd name="T8" fmla="*/ 2147483647 w 106"/>
                  <a:gd name="T9" fmla="*/ 2147483647 h 102"/>
                  <a:gd name="T10" fmla="*/ 2147483647 w 106"/>
                  <a:gd name="T11" fmla="*/ 2147483647 h 102"/>
                  <a:gd name="T12" fmla="*/ 2147483647 w 106"/>
                  <a:gd name="T13" fmla="*/ 2147483647 h 102"/>
                  <a:gd name="T14" fmla="*/ 2147483647 w 106"/>
                  <a:gd name="T15" fmla="*/ 2147483647 h 102"/>
                  <a:gd name="T16" fmla="*/ 2147483647 w 106"/>
                  <a:gd name="T17" fmla="*/ 2147483647 h 102"/>
                  <a:gd name="T18" fmla="*/ 2147483647 w 106"/>
                  <a:gd name="T19" fmla="*/ 2147483647 h 102"/>
                  <a:gd name="T20" fmla="*/ 2147483647 w 106"/>
                  <a:gd name="T21" fmla="*/ 2147483647 h 102"/>
                  <a:gd name="T22" fmla="*/ 2147483647 w 106"/>
                  <a:gd name="T23" fmla="*/ 2147483647 h 102"/>
                  <a:gd name="T24" fmla="*/ 2147483647 w 106"/>
                  <a:gd name="T25" fmla="*/ 2147483647 h 102"/>
                  <a:gd name="T26" fmla="*/ 2147483647 w 106"/>
                  <a:gd name="T27" fmla="*/ 2147483647 h 102"/>
                  <a:gd name="T28" fmla="*/ 2147483647 w 106"/>
                  <a:gd name="T29" fmla="*/ 2147483647 h 102"/>
                  <a:gd name="T30" fmla="*/ 2147483647 w 106"/>
                  <a:gd name="T31" fmla="*/ 2147483647 h 102"/>
                  <a:gd name="T32" fmla="*/ 2147483647 w 106"/>
                  <a:gd name="T33" fmla="*/ 2147483647 h 102"/>
                  <a:gd name="T34" fmla="*/ 2147483647 w 106"/>
                  <a:gd name="T35" fmla="*/ 2147483647 h 102"/>
                  <a:gd name="T36" fmla="*/ 2147483647 w 106"/>
                  <a:gd name="T37" fmla="*/ 2147483647 h 102"/>
                  <a:gd name="T38" fmla="*/ 2147483647 w 106"/>
                  <a:gd name="T39" fmla="*/ 2147483647 h 102"/>
                  <a:gd name="T40" fmla="*/ 2147483647 w 106"/>
                  <a:gd name="T41" fmla="*/ 2147483647 h 102"/>
                  <a:gd name="T42" fmla="*/ 2147483647 w 106"/>
                  <a:gd name="T43" fmla="*/ 2147483647 h 102"/>
                  <a:gd name="T44" fmla="*/ 2147483647 w 106"/>
                  <a:gd name="T45" fmla="*/ 2147483647 h 102"/>
                  <a:gd name="T46" fmla="*/ 2147483647 w 106"/>
                  <a:gd name="T47" fmla="*/ 2147483647 h 102"/>
                  <a:gd name="T48" fmla="*/ 2147483647 w 106"/>
                  <a:gd name="T49" fmla="*/ 2147483647 h 102"/>
                  <a:gd name="T50" fmla="*/ 2147483647 w 106"/>
                  <a:gd name="T51" fmla="*/ 2147483647 h 102"/>
                  <a:gd name="T52" fmla="*/ 0 w 106"/>
                  <a:gd name="T53" fmla="*/ 2147483647 h 102"/>
                  <a:gd name="T54" fmla="*/ 2147483647 w 106"/>
                  <a:gd name="T55" fmla="*/ 2147483647 h 102"/>
                  <a:gd name="T56" fmla="*/ 2147483647 w 106"/>
                  <a:gd name="T57" fmla="*/ 2147483647 h 102"/>
                  <a:gd name="T58" fmla="*/ 2147483647 w 106"/>
                  <a:gd name="T59" fmla="*/ 2147483647 h 102"/>
                  <a:gd name="T60" fmla="*/ 2147483647 w 106"/>
                  <a:gd name="T61" fmla="*/ 2147483647 h 102"/>
                  <a:gd name="T62" fmla="*/ 2147483647 w 106"/>
                  <a:gd name="T63" fmla="*/ 2147483647 h 102"/>
                  <a:gd name="T64" fmla="*/ 2147483647 w 106"/>
                  <a:gd name="T65" fmla="*/ 2147483647 h 102"/>
                  <a:gd name="T66" fmla="*/ 2147483647 w 106"/>
                  <a:gd name="T67" fmla="*/ 2147483647 h 102"/>
                  <a:gd name="T68" fmla="*/ 2147483647 w 106"/>
                  <a:gd name="T69" fmla="*/ 2147483647 h 102"/>
                  <a:gd name="T70" fmla="*/ 2147483647 w 106"/>
                  <a:gd name="T71" fmla="*/ 2147483647 h 102"/>
                  <a:gd name="T72" fmla="*/ 2147483647 w 106"/>
                  <a:gd name="T73" fmla="*/ 2147483647 h 102"/>
                  <a:gd name="T74" fmla="*/ 2147483647 w 106"/>
                  <a:gd name="T75" fmla="*/ 2147483647 h 102"/>
                  <a:gd name="T76" fmla="*/ 2147483647 w 106"/>
                  <a:gd name="T77" fmla="*/ 2147483647 h 102"/>
                  <a:gd name="T78" fmla="*/ 2147483647 w 106"/>
                  <a:gd name="T79" fmla="*/ 2147483647 h 102"/>
                  <a:gd name="T80" fmla="*/ 2147483647 w 106"/>
                  <a:gd name="T81" fmla="*/ 2147483647 h 102"/>
                  <a:gd name="T82" fmla="*/ 2147483647 w 106"/>
                  <a:gd name="T83" fmla="*/ 2147483647 h 102"/>
                  <a:gd name="T84" fmla="*/ 2147483647 w 106"/>
                  <a:gd name="T85" fmla="*/ 2147483647 h 102"/>
                  <a:gd name="T86" fmla="*/ 2147483647 w 106"/>
                  <a:gd name="T87" fmla="*/ 2147483647 h 102"/>
                  <a:gd name="T88" fmla="*/ 2147483647 w 106"/>
                  <a:gd name="T89" fmla="*/ 2147483647 h 102"/>
                  <a:gd name="T90" fmla="*/ 2147483647 w 106"/>
                  <a:gd name="T91" fmla="*/ 2147483647 h 102"/>
                  <a:gd name="T92" fmla="*/ 2147483647 w 106"/>
                  <a:gd name="T93" fmla="*/ 2147483647 h 102"/>
                  <a:gd name="T94" fmla="*/ 2147483647 w 106"/>
                  <a:gd name="T95" fmla="*/ 2147483647 h 102"/>
                  <a:gd name="T96" fmla="*/ 2147483647 w 106"/>
                  <a:gd name="T97" fmla="*/ 0 h 102"/>
                  <a:gd name="T98" fmla="*/ 2147483647 w 106"/>
                  <a:gd name="T99" fmla="*/ 2147483647 h 102"/>
                  <a:gd name="T100" fmla="*/ 2147483647 w 106"/>
                  <a:gd name="T101" fmla="*/ 2147483647 h 102"/>
                  <a:gd name="T102" fmla="*/ 2147483647 w 106"/>
                  <a:gd name="T103" fmla="*/ 2147483647 h 102"/>
                  <a:gd name="T104" fmla="*/ 2147483647 w 106"/>
                  <a:gd name="T105" fmla="*/ 2147483647 h 10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6"/>
                  <a:gd name="T160" fmla="*/ 0 h 102"/>
                  <a:gd name="T161" fmla="*/ 106 w 106"/>
                  <a:gd name="T162" fmla="*/ 102 h 10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6" h="102">
                    <a:moveTo>
                      <a:pt x="89" y="23"/>
                    </a:moveTo>
                    <a:lnTo>
                      <a:pt x="88" y="27"/>
                    </a:lnTo>
                    <a:lnTo>
                      <a:pt x="89" y="31"/>
                    </a:lnTo>
                    <a:lnTo>
                      <a:pt x="91" y="31"/>
                    </a:lnTo>
                    <a:lnTo>
                      <a:pt x="98" y="32"/>
                    </a:lnTo>
                    <a:lnTo>
                      <a:pt x="104" y="38"/>
                    </a:lnTo>
                    <a:lnTo>
                      <a:pt x="102" y="41"/>
                    </a:lnTo>
                    <a:lnTo>
                      <a:pt x="97" y="45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3" y="64"/>
                    </a:lnTo>
                    <a:lnTo>
                      <a:pt x="79" y="64"/>
                    </a:lnTo>
                    <a:lnTo>
                      <a:pt x="74" y="73"/>
                    </a:lnTo>
                    <a:lnTo>
                      <a:pt x="71" y="86"/>
                    </a:lnTo>
                    <a:lnTo>
                      <a:pt x="67" y="95"/>
                    </a:lnTo>
                    <a:lnTo>
                      <a:pt x="64" y="98"/>
                    </a:lnTo>
                    <a:lnTo>
                      <a:pt x="56" y="101"/>
                    </a:lnTo>
                    <a:lnTo>
                      <a:pt x="56" y="100"/>
                    </a:lnTo>
                    <a:lnTo>
                      <a:pt x="52" y="95"/>
                    </a:lnTo>
                    <a:lnTo>
                      <a:pt x="43" y="95"/>
                    </a:lnTo>
                    <a:lnTo>
                      <a:pt x="44" y="92"/>
                    </a:lnTo>
                    <a:lnTo>
                      <a:pt x="41" y="89"/>
                    </a:lnTo>
                    <a:lnTo>
                      <a:pt x="34" y="89"/>
                    </a:lnTo>
                    <a:lnTo>
                      <a:pt x="19" y="86"/>
                    </a:lnTo>
                    <a:lnTo>
                      <a:pt x="14" y="80"/>
                    </a:lnTo>
                    <a:lnTo>
                      <a:pt x="3" y="74"/>
                    </a:lnTo>
                    <a:lnTo>
                      <a:pt x="0" y="70"/>
                    </a:lnTo>
                    <a:lnTo>
                      <a:pt x="1" y="68"/>
                    </a:lnTo>
                    <a:lnTo>
                      <a:pt x="5" y="67"/>
                    </a:lnTo>
                    <a:lnTo>
                      <a:pt x="5" y="64"/>
                    </a:lnTo>
                    <a:lnTo>
                      <a:pt x="1" y="54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6" y="38"/>
                    </a:lnTo>
                    <a:lnTo>
                      <a:pt x="6" y="37"/>
                    </a:lnTo>
                    <a:lnTo>
                      <a:pt x="25" y="37"/>
                    </a:lnTo>
                    <a:lnTo>
                      <a:pt x="17" y="41"/>
                    </a:lnTo>
                    <a:lnTo>
                      <a:pt x="25" y="47"/>
                    </a:lnTo>
                    <a:lnTo>
                      <a:pt x="30" y="49"/>
                    </a:lnTo>
                    <a:lnTo>
                      <a:pt x="34" y="47"/>
                    </a:lnTo>
                    <a:lnTo>
                      <a:pt x="39" y="40"/>
                    </a:lnTo>
                    <a:lnTo>
                      <a:pt x="47" y="32"/>
                    </a:lnTo>
                    <a:lnTo>
                      <a:pt x="56" y="31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71" y="12"/>
                    </a:lnTo>
                    <a:lnTo>
                      <a:pt x="77" y="1"/>
                    </a:lnTo>
                    <a:lnTo>
                      <a:pt x="94" y="3"/>
                    </a:lnTo>
                    <a:lnTo>
                      <a:pt x="105" y="0"/>
                    </a:lnTo>
                    <a:lnTo>
                      <a:pt x="97" y="7"/>
                    </a:lnTo>
                    <a:lnTo>
                      <a:pt x="89" y="12"/>
                    </a:lnTo>
                    <a:lnTo>
                      <a:pt x="89" y="10"/>
                    </a:lnTo>
                    <a:lnTo>
                      <a:pt x="89" y="2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8" name="Freeform 184"/>
              <p:cNvSpPr>
                <a:spLocks/>
              </p:cNvSpPr>
              <p:nvPr/>
            </p:nvSpPr>
            <p:spPr bwMode="auto">
              <a:xfrm>
                <a:off x="7872094" y="4380258"/>
                <a:ext cx="181300" cy="173488"/>
              </a:xfrm>
              <a:custGeom>
                <a:avLst/>
                <a:gdLst>
                  <a:gd name="T0" fmla="*/ 2147483647 w 114"/>
                  <a:gd name="T1" fmla="*/ 2147483647 h 107"/>
                  <a:gd name="T2" fmla="*/ 2147483647 w 114"/>
                  <a:gd name="T3" fmla="*/ 2147483647 h 107"/>
                  <a:gd name="T4" fmla="*/ 2147483647 w 114"/>
                  <a:gd name="T5" fmla="*/ 2147483647 h 107"/>
                  <a:gd name="T6" fmla="*/ 2147483647 w 114"/>
                  <a:gd name="T7" fmla="*/ 2147483647 h 107"/>
                  <a:gd name="T8" fmla="*/ 2147483647 w 114"/>
                  <a:gd name="T9" fmla="*/ 2147483647 h 107"/>
                  <a:gd name="T10" fmla="*/ 2147483647 w 114"/>
                  <a:gd name="T11" fmla="*/ 2147483647 h 107"/>
                  <a:gd name="T12" fmla="*/ 2147483647 w 114"/>
                  <a:gd name="T13" fmla="*/ 2147483647 h 107"/>
                  <a:gd name="T14" fmla="*/ 2147483647 w 114"/>
                  <a:gd name="T15" fmla="*/ 0 h 107"/>
                  <a:gd name="T16" fmla="*/ 0 w 114"/>
                  <a:gd name="T17" fmla="*/ 2147483647 h 107"/>
                  <a:gd name="T18" fmla="*/ 2147483647 w 114"/>
                  <a:gd name="T19" fmla="*/ 2147483647 h 107"/>
                  <a:gd name="T20" fmla="*/ 2147483647 w 114"/>
                  <a:gd name="T21" fmla="*/ 2147483647 h 107"/>
                  <a:gd name="T22" fmla="*/ 2147483647 w 114"/>
                  <a:gd name="T23" fmla="*/ 2147483647 h 107"/>
                  <a:gd name="T24" fmla="*/ 2147483647 w 114"/>
                  <a:gd name="T25" fmla="*/ 2147483647 h 107"/>
                  <a:gd name="T26" fmla="*/ 2147483647 w 114"/>
                  <a:gd name="T27" fmla="*/ 2147483647 h 107"/>
                  <a:gd name="T28" fmla="*/ 2147483647 w 114"/>
                  <a:gd name="T29" fmla="*/ 2147483647 h 107"/>
                  <a:gd name="T30" fmla="*/ 2147483647 w 114"/>
                  <a:gd name="T31" fmla="*/ 2147483647 h 107"/>
                  <a:gd name="T32" fmla="*/ 2147483647 w 114"/>
                  <a:gd name="T33" fmla="*/ 2147483647 h 107"/>
                  <a:gd name="T34" fmla="*/ 2147483647 w 114"/>
                  <a:gd name="T35" fmla="*/ 2147483647 h 107"/>
                  <a:gd name="T36" fmla="*/ 2147483647 w 114"/>
                  <a:gd name="T37" fmla="*/ 2147483647 h 107"/>
                  <a:gd name="T38" fmla="*/ 2147483647 w 114"/>
                  <a:gd name="T39" fmla="*/ 2147483647 h 107"/>
                  <a:gd name="T40" fmla="*/ 2147483647 w 114"/>
                  <a:gd name="T41" fmla="*/ 2147483647 h 107"/>
                  <a:gd name="T42" fmla="*/ 2147483647 w 114"/>
                  <a:gd name="T43" fmla="*/ 2147483647 h 107"/>
                  <a:gd name="T44" fmla="*/ 2147483647 w 114"/>
                  <a:gd name="T45" fmla="*/ 2147483647 h 107"/>
                  <a:gd name="T46" fmla="*/ 2147483647 w 114"/>
                  <a:gd name="T47" fmla="*/ 2147483647 h 107"/>
                  <a:gd name="T48" fmla="*/ 2147483647 w 114"/>
                  <a:gd name="T49" fmla="*/ 2147483647 h 107"/>
                  <a:gd name="T50" fmla="*/ 2147483647 w 114"/>
                  <a:gd name="T51" fmla="*/ 2147483647 h 107"/>
                  <a:gd name="T52" fmla="*/ 2147483647 w 114"/>
                  <a:gd name="T53" fmla="*/ 2147483647 h 107"/>
                  <a:gd name="T54" fmla="*/ 2147483647 w 114"/>
                  <a:gd name="T55" fmla="*/ 2147483647 h 107"/>
                  <a:gd name="T56" fmla="*/ 2147483647 w 114"/>
                  <a:gd name="T57" fmla="*/ 2147483647 h 107"/>
                  <a:gd name="T58" fmla="*/ 2147483647 w 114"/>
                  <a:gd name="T59" fmla="*/ 2147483647 h 107"/>
                  <a:gd name="T60" fmla="*/ 2147483647 w 114"/>
                  <a:gd name="T61" fmla="*/ 2147483647 h 107"/>
                  <a:gd name="T62" fmla="*/ 2147483647 w 114"/>
                  <a:gd name="T63" fmla="*/ 2147483647 h 10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4"/>
                  <a:gd name="T97" fmla="*/ 0 h 107"/>
                  <a:gd name="T98" fmla="*/ 114 w 114"/>
                  <a:gd name="T99" fmla="*/ 107 h 10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4" h="107">
                    <a:moveTo>
                      <a:pt x="68" y="37"/>
                    </a:moveTo>
                    <a:lnTo>
                      <a:pt x="66" y="36"/>
                    </a:lnTo>
                    <a:lnTo>
                      <a:pt x="59" y="33"/>
                    </a:lnTo>
                    <a:lnTo>
                      <a:pt x="50" y="21"/>
                    </a:lnTo>
                    <a:lnTo>
                      <a:pt x="34" y="10"/>
                    </a:lnTo>
                    <a:lnTo>
                      <a:pt x="18" y="7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0" y="77"/>
                    </a:lnTo>
                    <a:lnTo>
                      <a:pt x="12" y="81"/>
                    </a:lnTo>
                    <a:lnTo>
                      <a:pt x="25" y="77"/>
                    </a:lnTo>
                    <a:lnTo>
                      <a:pt x="25" y="78"/>
                    </a:lnTo>
                    <a:lnTo>
                      <a:pt x="28" y="71"/>
                    </a:lnTo>
                    <a:lnTo>
                      <a:pt x="33" y="65"/>
                    </a:lnTo>
                    <a:lnTo>
                      <a:pt x="39" y="64"/>
                    </a:lnTo>
                    <a:lnTo>
                      <a:pt x="47" y="65"/>
                    </a:lnTo>
                    <a:lnTo>
                      <a:pt x="68" y="78"/>
                    </a:lnTo>
                    <a:lnTo>
                      <a:pt x="75" y="91"/>
                    </a:lnTo>
                    <a:lnTo>
                      <a:pt x="92" y="97"/>
                    </a:lnTo>
                    <a:lnTo>
                      <a:pt x="111" y="103"/>
                    </a:lnTo>
                    <a:lnTo>
                      <a:pt x="111" y="106"/>
                    </a:lnTo>
                    <a:lnTo>
                      <a:pt x="113" y="100"/>
                    </a:lnTo>
                    <a:lnTo>
                      <a:pt x="109" y="92"/>
                    </a:lnTo>
                    <a:lnTo>
                      <a:pt x="94" y="77"/>
                    </a:lnTo>
                    <a:lnTo>
                      <a:pt x="84" y="67"/>
                    </a:lnTo>
                    <a:lnTo>
                      <a:pt x="83" y="67"/>
                    </a:lnTo>
                    <a:lnTo>
                      <a:pt x="72" y="55"/>
                    </a:lnTo>
                    <a:lnTo>
                      <a:pt x="84" y="51"/>
                    </a:lnTo>
                    <a:lnTo>
                      <a:pt x="80" y="45"/>
                    </a:lnTo>
                    <a:lnTo>
                      <a:pt x="81" y="45"/>
                    </a:lnTo>
                    <a:lnTo>
                      <a:pt x="72" y="42"/>
                    </a:lnTo>
                    <a:lnTo>
                      <a:pt x="68" y="3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9" name="Freeform 185"/>
              <p:cNvSpPr>
                <a:spLocks/>
              </p:cNvSpPr>
              <p:nvPr/>
            </p:nvSpPr>
            <p:spPr bwMode="auto">
              <a:xfrm>
                <a:off x="7696643" y="4337373"/>
                <a:ext cx="179351" cy="169588"/>
              </a:xfrm>
              <a:custGeom>
                <a:avLst/>
                <a:gdLst>
                  <a:gd name="T0" fmla="*/ 2147483647 w 110"/>
                  <a:gd name="T1" fmla="*/ 2147483647 h 104"/>
                  <a:gd name="T2" fmla="*/ 2147483647 w 110"/>
                  <a:gd name="T3" fmla="*/ 2147483647 h 104"/>
                  <a:gd name="T4" fmla="*/ 2147483647 w 110"/>
                  <a:gd name="T5" fmla="*/ 2147483647 h 104"/>
                  <a:gd name="T6" fmla="*/ 2147483647 w 110"/>
                  <a:gd name="T7" fmla="*/ 2147483647 h 104"/>
                  <a:gd name="T8" fmla="*/ 2147483647 w 110"/>
                  <a:gd name="T9" fmla="*/ 2147483647 h 104"/>
                  <a:gd name="T10" fmla="*/ 2147483647 w 110"/>
                  <a:gd name="T11" fmla="*/ 2147483647 h 104"/>
                  <a:gd name="T12" fmla="*/ 2147483647 w 110"/>
                  <a:gd name="T13" fmla="*/ 2147483647 h 104"/>
                  <a:gd name="T14" fmla="*/ 2147483647 w 110"/>
                  <a:gd name="T15" fmla="*/ 2147483647 h 104"/>
                  <a:gd name="T16" fmla="*/ 2147483647 w 110"/>
                  <a:gd name="T17" fmla="*/ 2147483647 h 104"/>
                  <a:gd name="T18" fmla="*/ 2147483647 w 110"/>
                  <a:gd name="T19" fmla="*/ 2147483647 h 104"/>
                  <a:gd name="T20" fmla="*/ 2147483647 w 110"/>
                  <a:gd name="T21" fmla="*/ 2147483647 h 104"/>
                  <a:gd name="T22" fmla="*/ 2147483647 w 110"/>
                  <a:gd name="T23" fmla="*/ 2147483647 h 104"/>
                  <a:gd name="T24" fmla="*/ 2147483647 w 110"/>
                  <a:gd name="T25" fmla="*/ 2147483647 h 104"/>
                  <a:gd name="T26" fmla="*/ 2147483647 w 110"/>
                  <a:gd name="T27" fmla="*/ 2147483647 h 104"/>
                  <a:gd name="T28" fmla="*/ 2147483647 w 110"/>
                  <a:gd name="T29" fmla="*/ 2147483647 h 104"/>
                  <a:gd name="T30" fmla="*/ 2147483647 w 110"/>
                  <a:gd name="T31" fmla="*/ 0 h 104"/>
                  <a:gd name="T32" fmla="*/ 2147483647 w 110"/>
                  <a:gd name="T33" fmla="*/ 0 h 104"/>
                  <a:gd name="T34" fmla="*/ 0 w 110"/>
                  <a:gd name="T35" fmla="*/ 2147483647 h 104"/>
                  <a:gd name="T36" fmla="*/ 2147483647 w 110"/>
                  <a:gd name="T37" fmla="*/ 2147483647 h 104"/>
                  <a:gd name="T38" fmla="*/ 2147483647 w 110"/>
                  <a:gd name="T39" fmla="*/ 2147483647 h 104"/>
                  <a:gd name="T40" fmla="*/ 2147483647 w 110"/>
                  <a:gd name="T41" fmla="*/ 2147483647 h 104"/>
                  <a:gd name="T42" fmla="*/ 2147483647 w 110"/>
                  <a:gd name="T43" fmla="*/ 2147483647 h 104"/>
                  <a:gd name="T44" fmla="*/ 2147483647 w 110"/>
                  <a:gd name="T45" fmla="*/ 2147483647 h 104"/>
                  <a:gd name="T46" fmla="*/ 2147483647 w 110"/>
                  <a:gd name="T47" fmla="*/ 2147483647 h 104"/>
                  <a:gd name="T48" fmla="*/ 2147483647 w 110"/>
                  <a:gd name="T49" fmla="*/ 2147483647 h 104"/>
                  <a:gd name="T50" fmla="*/ 2147483647 w 110"/>
                  <a:gd name="T51" fmla="*/ 2147483647 h 104"/>
                  <a:gd name="T52" fmla="*/ 2147483647 w 110"/>
                  <a:gd name="T53" fmla="*/ 2147483647 h 104"/>
                  <a:gd name="T54" fmla="*/ 2147483647 w 110"/>
                  <a:gd name="T55" fmla="*/ 2147483647 h 104"/>
                  <a:gd name="T56" fmla="*/ 2147483647 w 110"/>
                  <a:gd name="T57" fmla="*/ 2147483647 h 104"/>
                  <a:gd name="T58" fmla="*/ 2147483647 w 110"/>
                  <a:gd name="T59" fmla="*/ 2147483647 h 104"/>
                  <a:gd name="T60" fmla="*/ 2147483647 w 110"/>
                  <a:gd name="T61" fmla="*/ 2147483647 h 104"/>
                  <a:gd name="T62" fmla="*/ 2147483647 w 110"/>
                  <a:gd name="T63" fmla="*/ 2147483647 h 104"/>
                  <a:gd name="T64" fmla="*/ 2147483647 w 110"/>
                  <a:gd name="T65" fmla="*/ 2147483647 h 104"/>
                  <a:gd name="T66" fmla="*/ 2147483647 w 110"/>
                  <a:gd name="T67" fmla="*/ 2147483647 h 104"/>
                  <a:gd name="T68" fmla="*/ 2147483647 w 110"/>
                  <a:gd name="T69" fmla="*/ 2147483647 h 10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0"/>
                  <a:gd name="T106" fmla="*/ 0 h 104"/>
                  <a:gd name="T107" fmla="*/ 110 w 110"/>
                  <a:gd name="T108" fmla="*/ 104 h 10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0" h="104">
                    <a:moveTo>
                      <a:pt x="109" y="27"/>
                    </a:moveTo>
                    <a:lnTo>
                      <a:pt x="99" y="23"/>
                    </a:lnTo>
                    <a:lnTo>
                      <a:pt x="87" y="14"/>
                    </a:lnTo>
                    <a:lnTo>
                      <a:pt x="74" y="14"/>
                    </a:lnTo>
                    <a:lnTo>
                      <a:pt x="68" y="14"/>
                    </a:lnTo>
                    <a:lnTo>
                      <a:pt x="64" y="18"/>
                    </a:lnTo>
                    <a:lnTo>
                      <a:pt x="64" y="27"/>
                    </a:lnTo>
                    <a:lnTo>
                      <a:pt x="62" y="36"/>
                    </a:lnTo>
                    <a:lnTo>
                      <a:pt x="57" y="41"/>
                    </a:lnTo>
                    <a:lnTo>
                      <a:pt x="44" y="41"/>
                    </a:lnTo>
                    <a:lnTo>
                      <a:pt x="38" y="36"/>
                    </a:lnTo>
                    <a:lnTo>
                      <a:pt x="35" y="32"/>
                    </a:lnTo>
                    <a:lnTo>
                      <a:pt x="32" y="23"/>
                    </a:lnTo>
                    <a:lnTo>
                      <a:pt x="29" y="14"/>
                    </a:lnTo>
                    <a:lnTo>
                      <a:pt x="22" y="4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7" y="23"/>
                    </a:lnTo>
                    <a:lnTo>
                      <a:pt x="12" y="32"/>
                    </a:lnTo>
                    <a:lnTo>
                      <a:pt x="15" y="45"/>
                    </a:lnTo>
                    <a:lnTo>
                      <a:pt x="18" y="48"/>
                    </a:lnTo>
                    <a:lnTo>
                      <a:pt x="22" y="48"/>
                    </a:lnTo>
                    <a:lnTo>
                      <a:pt x="30" y="46"/>
                    </a:lnTo>
                    <a:lnTo>
                      <a:pt x="38" y="50"/>
                    </a:lnTo>
                    <a:lnTo>
                      <a:pt x="47" y="54"/>
                    </a:lnTo>
                    <a:lnTo>
                      <a:pt x="54" y="54"/>
                    </a:lnTo>
                    <a:lnTo>
                      <a:pt x="64" y="55"/>
                    </a:lnTo>
                    <a:lnTo>
                      <a:pt x="77" y="68"/>
                    </a:lnTo>
                    <a:lnTo>
                      <a:pt x="85" y="87"/>
                    </a:lnTo>
                    <a:lnTo>
                      <a:pt x="99" y="100"/>
                    </a:lnTo>
                    <a:lnTo>
                      <a:pt x="104" y="103"/>
                    </a:lnTo>
                    <a:lnTo>
                      <a:pt x="107" y="26"/>
                    </a:lnTo>
                    <a:lnTo>
                      <a:pt x="109" y="27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0" name="Freeform 186"/>
              <p:cNvSpPr>
                <a:spLocks/>
              </p:cNvSpPr>
              <p:nvPr/>
            </p:nvSpPr>
            <p:spPr bwMode="auto">
              <a:xfrm>
                <a:off x="7371081" y="4623920"/>
                <a:ext cx="729100" cy="654966"/>
              </a:xfrm>
              <a:custGeom>
                <a:avLst/>
                <a:gdLst>
                  <a:gd name="T0" fmla="*/ 2147483647 w 450"/>
                  <a:gd name="T1" fmla="*/ 2147483647 h 400"/>
                  <a:gd name="T2" fmla="*/ 2147483647 w 450"/>
                  <a:gd name="T3" fmla="*/ 2147483647 h 400"/>
                  <a:gd name="T4" fmla="*/ 2147483647 w 450"/>
                  <a:gd name="T5" fmla="*/ 2147483647 h 400"/>
                  <a:gd name="T6" fmla="*/ 2147483647 w 450"/>
                  <a:gd name="T7" fmla="*/ 2147483647 h 400"/>
                  <a:gd name="T8" fmla="*/ 2147483647 w 450"/>
                  <a:gd name="T9" fmla="*/ 2147483647 h 400"/>
                  <a:gd name="T10" fmla="*/ 2147483647 w 450"/>
                  <a:gd name="T11" fmla="*/ 2147483647 h 400"/>
                  <a:gd name="T12" fmla="*/ 2147483647 w 450"/>
                  <a:gd name="T13" fmla="*/ 2147483647 h 400"/>
                  <a:gd name="T14" fmla="*/ 2147483647 w 450"/>
                  <a:gd name="T15" fmla="*/ 2147483647 h 400"/>
                  <a:gd name="T16" fmla="*/ 2147483647 w 450"/>
                  <a:gd name="T17" fmla="*/ 2147483647 h 400"/>
                  <a:gd name="T18" fmla="*/ 2147483647 w 450"/>
                  <a:gd name="T19" fmla="*/ 2147483647 h 400"/>
                  <a:gd name="T20" fmla="*/ 2147483647 w 450"/>
                  <a:gd name="T21" fmla="*/ 2147483647 h 400"/>
                  <a:gd name="T22" fmla="*/ 2147483647 w 450"/>
                  <a:gd name="T23" fmla="*/ 2147483647 h 400"/>
                  <a:gd name="T24" fmla="*/ 2147483647 w 450"/>
                  <a:gd name="T25" fmla="*/ 2147483647 h 400"/>
                  <a:gd name="T26" fmla="*/ 2147483647 w 450"/>
                  <a:gd name="T27" fmla="*/ 2147483647 h 400"/>
                  <a:gd name="T28" fmla="*/ 2147483647 w 450"/>
                  <a:gd name="T29" fmla="*/ 2147483647 h 400"/>
                  <a:gd name="T30" fmla="*/ 2147483647 w 450"/>
                  <a:gd name="T31" fmla="*/ 2147483647 h 400"/>
                  <a:gd name="T32" fmla="*/ 2147483647 w 450"/>
                  <a:gd name="T33" fmla="*/ 2147483647 h 400"/>
                  <a:gd name="T34" fmla="*/ 2147483647 w 450"/>
                  <a:gd name="T35" fmla="*/ 2147483647 h 400"/>
                  <a:gd name="T36" fmla="*/ 2147483647 w 450"/>
                  <a:gd name="T37" fmla="*/ 2147483647 h 400"/>
                  <a:gd name="T38" fmla="*/ 2147483647 w 450"/>
                  <a:gd name="T39" fmla="*/ 2147483647 h 400"/>
                  <a:gd name="T40" fmla="*/ 2147483647 w 450"/>
                  <a:gd name="T41" fmla="*/ 2147483647 h 400"/>
                  <a:gd name="T42" fmla="*/ 2147483647 w 450"/>
                  <a:gd name="T43" fmla="*/ 2147483647 h 400"/>
                  <a:gd name="T44" fmla="*/ 2147483647 w 450"/>
                  <a:gd name="T45" fmla="*/ 2147483647 h 400"/>
                  <a:gd name="T46" fmla="*/ 2147483647 w 450"/>
                  <a:gd name="T47" fmla="*/ 2147483647 h 400"/>
                  <a:gd name="T48" fmla="*/ 2147483647 w 450"/>
                  <a:gd name="T49" fmla="*/ 2147483647 h 400"/>
                  <a:gd name="T50" fmla="*/ 2147483647 w 450"/>
                  <a:gd name="T51" fmla="*/ 2147483647 h 400"/>
                  <a:gd name="T52" fmla="*/ 2147483647 w 450"/>
                  <a:gd name="T53" fmla="*/ 2147483647 h 400"/>
                  <a:gd name="T54" fmla="*/ 2147483647 w 450"/>
                  <a:gd name="T55" fmla="*/ 2147483647 h 400"/>
                  <a:gd name="T56" fmla="*/ 2147483647 w 450"/>
                  <a:gd name="T57" fmla="*/ 2147483647 h 400"/>
                  <a:gd name="T58" fmla="*/ 2147483647 w 450"/>
                  <a:gd name="T59" fmla="*/ 2147483647 h 400"/>
                  <a:gd name="T60" fmla="*/ 2147483647 w 450"/>
                  <a:gd name="T61" fmla="*/ 2147483647 h 400"/>
                  <a:gd name="T62" fmla="*/ 2147483647 w 450"/>
                  <a:gd name="T63" fmla="*/ 2147483647 h 400"/>
                  <a:gd name="T64" fmla="*/ 2147483647 w 450"/>
                  <a:gd name="T65" fmla="*/ 2147483647 h 400"/>
                  <a:gd name="T66" fmla="*/ 2147483647 w 450"/>
                  <a:gd name="T67" fmla="*/ 2147483647 h 400"/>
                  <a:gd name="T68" fmla="*/ 2147483647 w 450"/>
                  <a:gd name="T69" fmla="*/ 2147483647 h 400"/>
                  <a:gd name="T70" fmla="*/ 2147483647 w 450"/>
                  <a:gd name="T71" fmla="*/ 2147483647 h 400"/>
                  <a:gd name="T72" fmla="*/ 2147483647 w 450"/>
                  <a:gd name="T73" fmla="*/ 2147483647 h 400"/>
                  <a:gd name="T74" fmla="*/ 2147483647 w 450"/>
                  <a:gd name="T75" fmla="*/ 2147483647 h 400"/>
                  <a:gd name="T76" fmla="*/ 2147483647 w 450"/>
                  <a:gd name="T77" fmla="*/ 2147483647 h 400"/>
                  <a:gd name="T78" fmla="*/ 2147483647 w 450"/>
                  <a:gd name="T79" fmla="*/ 2147483647 h 400"/>
                  <a:gd name="T80" fmla="*/ 2147483647 w 450"/>
                  <a:gd name="T81" fmla="*/ 2147483647 h 400"/>
                  <a:gd name="T82" fmla="*/ 2147483647 w 450"/>
                  <a:gd name="T83" fmla="*/ 2147483647 h 400"/>
                  <a:gd name="T84" fmla="*/ 2147483647 w 450"/>
                  <a:gd name="T85" fmla="*/ 2147483647 h 400"/>
                  <a:gd name="T86" fmla="*/ 2147483647 w 450"/>
                  <a:gd name="T87" fmla="*/ 2147483647 h 400"/>
                  <a:gd name="T88" fmla="*/ 2147483647 w 450"/>
                  <a:gd name="T89" fmla="*/ 2147483647 h 400"/>
                  <a:gd name="T90" fmla="*/ 2147483647 w 450"/>
                  <a:gd name="T91" fmla="*/ 2147483647 h 400"/>
                  <a:gd name="T92" fmla="*/ 2147483647 w 450"/>
                  <a:gd name="T93" fmla="*/ 2147483647 h 400"/>
                  <a:gd name="T94" fmla="*/ 2147483647 w 450"/>
                  <a:gd name="T95" fmla="*/ 2147483647 h 400"/>
                  <a:gd name="T96" fmla="*/ 2147483647 w 450"/>
                  <a:gd name="T97" fmla="*/ 2147483647 h 400"/>
                  <a:gd name="T98" fmla="*/ 2147483647 w 450"/>
                  <a:gd name="T99" fmla="*/ 2147483647 h 400"/>
                  <a:gd name="T100" fmla="*/ 2147483647 w 450"/>
                  <a:gd name="T101" fmla="*/ 2147483647 h 400"/>
                  <a:gd name="T102" fmla="*/ 2147483647 w 450"/>
                  <a:gd name="T103" fmla="*/ 2147483647 h 400"/>
                  <a:gd name="T104" fmla="*/ 2147483647 w 450"/>
                  <a:gd name="T105" fmla="*/ 2147483647 h 400"/>
                  <a:gd name="T106" fmla="*/ 2147483647 w 450"/>
                  <a:gd name="T107" fmla="*/ 2147483647 h 400"/>
                  <a:gd name="T108" fmla="*/ 2147483647 w 450"/>
                  <a:gd name="T109" fmla="*/ 2147483647 h 400"/>
                  <a:gd name="T110" fmla="*/ 2147483647 w 450"/>
                  <a:gd name="T111" fmla="*/ 2147483647 h 400"/>
                  <a:gd name="T112" fmla="*/ 2147483647 w 450"/>
                  <a:gd name="T113" fmla="*/ 2147483647 h 400"/>
                  <a:gd name="T114" fmla="*/ 2147483647 w 450"/>
                  <a:gd name="T115" fmla="*/ 2147483647 h 400"/>
                  <a:gd name="T116" fmla="*/ 2147483647 w 450"/>
                  <a:gd name="T117" fmla="*/ 2147483647 h 400"/>
                  <a:gd name="T118" fmla="*/ 0 w 450"/>
                  <a:gd name="T119" fmla="*/ 2147483647 h 400"/>
                  <a:gd name="T120" fmla="*/ 2147483647 w 450"/>
                  <a:gd name="T121" fmla="*/ 2147483647 h 4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50"/>
                  <a:gd name="T184" fmla="*/ 0 h 400"/>
                  <a:gd name="T185" fmla="*/ 450 w 450"/>
                  <a:gd name="T186" fmla="*/ 400 h 4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50" h="400">
                    <a:moveTo>
                      <a:pt x="25" y="134"/>
                    </a:moveTo>
                    <a:lnTo>
                      <a:pt x="52" y="134"/>
                    </a:lnTo>
                    <a:lnTo>
                      <a:pt x="79" y="128"/>
                    </a:lnTo>
                    <a:lnTo>
                      <a:pt x="82" y="128"/>
                    </a:lnTo>
                    <a:lnTo>
                      <a:pt x="88" y="119"/>
                    </a:lnTo>
                    <a:lnTo>
                      <a:pt x="94" y="113"/>
                    </a:lnTo>
                    <a:lnTo>
                      <a:pt x="94" y="106"/>
                    </a:lnTo>
                    <a:lnTo>
                      <a:pt x="94" y="103"/>
                    </a:lnTo>
                    <a:lnTo>
                      <a:pt x="98" y="90"/>
                    </a:lnTo>
                    <a:lnTo>
                      <a:pt x="103" y="87"/>
                    </a:lnTo>
                    <a:lnTo>
                      <a:pt x="108" y="85"/>
                    </a:lnTo>
                    <a:lnTo>
                      <a:pt x="107" y="84"/>
                    </a:lnTo>
                    <a:lnTo>
                      <a:pt x="111" y="84"/>
                    </a:lnTo>
                    <a:lnTo>
                      <a:pt x="111" y="85"/>
                    </a:lnTo>
                    <a:lnTo>
                      <a:pt x="113" y="72"/>
                    </a:lnTo>
                    <a:lnTo>
                      <a:pt x="116" y="69"/>
                    </a:lnTo>
                    <a:lnTo>
                      <a:pt x="119" y="68"/>
                    </a:lnTo>
                    <a:lnTo>
                      <a:pt x="127" y="57"/>
                    </a:lnTo>
                    <a:lnTo>
                      <a:pt x="133" y="50"/>
                    </a:lnTo>
                    <a:lnTo>
                      <a:pt x="141" y="46"/>
                    </a:lnTo>
                    <a:lnTo>
                      <a:pt x="149" y="47"/>
                    </a:lnTo>
                    <a:lnTo>
                      <a:pt x="156" y="51"/>
                    </a:lnTo>
                    <a:lnTo>
                      <a:pt x="161" y="55"/>
                    </a:lnTo>
                    <a:lnTo>
                      <a:pt x="166" y="58"/>
                    </a:lnTo>
                    <a:lnTo>
                      <a:pt x="175" y="60"/>
                    </a:lnTo>
                    <a:lnTo>
                      <a:pt x="179" y="57"/>
                    </a:lnTo>
                    <a:lnTo>
                      <a:pt x="178" y="51"/>
                    </a:lnTo>
                    <a:lnTo>
                      <a:pt x="172" y="46"/>
                    </a:lnTo>
                    <a:lnTo>
                      <a:pt x="172" y="41"/>
                    </a:lnTo>
                    <a:lnTo>
                      <a:pt x="175" y="40"/>
                    </a:lnTo>
                    <a:lnTo>
                      <a:pt x="178" y="33"/>
                    </a:lnTo>
                    <a:lnTo>
                      <a:pt x="179" y="33"/>
                    </a:lnTo>
                    <a:lnTo>
                      <a:pt x="178" y="27"/>
                    </a:lnTo>
                    <a:lnTo>
                      <a:pt x="179" y="23"/>
                    </a:lnTo>
                    <a:lnTo>
                      <a:pt x="187" y="19"/>
                    </a:lnTo>
                    <a:lnTo>
                      <a:pt x="186" y="19"/>
                    </a:lnTo>
                    <a:lnTo>
                      <a:pt x="200" y="18"/>
                    </a:lnTo>
                    <a:lnTo>
                      <a:pt x="200" y="19"/>
                    </a:lnTo>
                    <a:lnTo>
                      <a:pt x="204" y="16"/>
                    </a:lnTo>
                    <a:lnTo>
                      <a:pt x="204" y="12"/>
                    </a:lnTo>
                    <a:lnTo>
                      <a:pt x="195" y="12"/>
                    </a:lnTo>
                    <a:lnTo>
                      <a:pt x="196" y="12"/>
                    </a:lnTo>
                    <a:lnTo>
                      <a:pt x="198" y="4"/>
                    </a:lnTo>
                    <a:lnTo>
                      <a:pt x="204" y="3"/>
                    </a:lnTo>
                    <a:lnTo>
                      <a:pt x="218" y="3"/>
                    </a:lnTo>
                    <a:lnTo>
                      <a:pt x="217" y="9"/>
                    </a:lnTo>
                    <a:lnTo>
                      <a:pt x="215" y="12"/>
                    </a:lnTo>
                    <a:lnTo>
                      <a:pt x="226" y="12"/>
                    </a:lnTo>
                    <a:lnTo>
                      <a:pt x="224" y="9"/>
                    </a:lnTo>
                    <a:lnTo>
                      <a:pt x="226" y="4"/>
                    </a:lnTo>
                    <a:lnTo>
                      <a:pt x="230" y="9"/>
                    </a:lnTo>
                    <a:lnTo>
                      <a:pt x="234" y="13"/>
                    </a:lnTo>
                    <a:lnTo>
                      <a:pt x="235" y="19"/>
                    </a:lnTo>
                    <a:lnTo>
                      <a:pt x="235" y="18"/>
                    </a:lnTo>
                    <a:lnTo>
                      <a:pt x="247" y="13"/>
                    </a:lnTo>
                    <a:lnTo>
                      <a:pt x="247" y="16"/>
                    </a:lnTo>
                    <a:lnTo>
                      <a:pt x="260" y="16"/>
                    </a:lnTo>
                    <a:lnTo>
                      <a:pt x="264" y="21"/>
                    </a:lnTo>
                    <a:lnTo>
                      <a:pt x="268" y="27"/>
                    </a:lnTo>
                    <a:lnTo>
                      <a:pt x="268" y="31"/>
                    </a:lnTo>
                    <a:lnTo>
                      <a:pt x="264" y="33"/>
                    </a:lnTo>
                    <a:lnTo>
                      <a:pt x="261" y="34"/>
                    </a:lnTo>
                    <a:lnTo>
                      <a:pt x="256" y="41"/>
                    </a:lnTo>
                    <a:lnTo>
                      <a:pt x="252" y="47"/>
                    </a:lnTo>
                    <a:lnTo>
                      <a:pt x="252" y="53"/>
                    </a:lnTo>
                    <a:lnTo>
                      <a:pt x="256" y="57"/>
                    </a:lnTo>
                    <a:lnTo>
                      <a:pt x="263" y="62"/>
                    </a:lnTo>
                    <a:lnTo>
                      <a:pt x="275" y="69"/>
                    </a:lnTo>
                    <a:lnTo>
                      <a:pt x="290" y="81"/>
                    </a:lnTo>
                    <a:lnTo>
                      <a:pt x="298" y="84"/>
                    </a:lnTo>
                    <a:lnTo>
                      <a:pt x="303" y="78"/>
                    </a:lnTo>
                    <a:lnTo>
                      <a:pt x="309" y="64"/>
                    </a:lnTo>
                    <a:lnTo>
                      <a:pt x="312" y="41"/>
                    </a:lnTo>
                    <a:lnTo>
                      <a:pt x="315" y="12"/>
                    </a:lnTo>
                    <a:lnTo>
                      <a:pt x="314" y="4"/>
                    </a:lnTo>
                    <a:lnTo>
                      <a:pt x="315" y="3"/>
                    </a:lnTo>
                    <a:lnTo>
                      <a:pt x="320" y="0"/>
                    </a:lnTo>
                    <a:lnTo>
                      <a:pt x="324" y="3"/>
                    </a:lnTo>
                    <a:lnTo>
                      <a:pt x="329" y="4"/>
                    </a:lnTo>
                    <a:lnTo>
                      <a:pt x="332" y="9"/>
                    </a:lnTo>
                    <a:lnTo>
                      <a:pt x="334" y="13"/>
                    </a:lnTo>
                    <a:lnTo>
                      <a:pt x="332" y="23"/>
                    </a:lnTo>
                    <a:lnTo>
                      <a:pt x="331" y="33"/>
                    </a:lnTo>
                    <a:lnTo>
                      <a:pt x="331" y="37"/>
                    </a:lnTo>
                    <a:lnTo>
                      <a:pt x="332" y="41"/>
                    </a:lnTo>
                    <a:lnTo>
                      <a:pt x="344" y="41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53" y="58"/>
                    </a:lnTo>
                    <a:lnTo>
                      <a:pt x="362" y="68"/>
                    </a:lnTo>
                    <a:lnTo>
                      <a:pt x="364" y="84"/>
                    </a:lnTo>
                    <a:lnTo>
                      <a:pt x="366" y="88"/>
                    </a:lnTo>
                    <a:lnTo>
                      <a:pt x="371" y="98"/>
                    </a:lnTo>
                    <a:lnTo>
                      <a:pt x="376" y="104"/>
                    </a:lnTo>
                    <a:lnTo>
                      <a:pt x="385" y="112"/>
                    </a:lnTo>
                    <a:lnTo>
                      <a:pt x="400" y="134"/>
                    </a:lnTo>
                    <a:lnTo>
                      <a:pt x="400" y="142"/>
                    </a:lnTo>
                    <a:lnTo>
                      <a:pt x="430" y="166"/>
                    </a:lnTo>
                    <a:lnTo>
                      <a:pt x="430" y="169"/>
                    </a:lnTo>
                    <a:lnTo>
                      <a:pt x="442" y="187"/>
                    </a:lnTo>
                    <a:lnTo>
                      <a:pt x="446" y="206"/>
                    </a:lnTo>
                    <a:lnTo>
                      <a:pt x="448" y="231"/>
                    </a:lnTo>
                    <a:lnTo>
                      <a:pt x="448" y="250"/>
                    </a:lnTo>
                    <a:lnTo>
                      <a:pt x="449" y="268"/>
                    </a:lnTo>
                    <a:lnTo>
                      <a:pt x="441" y="282"/>
                    </a:lnTo>
                    <a:lnTo>
                      <a:pt x="430" y="290"/>
                    </a:lnTo>
                    <a:lnTo>
                      <a:pt x="430" y="288"/>
                    </a:lnTo>
                    <a:lnTo>
                      <a:pt x="422" y="305"/>
                    </a:lnTo>
                    <a:lnTo>
                      <a:pt x="424" y="305"/>
                    </a:lnTo>
                    <a:lnTo>
                      <a:pt x="421" y="316"/>
                    </a:lnTo>
                    <a:lnTo>
                      <a:pt x="416" y="325"/>
                    </a:lnTo>
                    <a:lnTo>
                      <a:pt x="412" y="331"/>
                    </a:lnTo>
                    <a:lnTo>
                      <a:pt x="405" y="338"/>
                    </a:lnTo>
                    <a:lnTo>
                      <a:pt x="405" y="343"/>
                    </a:lnTo>
                    <a:lnTo>
                      <a:pt x="407" y="350"/>
                    </a:lnTo>
                    <a:lnTo>
                      <a:pt x="411" y="365"/>
                    </a:lnTo>
                    <a:lnTo>
                      <a:pt x="411" y="371"/>
                    </a:lnTo>
                    <a:lnTo>
                      <a:pt x="405" y="376"/>
                    </a:lnTo>
                    <a:lnTo>
                      <a:pt x="400" y="380"/>
                    </a:lnTo>
                    <a:lnTo>
                      <a:pt x="391" y="385"/>
                    </a:lnTo>
                    <a:lnTo>
                      <a:pt x="382" y="391"/>
                    </a:lnTo>
                    <a:lnTo>
                      <a:pt x="366" y="399"/>
                    </a:lnTo>
                    <a:lnTo>
                      <a:pt x="357" y="394"/>
                    </a:lnTo>
                    <a:lnTo>
                      <a:pt x="348" y="384"/>
                    </a:lnTo>
                    <a:lnTo>
                      <a:pt x="344" y="384"/>
                    </a:lnTo>
                    <a:lnTo>
                      <a:pt x="342" y="385"/>
                    </a:lnTo>
                    <a:lnTo>
                      <a:pt x="337" y="387"/>
                    </a:lnTo>
                    <a:lnTo>
                      <a:pt x="331" y="390"/>
                    </a:lnTo>
                    <a:lnTo>
                      <a:pt x="323" y="384"/>
                    </a:lnTo>
                    <a:lnTo>
                      <a:pt x="303" y="384"/>
                    </a:lnTo>
                    <a:lnTo>
                      <a:pt x="305" y="384"/>
                    </a:lnTo>
                    <a:lnTo>
                      <a:pt x="297" y="363"/>
                    </a:lnTo>
                    <a:lnTo>
                      <a:pt x="291" y="346"/>
                    </a:lnTo>
                    <a:lnTo>
                      <a:pt x="278" y="328"/>
                    </a:lnTo>
                    <a:lnTo>
                      <a:pt x="257" y="325"/>
                    </a:lnTo>
                    <a:lnTo>
                      <a:pt x="241" y="312"/>
                    </a:lnTo>
                    <a:lnTo>
                      <a:pt x="242" y="312"/>
                    </a:lnTo>
                    <a:lnTo>
                      <a:pt x="234" y="303"/>
                    </a:lnTo>
                    <a:lnTo>
                      <a:pt x="224" y="296"/>
                    </a:lnTo>
                    <a:lnTo>
                      <a:pt x="210" y="290"/>
                    </a:lnTo>
                    <a:lnTo>
                      <a:pt x="193" y="287"/>
                    </a:lnTo>
                    <a:lnTo>
                      <a:pt x="170" y="292"/>
                    </a:lnTo>
                    <a:lnTo>
                      <a:pt x="158" y="299"/>
                    </a:lnTo>
                    <a:lnTo>
                      <a:pt x="125" y="319"/>
                    </a:lnTo>
                    <a:lnTo>
                      <a:pt x="118" y="319"/>
                    </a:lnTo>
                    <a:lnTo>
                      <a:pt x="113" y="329"/>
                    </a:lnTo>
                    <a:lnTo>
                      <a:pt x="108" y="333"/>
                    </a:lnTo>
                    <a:lnTo>
                      <a:pt x="102" y="335"/>
                    </a:lnTo>
                    <a:lnTo>
                      <a:pt x="90" y="331"/>
                    </a:lnTo>
                    <a:lnTo>
                      <a:pt x="69" y="331"/>
                    </a:lnTo>
                    <a:lnTo>
                      <a:pt x="65" y="335"/>
                    </a:lnTo>
                    <a:lnTo>
                      <a:pt x="54" y="346"/>
                    </a:lnTo>
                    <a:lnTo>
                      <a:pt x="46" y="346"/>
                    </a:lnTo>
                    <a:lnTo>
                      <a:pt x="34" y="344"/>
                    </a:lnTo>
                    <a:lnTo>
                      <a:pt x="28" y="343"/>
                    </a:lnTo>
                    <a:lnTo>
                      <a:pt x="26" y="338"/>
                    </a:lnTo>
                    <a:lnTo>
                      <a:pt x="28" y="335"/>
                    </a:lnTo>
                    <a:lnTo>
                      <a:pt x="26" y="335"/>
                    </a:lnTo>
                    <a:lnTo>
                      <a:pt x="23" y="337"/>
                    </a:lnTo>
                    <a:lnTo>
                      <a:pt x="16" y="337"/>
                    </a:lnTo>
                    <a:lnTo>
                      <a:pt x="15" y="331"/>
                    </a:lnTo>
                    <a:lnTo>
                      <a:pt x="15" y="325"/>
                    </a:lnTo>
                    <a:lnTo>
                      <a:pt x="22" y="319"/>
                    </a:lnTo>
                    <a:lnTo>
                      <a:pt x="25" y="294"/>
                    </a:lnTo>
                    <a:lnTo>
                      <a:pt x="26" y="296"/>
                    </a:lnTo>
                    <a:lnTo>
                      <a:pt x="23" y="287"/>
                    </a:lnTo>
                    <a:lnTo>
                      <a:pt x="22" y="278"/>
                    </a:lnTo>
                    <a:lnTo>
                      <a:pt x="18" y="272"/>
                    </a:lnTo>
                    <a:lnTo>
                      <a:pt x="16" y="269"/>
                    </a:lnTo>
                    <a:lnTo>
                      <a:pt x="13" y="263"/>
                    </a:lnTo>
                    <a:lnTo>
                      <a:pt x="8" y="245"/>
                    </a:lnTo>
                    <a:lnTo>
                      <a:pt x="5" y="226"/>
                    </a:lnTo>
                    <a:lnTo>
                      <a:pt x="3" y="218"/>
                    </a:lnTo>
                    <a:lnTo>
                      <a:pt x="5" y="215"/>
                    </a:lnTo>
                    <a:lnTo>
                      <a:pt x="6" y="203"/>
                    </a:lnTo>
                    <a:lnTo>
                      <a:pt x="6" y="194"/>
                    </a:lnTo>
                    <a:lnTo>
                      <a:pt x="5" y="191"/>
                    </a:lnTo>
                    <a:lnTo>
                      <a:pt x="1" y="185"/>
                    </a:lnTo>
                    <a:lnTo>
                      <a:pt x="0" y="176"/>
                    </a:lnTo>
                    <a:lnTo>
                      <a:pt x="0" y="166"/>
                    </a:lnTo>
                    <a:lnTo>
                      <a:pt x="3" y="159"/>
                    </a:lnTo>
                    <a:lnTo>
                      <a:pt x="13" y="150"/>
                    </a:lnTo>
                    <a:lnTo>
                      <a:pt x="18" y="144"/>
                    </a:lnTo>
                    <a:lnTo>
                      <a:pt x="26" y="136"/>
                    </a:lnTo>
                    <a:lnTo>
                      <a:pt x="25" y="13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1" name="Freeform 187"/>
              <p:cNvSpPr>
                <a:spLocks/>
              </p:cNvSpPr>
              <p:nvPr/>
            </p:nvSpPr>
            <p:spPr bwMode="auto">
              <a:xfrm>
                <a:off x="7626462" y="4280843"/>
                <a:ext cx="27292" cy="50682"/>
              </a:xfrm>
              <a:custGeom>
                <a:avLst/>
                <a:gdLst>
                  <a:gd name="T0" fmla="*/ 2147483647 w 17"/>
                  <a:gd name="T1" fmla="*/ 0 h 30"/>
                  <a:gd name="T2" fmla="*/ 2147483647 w 17"/>
                  <a:gd name="T3" fmla="*/ 2147483647 h 30"/>
                  <a:gd name="T4" fmla="*/ 2147483647 w 17"/>
                  <a:gd name="T5" fmla="*/ 2147483647 h 30"/>
                  <a:gd name="T6" fmla="*/ 2147483647 w 17"/>
                  <a:gd name="T7" fmla="*/ 2147483647 h 30"/>
                  <a:gd name="T8" fmla="*/ 2147483647 w 17"/>
                  <a:gd name="T9" fmla="*/ 2147483647 h 30"/>
                  <a:gd name="T10" fmla="*/ 2147483647 w 17"/>
                  <a:gd name="T11" fmla="*/ 2147483647 h 30"/>
                  <a:gd name="T12" fmla="*/ 2147483647 w 17"/>
                  <a:gd name="T13" fmla="*/ 2147483647 h 30"/>
                  <a:gd name="T14" fmla="*/ 0 w 17"/>
                  <a:gd name="T15" fmla="*/ 2147483647 h 30"/>
                  <a:gd name="T16" fmla="*/ 2147483647 w 17"/>
                  <a:gd name="T17" fmla="*/ 2147483647 h 30"/>
                  <a:gd name="T18" fmla="*/ 2147483647 w 17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30"/>
                  <a:gd name="T32" fmla="*/ 17 w 17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30">
                    <a:moveTo>
                      <a:pt x="8" y="0"/>
                    </a:moveTo>
                    <a:lnTo>
                      <a:pt x="14" y="3"/>
                    </a:lnTo>
                    <a:lnTo>
                      <a:pt x="16" y="12"/>
                    </a:lnTo>
                    <a:lnTo>
                      <a:pt x="14" y="25"/>
                    </a:lnTo>
                    <a:lnTo>
                      <a:pt x="12" y="28"/>
                    </a:lnTo>
                    <a:lnTo>
                      <a:pt x="8" y="29"/>
                    </a:lnTo>
                    <a:lnTo>
                      <a:pt x="2" y="25"/>
                    </a:lnTo>
                    <a:lnTo>
                      <a:pt x="0" y="12"/>
                    </a:lnTo>
                    <a:lnTo>
                      <a:pt x="2" y="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2" name="Freeform 188"/>
              <p:cNvSpPr>
                <a:spLocks/>
              </p:cNvSpPr>
              <p:nvPr/>
            </p:nvSpPr>
            <p:spPr bwMode="auto">
              <a:xfrm>
                <a:off x="7690793" y="4257451"/>
                <a:ext cx="27292" cy="2924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4" y="13"/>
                    </a:lnTo>
                    <a:lnTo>
                      <a:pt x="16" y="9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3" name="Freeform 189"/>
              <p:cNvSpPr>
                <a:spLocks/>
              </p:cNvSpPr>
              <p:nvPr/>
            </p:nvSpPr>
            <p:spPr bwMode="auto">
              <a:xfrm>
                <a:off x="7718086" y="4187276"/>
                <a:ext cx="29243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3" y="11"/>
                    </a:lnTo>
                    <a:lnTo>
                      <a:pt x="16" y="9"/>
                    </a:lnTo>
                    <a:lnTo>
                      <a:pt x="13" y="2"/>
                    </a:lnTo>
                    <a:lnTo>
                      <a:pt x="8" y="0"/>
                    </a:lnTo>
                    <a:lnTo>
                      <a:pt x="1" y="2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4" name="Freeform 190"/>
              <p:cNvSpPr>
                <a:spLocks/>
              </p:cNvSpPr>
              <p:nvPr/>
            </p:nvSpPr>
            <p:spPr bwMode="auto">
              <a:xfrm>
                <a:off x="7778521" y="4134645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8" y="16"/>
                    </a:moveTo>
                    <a:lnTo>
                      <a:pt x="12" y="13"/>
                    </a:lnTo>
                    <a:lnTo>
                      <a:pt x="16" y="9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9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5" name="Freeform 191"/>
              <p:cNvSpPr>
                <a:spLocks/>
              </p:cNvSpPr>
              <p:nvPr/>
            </p:nvSpPr>
            <p:spPr bwMode="auto">
              <a:xfrm>
                <a:off x="7636209" y="4380258"/>
                <a:ext cx="38989" cy="29239"/>
              </a:xfrm>
              <a:custGeom>
                <a:avLst/>
                <a:gdLst>
                  <a:gd name="T0" fmla="*/ 2147483647 w 24"/>
                  <a:gd name="T1" fmla="*/ 2147483647 h 17"/>
                  <a:gd name="T2" fmla="*/ 2147483647 w 24"/>
                  <a:gd name="T3" fmla="*/ 2147483647 h 17"/>
                  <a:gd name="T4" fmla="*/ 2147483647 w 24"/>
                  <a:gd name="T5" fmla="*/ 2147483647 h 17"/>
                  <a:gd name="T6" fmla="*/ 2147483647 w 24"/>
                  <a:gd name="T7" fmla="*/ 2147483647 h 17"/>
                  <a:gd name="T8" fmla="*/ 2147483647 w 24"/>
                  <a:gd name="T9" fmla="*/ 0 h 17"/>
                  <a:gd name="T10" fmla="*/ 2147483647 w 24"/>
                  <a:gd name="T11" fmla="*/ 2147483647 h 17"/>
                  <a:gd name="T12" fmla="*/ 0 w 24"/>
                  <a:gd name="T13" fmla="*/ 2147483647 h 17"/>
                  <a:gd name="T14" fmla="*/ 2147483647 w 24"/>
                  <a:gd name="T15" fmla="*/ 2147483647 h 17"/>
                  <a:gd name="T16" fmla="*/ 2147483647 w 24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17"/>
                  <a:gd name="T29" fmla="*/ 24 w 24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17">
                    <a:moveTo>
                      <a:pt x="12" y="16"/>
                    </a:moveTo>
                    <a:lnTo>
                      <a:pt x="20" y="12"/>
                    </a:lnTo>
                    <a:lnTo>
                      <a:pt x="23" y="8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1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12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6" name="Freeform 192"/>
              <p:cNvSpPr>
                <a:spLocks/>
              </p:cNvSpPr>
              <p:nvPr/>
            </p:nvSpPr>
            <p:spPr bwMode="auto">
              <a:xfrm>
                <a:off x="7558230" y="4378308"/>
                <a:ext cx="56535" cy="25342"/>
              </a:xfrm>
              <a:custGeom>
                <a:avLst/>
                <a:gdLst>
                  <a:gd name="T0" fmla="*/ 2147483647 w 34"/>
                  <a:gd name="T1" fmla="*/ 2147483647 h 17"/>
                  <a:gd name="T2" fmla="*/ 2147483647 w 34"/>
                  <a:gd name="T3" fmla="*/ 2147483647 h 17"/>
                  <a:gd name="T4" fmla="*/ 2147483647 w 34"/>
                  <a:gd name="T5" fmla="*/ 2147483647 h 17"/>
                  <a:gd name="T6" fmla="*/ 2147483647 w 34"/>
                  <a:gd name="T7" fmla="*/ 0 h 17"/>
                  <a:gd name="T8" fmla="*/ 2147483647 w 34"/>
                  <a:gd name="T9" fmla="*/ 0 h 17"/>
                  <a:gd name="T10" fmla="*/ 2147483647 w 34"/>
                  <a:gd name="T11" fmla="*/ 0 h 17"/>
                  <a:gd name="T12" fmla="*/ 2147483647 w 34"/>
                  <a:gd name="T13" fmla="*/ 0 h 17"/>
                  <a:gd name="T14" fmla="*/ 0 w 34"/>
                  <a:gd name="T15" fmla="*/ 2147483647 h 17"/>
                  <a:gd name="T16" fmla="*/ 2147483647 w 34"/>
                  <a:gd name="T17" fmla="*/ 2147483647 h 17"/>
                  <a:gd name="T18" fmla="*/ 2147483647 w 34"/>
                  <a:gd name="T19" fmla="*/ 214748364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17"/>
                  <a:gd name="T32" fmla="*/ 34 w 34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17">
                    <a:moveTo>
                      <a:pt x="16" y="16"/>
                    </a:moveTo>
                    <a:lnTo>
                      <a:pt x="28" y="10"/>
                    </a:lnTo>
                    <a:lnTo>
                      <a:pt x="33" y="5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4" y="10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7" name="Freeform 193"/>
              <p:cNvSpPr>
                <a:spLocks/>
              </p:cNvSpPr>
              <p:nvPr/>
            </p:nvSpPr>
            <p:spPr bwMode="auto">
              <a:xfrm>
                <a:off x="7606967" y="4403649"/>
                <a:ext cx="2924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3" y="16"/>
                    </a:lnTo>
                    <a:lnTo>
                      <a:pt x="16" y="8"/>
                    </a:lnTo>
                    <a:lnTo>
                      <a:pt x="13" y="2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3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8" name="Freeform 194"/>
              <p:cNvSpPr>
                <a:spLocks/>
              </p:cNvSpPr>
              <p:nvPr/>
            </p:nvSpPr>
            <p:spPr bwMode="auto">
              <a:xfrm>
                <a:off x="7567978" y="4399751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0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8" y="16"/>
                    </a:moveTo>
                    <a:lnTo>
                      <a:pt x="16" y="13"/>
                    </a:lnTo>
                    <a:lnTo>
                      <a:pt x="16" y="11"/>
                    </a:lnTo>
                    <a:lnTo>
                      <a:pt x="16" y="4"/>
                    </a:lnTo>
                    <a:lnTo>
                      <a:pt x="8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9" name="Freeform 195"/>
              <p:cNvSpPr>
                <a:spLocks/>
              </p:cNvSpPr>
              <p:nvPr/>
            </p:nvSpPr>
            <p:spPr bwMode="auto">
              <a:xfrm>
                <a:off x="7468555" y="4280843"/>
                <a:ext cx="116968" cy="153996"/>
              </a:xfrm>
              <a:custGeom>
                <a:avLst/>
                <a:gdLst>
                  <a:gd name="T0" fmla="*/ 2147483647 w 73"/>
                  <a:gd name="T1" fmla="*/ 2147483647 h 93"/>
                  <a:gd name="T2" fmla="*/ 2147483647 w 73"/>
                  <a:gd name="T3" fmla="*/ 2147483647 h 93"/>
                  <a:gd name="T4" fmla="*/ 2147483647 w 73"/>
                  <a:gd name="T5" fmla="*/ 2147483647 h 93"/>
                  <a:gd name="T6" fmla="*/ 2147483647 w 73"/>
                  <a:gd name="T7" fmla="*/ 2147483647 h 93"/>
                  <a:gd name="T8" fmla="*/ 2147483647 w 73"/>
                  <a:gd name="T9" fmla="*/ 2147483647 h 93"/>
                  <a:gd name="T10" fmla="*/ 2147483647 w 73"/>
                  <a:gd name="T11" fmla="*/ 2147483647 h 93"/>
                  <a:gd name="T12" fmla="*/ 2147483647 w 73"/>
                  <a:gd name="T13" fmla="*/ 2147483647 h 93"/>
                  <a:gd name="T14" fmla="*/ 2147483647 w 73"/>
                  <a:gd name="T15" fmla="*/ 2147483647 h 93"/>
                  <a:gd name="T16" fmla="*/ 2147483647 w 73"/>
                  <a:gd name="T17" fmla="*/ 2147483647 h 93"/>
                  <a:gd name="T18" fmla="*/ 2147483647 w 73"/>
                  <a:gd name="T19" fmla="*/ 2147483647 h 93"/>
                  <a:gd name="T20" fmla="*/ 2147483647 w 73"/>
                  <a:gd name="T21" fmla="*/ 2147483647 h 93"/>
                  <a:gd name="T22" fmla="*/ 2147483647 w 73"/>
                  <a:gd name="T23" fmla="*/ 2147483647 h 93"/>
                  <a:gd name="T24" fmla="*/ 2147483647 w 73"/>
                  <a:gd name="T25" fmla="*/ 2147483647 h 93"/>
                  <a:gd name="T26" fmla="*/ 2147483647 w 73"/>
                  <a:gd name="T27" fmla="*/ 2147483647 h 93"/>
                  <a:gd name="T28" fmla="*/ 2147483647 w 73"/>
                  <a:gd name="T29" fmla="*/ 2147483647 h 93"/>
                  <a:gd name="T30" fmla="*/ 2147483647 w 73"/>
                  <a:gd name="T31" fmla="*/ 2147483647 h 93"/>
                  <a:gd name="T32" fmla="*/ 2147483647 w 73"/>
                  <a:gd name="T33" fmla="*/ 2147483647 h 93"/>
                  <a:gd name="T34" fmla="*/ 2147483647 w 73"/>
                  <a:gd name="T35" fmla="*/ 2147483647 h 93"/>
                  <a:gd name="T36" fmla="*/ 2147483647 w 73"/>
                  <a:gd name="T37" fmla="*/ 2147483647 h 93"/>
                  <a:gd name="T38" fmla="*/ 2147483647 w 73"/>
                  <a:gd name="T39" fmla="*/ 2147483647 h 93"/>
                  <a:gd name="T40" fmla="*/ 2147483647 w 73"/>
                  <a:gd name="T41" fmla="*/ 2147483647 h 93"/>
                  <a:gd name="T42" fmla="*/ 2147483647 w 73"/>
                  <a:gd name="T43" fmla="*/ 2147483647 h 93"/>
                  <a:gd name="T44" fmla="*/ 2147483647 w 73"/>
                  <a:gd name="T45" fmla="*/ 2147483647 h 93"/>
                  <a:gd name="T46" fmla="*/ 2147483647 w 73"/>
                  <a:gd name="T47" fmla="*/ 2147483647 h 93"/>
                  <a:gd name="T48" fmla="*/ 2147483647 w 73"/>
                  <a:gd name="T49" fmla="*/ 2147483647 h 93"/>
                  <a:gd name="T50" fmla="*/ 2147483647 w 73"/>
                  <a:gd name="T51" fmla="*/ 2147483647 h 93"/>
                  <a:gd name="T52" fmla="*/ 2147483647 w 73"/>
                  <a:gd name="T53" fmla="*/ 2147483647 h 93"/>
                  <a:gd name="T54" fmla="*/ 2147483647 w 73"/>
                  <a:gd name="T55" fmla="*/ 2147483647 h 93"/>
                  <a:gd name="T56" fmla="*/ 2147483647 w 73"/>
                  <a:gd name="T57" fmla="*/ 2147483647 h 93"/>
                  <a:gd name="T58" fmla="*/ 2147483647 w 73"/>
                  <a:gd name="T59" fmla="*/ 2147483647 h 93"/>
                  <a:gd name="T60" fmla="*/ 2147483647 w 73"/>
                  <a:gd name="T61" fmla="*/ 2147483647 h 93"/>
                  <a:gd name="T62" fmla="*/ 2147483647 w 73"/>
                  <a:gd name="T63" fmla="*/ 2147483647 h 9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3"/>
                  <a:gd name="T97" fmla="*/ 0 h 93"/>
                  <a:gd name="T98" fmla="*/ 73 w 73"/>
                  <a:gd name="T99" fmla="*/ 93 h 9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3" h="93">
                    <a:moveTo>
                      <a:pt x="14" y="85"/>
                    </a:moveTo>
                    <a:lnTo>
                      <a:pt x="8" y="86"/>
                    </a:lnTo>
                    <a:lnTo>
                      <a:pt x="10" y="86"/>
                    </a:lnTo>
                    <a:lnTo>
                      <a:pt x="8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6" y="50"/>
                    </a:lnTo>
                    <a:lnTo>
                      <a:pt x="1" y="50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3" y="36"/>
                    </a:lnTo>
                    <a:lnTo>
                      <a:pt x="6" y="30"/>
                    </a:lnTo>
                    <a:lnTo>
                      <a:pt x="6" y="21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6" y="13"/>
                    </a:lnTo>
                    <a:lnTo>
                      <a:pt x="22" y="6"/>
                    </a:lnTo>
                    <a:lnTo>
                      <a:pt x="26" y="3"/>
                    </a:lnTo>
                    <a:lnTo>
                      <a:pt x="36" y="0"/>
                    </a:lnTo>
                    <a:lnTo>
                      <a:pt x="49" y="1"/>
                    </a:lnTo>
                    <a:lnTo>
                      <a:pt x="58" y="5"/>
                    </a:lnTo>
                    <a:lnTo>
                      <a:pt x="64" y="9"/>
                    </a:lnTo>
                    <a:lnTo>
                      <a:pt x="66" y="5"/>
                    </a:lnTo>
                    <a:lnTo>
                      <a:pt x="69" y="10"/>
                    </a:lnTo>
                    <a:lnTo>
                      <a:pt x="72" y="13"/>
                    </a:lnTo>
                    <a:lnTo>
                      <a:pt x="71" y="18"/>
                    </a:lnTo>
                    <a:lnTo>
                      <a:pt x="67" y="21"/>
                    </a:lnTo>
                    <a:lnTo>
                      <a:pt x="62" y="22"/>
                    </a:lnTo>
                    <a:lnTo>
                      <a:pt x="58" y="19"/>
                    </a:lnTo>
                    <a:lnTo>
                      <a:pt x="50" y="12"/>
                    </a:lnTo>
                    <a:lnTo>
                      <a:pt x="43" y="9"/>
                    </a:lnTo>
                    <a:lnTo>
                      <a:pt x="38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2" y="18"/>
                    </a:lnTo>
                    <a:lnTo>
                      <a:pt x="19" y="19"/>
                    </a:lnTo>
                    <a:lnTo>
                      <a:pt x="19" y="28"/>
                    </a:lnTo>
                    <a:lnTo>
                      <a:pt x="17" y="34"/>
                    </a:lnTo>
                    <a:lnTo>
                      <a:pt x="17" y="36"/>
                    </a:lnTo>
                    <a:lnTo>
                      <a:pt x="22" y="36"/>
                    </a:lnTo>
                    <a:lnTo>
                      <a:pt x="33" y="34"/>
                    </a:lnTo>
                    <a:lnTo>
                      <a:pt x="36" y="32"/>
                    </a:lnTo>
                    <a:lnTo>
                      <a:pt x="38" y="30"/>
                    </a:lnTo>
                    <a:lnTo>
                      <a:pt x="39" y="27"/>
                    </a:lnTo>
                    <a:lnTo>
                      <a:pt x="46" y="27"/>
                    </a:lnTo>
                    <a:lnTo>
                      <a:pt x="46" y="34"/>
                    </a:lnTo>
                    <a:lnTo>
                      <a:pt x="43" y="37"/>
                    </a:lnTo>
                    <a:lnTo>
                      <a:pt x="36" y="40"/>
                    </a:lnTo>
                    <a:lnTo>
                      <a:pt x="28" y="43"/>
                    </a:lnTo>
                    <a:lnTo>
                      <a:pt x="26" y="46"/>
                    </a:lnTo>
                    <a:lnTo>
                      <a:pt x="31" y="50"/>
                    </a:lnTo>
                    <a:lnTo>
                      <a:pt x="36" y="55"/>
                    </a:lnTo>
                    <a:lnTo>
                      <a:pt x="39" y="67"/>
                    </a:lnTo>
                    <a:lnTo>
                      <a:pt x="47" y="72"/>
                    </a:lnTo>
                    <a:lnTo>
                      <a:pt x="52" y="85"/>
                    </a:lnTo>
                    <a:lnTo>
                      <a:pt x="38" y="86"/>
                    </a:lnTo>
                    <a:lnTo>
                      <a:pt x="31" y="92"/>
                    </a:lnTo>
                    <a:lnTo>
                      <a:pt x="29" y="76"/>
                    </a:lnTo>
                    <a:lnTo>
                      <a:pt x="28" y="62"/>
                    </a:lnTo>
                    <a:lnTo>
                      <a:pt x="26" y="58"/>
                    </a:lnTo>
                    <a:lnTo>
                      <a:pt x="23" y="55"/>
                    </a:lnTo>
                    <a:lnTo>
                      <a:pt x="19" y="55"/>
                    </a:lnTo>
                    <a:lnTo>
                      <a:pt x="19" y="76"/>
                    </a:lnTo>
                    <a:lnTo>
                      <a:pt x="14" y="8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0" name="Freeform 196"/>
              <p:cNvSpPr>
                <a:spLocks/>
              </p:cNvSpPr>
              <p:nvPr/>
            </p:nvSpPr>
            <p:spPr bwMode="auto">
              <a:xfrm>
                <a:off x="7394475" y="4495266"/>
                <a:ext cx="33141" cy="2729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6" y="4"/>
                    </a:lnTo>
                    <a:lnTo>
                      <a:pt x="16" y="8"/>
                    </a:lnTo>
                    <a:lnTo>
                      <a:pt x="16" y="14"/>
                    </a:lnTo>
                    <a:lnTo>
                      <a:pt x="8" y="16"/>
                    </a:lnTo>
                    <a:lnTo>
                      <a:pt x="1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1" name="Freeform 197"/>
              <p:cNvSpPr>
                <a:spLocks/>
              </p:cNvSpPr>
              <p:nvPr/>
            </p:nvSpPr>
            <p:spPr bwMode="auto">
              <a:xfrm>
                <a:off x="7447111" y="4501115"/>
                <a:ext cx="25342" cy="29239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0 w 17"/>
                  <a:gd name="T11" fmla="*/ 2147483647 h 17"/>
                  <a:gd name="T12" fmla="*/ 2147483647 w 17"/>
                  <a:gd name="T13" fmla="*/ 2147483647 h 17"/>
                  <a:gd name="T14" fmla="*/ 2147483647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8" y="0"/>
                    </a:moveTo>
                    <a:lnTo>
                      <a:pt x="14" y="3"/>
                    </a:lnTo>
                    <a:lnTo>
                      <a:pt x="16" y="6"/>
                    </a:lnTo>
                    <a:lnTo>
                      <a:pt x="14" y="16"/>
                    </a:lnTo>
                    <a:lnTo>
                      <a:pt x="1" y="1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2" name="Freeform 198"/>
              <p:cNvSpPr>
                <a:spLocks/>
              </p:cNvSpPr>
              <p:nvPr/>
            </p:nvSpPr>
            <p:spPr bwMode="auto">
              <a:xfrm>
                <a:off x="7478303" y="4520608"/>
                <a:ext cx="27292" cy="29239"/>
              </a:xfrm>
              <a:custGeom>
                <a:avLst/>
                <a:gdLst>
                  <a:gd name="T0" fmla="*/ 2147483647 w 17"/>
                  <a:gd name="T1" fmla="*/ 0 h 18"/>
                  <a:gd name="T2" fmla="*/ 0 w 17"/>
                  <a:gd name="T3" fmla="*/ 2147483647 h 18"/>
                  <a:gd name="T4" fmla="*/ 0 w 17"/>
                  <a:gd name="T5" fmla="*/ 2147483647 h 18"/>
                  <a:gd name="T6" fmla="*/ 0 w 17"/>
                  <a:gd name="T7" fmla="*/ 2147483647 h 18"/>
                  <a:gd name="T8" fmla="*/ 2147483647 w 17"/>
                  <a:gd name="T9" fmla="*/ 2147483647 h 18"/>
                  <a:gd name="T10" fmla="*/ 2147483647 w 17"/>
                  <a:gd name="T11" fmla="*/ 2147483647 h 18"/>
                  <a:gd name="T12" fmla="*/ 2147483647 w 17"/>
                  <a:gd name="T13" fmla="*/ 2147483647 h 18"/>
                  <a:gd name="T14" fmla="*/ 2147483647 w 17"/>
                  <a:gd name="T15" fmla="*/ 2147483647 h 18"/>
                  <a:gd name="T16" fmla="*/ 2147483647 w 17"/>
                  <a:gd name="T17" fmla="*/ 0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8"/>
                  <a:gd name="T29" fmla="*/ 17 w 17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8">
                    <a:moveTo>
                      <a:pt x="8" y="0"/>
                    </a:moveTo>
                    <a:lnTo>
                      <a:pt x="0" y="4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8" y="17"/>
                    </a:lnTo>
                    <a:lnTo>
                      <a:pt x="13" y="16"/>
                    </a:lnTo>
                    <a:lnTo>
                      <a:pt x="16" y="9"/>
                    </a:lnTo>
                    <a:lnTo>
                      <a:pt x="13" y="4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3" name="Freeform 199"/>
              <p:cNvSpPr>
                <a:spLocks/>
              </p:cNvSpPr>
              <p:nvPr/>
            </p:nvSpPr>
            <p:spPr bwMode="auto">
              <a:xfrm>
                <a:off x="7486101" y="4489419"/>
                <a:ext cx="46787" cy="29239"/>
              </a:xfrm>
              <a:custGeom>
                <a:avLst/>
                <a:gdLst>
                  <a:gd name="T0" fmla="*/ 2147483647 w 32"/>
                  <a:gd name="T1" fmla="*/ 2147483647 h 17"/>
                  <a:gd name="T2" fmla="*/ 2147483647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2147483647 h 17"/>
                  <a:gd name="T10" fmla="*/ 2147483647 w 32"/>
                  <a:gd name="T11" fmla="*/ 0 h 17"/>
                  <a:gd name="T12" fmla="*/ 2147483647 w 32"/>
                  <a:gd name="T13" fmla="*/ 2147483647 h 17"/>
                  <a:gd name="T14" fmla="*/ 0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17"/>
                  <a:gd name="T35" fmla="*/ 32 w 32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17">
                    <a:moveTo>
                      <a:pt x="15" y="16"/>
                    </a:moveTo>
                    <a:lnTo>
                      <a:pt x="26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26" y="2"/>
                    </a:lnTo>
                    <a:lnTo>
                      <a:pt x="15" y="0"/>
                    </a:lnTo>
                    <a:lnTo>
                      <a:pt x="5" y="2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5" y="14"/>
                    </a:lnTo>
                    <a:lnTo>
                      <a:pt x="15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" name="Freeform 200"/>
              <p:cNvSpPr>
                <a:spLocks/>
              </p:cNvSpPr>
              <p:nvPr/>
            </p:nvSpPr>
            <p:spPr bwMode="auto">
              <a:xfrm>
                <a:off x="7024076" y="4216517"/>
                <a:ext cx="196897" cy="233917"/>
              </a:xfrm>
              <a:custGeom>
                <a:avLst/>
                <a:gdLst>
                  <a:gd name="T0" fmla="*/ 2147483647 w 121"/>
                  <a:gd name="T1" fmla="*/ 0 h 143"/>
                  <a:gd name="T2" fmla="*/ 2147483647 w 121"/>
                  <a:gd name="T3" fmla="*/ 2147483647 h 143"/>
                  <a:gd name="T4" fmla="*/ 2147483647 w 121"/>
                  <a:gd name="T5" fmla="*/ 2147483647 h 143"/>
                  <a:gd name="T6" fmla="*/ 2147483647 w 121"/>
                  <a:gd name="T7" fmla="*/ 0 h 143"/>
                  <a:gd name="T8" fmla="*/ 2147483647 w 121"/>
                  <a:gd name="T9" fmla="*/ 2147483647 h 143"/>
                  <a:gd name="T10" fmla="*/ 2147483647 w 121"/>
                  <a:gd name="T11" fmla="*/ 2147483647 h 143"/>
                  <a:gd name="T12" fmla="*/ 2147483647 w 121"/>
                  <a:gd name="T13" fmla="*/ 2147483647 h 143"/>
                  <a:gd name="T14" fmla="*/ 2147483647 w 121"/>
                  <a:gd name="T15" fmla="*/ 2147483647 h 143"/>
                  <a:gd name="T16" fmla="*/ 2147483647 w 121"/>
                  <a:gd name="T17" fmla="*/ 2147483647 h 143"/>
                  <a:gd name="T18" fmla="*/ 2147483647 w 121"/>
                  <a:gd name="T19" fmla="*/ 2147483647 h 143"/>
                  <a:gd name="T20" fmla="*/ 2147483647 w 121"/>
                  <a:gd name="T21" fmla="*/ 2147483647 h 143"/>
                  <a:gd name="T22" fmla="*/ 2147483647 w 121"/>
                  <a:gd name="T23" fmla="*/ 2147483647 h 143"/>
                  <a:gd name="T24" fmla="*/ 2147483647 w 121"/>
                  <a:gd name="T25" fmla="*/ 2147483647 h 143"/>
                  <a:gd name="T26" fmla="*/ 2147483647 w 121"/>
                  <a:gd name="T27" fmla="*/ 2147483647 h 143"/>
                  <a:gd name="T28" fmla="*/ 2147483647 w 121"/>
                  <a:gd name="T29" fmla="*/ 2147483647 h 143"/>
                  <a:gd name="T30" fmla="*/ 2147483647 w 121"/>
                  <a:gd name="T31" fmla="*/ 2147483647 h 143"/>
                  <a:gd name="T32" fmla="*/ 2147483647 w 121"/>
                  <a:gd name="T33" fmla="*/ 2147483647 h 143"/>
                  <a:gd name="T34" fmla="*/ 2147483647 w 121"/>
                  <a:gd name="T35" fmla="*/ 2147483647 h 143"/>
                  <a:gd name="T36" fmla="*/ 2147483647 w 121"/>
                  <a:gd name="T37" fmla="*/ 2147483647 h 143"/>
                  <a:gd name="T38" fmla="*/ 2147483647 w 121"/>
                  <a:gd name="T39" fmla="*/ 2147483647 h 143"/>
                  <a:gd name="T40" fmla="*/ 2147483647 w 121"/>
                  <a:gd name="T41" fmla="*/ 2147483647 h 143"/>
                  <a:gd name="T42" fmla="*/ 2147483647 w 121"/>
                  <a:gd name="T43" fmla="*/ 2147483647 h 143"/>
                  <a:gd name="T44" fmla="*/ 2147483647 w 121"/>
                  <a:gd name="T45" fmla="*/ 2147483647 h 143"/>
                  <a:gd name="T46" fmla="*/ 2147483647 w 121"/>
                  <a:gd name="T47" fmla="*/ 2147483647 h 143"/>
                  <a:gd name="T48" fmla="*/ 2147483647 w 121"/>
                  <a:gd name="T49" fmla="*/ 2147483647 h 143"/>
                  <a:gd name="T50" fmla="*/ 2147483647 w 121"/>
                  <a:gd name="T51" fmla="*/ 2147483647 h 143"/>
                  <a:gd name="T52" fmla="*/ 2147483647 w 121"/>
                  <a:gd name="T53" fmla="*/ 2147483647 h 143"/>
                  <a:gd name="T54" fmla="*/ 2147483647 w 121"/>
                  <a:gd name="T55" fmla="*/ 2147483647 h 143"/>
                  <a:gd name="T56" fmla="*/ 2147483647 w 121"/>
                  <a:gd name="T57" fmla="*/ 2147483647 h 143"/>
                  <a:gd name="T58" fmla="*/ 2147483647 w 121"/>
                  <a:gd name="T59" fmla="*/ 2147483647 h 143"/>
                  <a:gd name="T60" fmla="*/ 2147483647 w 121"/>
                  <a:gd name="T61" fmla="*/ 2147483647 h 143"/>
                  <a:gd name="T62" fmla="*/ 2147483647 w 121"/>
                  <a:gd name="T63" fmla="*/ 2147483647 h 143"/>
                  <a:gd name="T64" fmla="*/ 2147483647 w 121"/>
                  <a:gd name="T65" fmla="*/ 2147483647 h 143"/>
                  <a:gd name="T66" fmla="*/ 2147483647 w 121"/>
                  <a:gd name="T67" fmla="*/ 2147483647 h 143"/>
                  <a:gd name="T68" fmla="*/ 2147483647 w 121"/>
                  <a:gd name="T69" fmla="*/ 2147483647 h 143"/>
                  <a:gd name="T70" fmla="*/ 2147483647 w 121"/>
                  <a:gd name="T71" fmla="*/ 2147483647 h 143"/>
                  <a:gd name="T72" fmla="*/ 2147483647 w 121"/>
                  <a:gd name="T73" fmla="*/ 2147483647 h 143"/>
                  <a:gd name="T74" fmla="*/ 2147483647 w 121"/>
                  <a:gd name="T75" fmla="*/ 2147483647 h 143"/>
                  <a:gd name="T76" fmla="*/ 2147483647 w 121"/>
                  <a:gd name="T77" fmla="*/ 2147483647 h 143"/>
                  <a:gd name="T78" fmla="*/ 2147483647 w 121"/>
                  <a:gd name="T79" fmla="*/ 2147483647 h 143"/>
                  <a:gd name="T80" fmla="*/ 2147483647 w 121"/>
                  <a:gd name="T81" fmla="*/ 2147483647 h 143"/>
                  <a:gd name="T82" fmla="*/ 2147483647 w 121"/>
                  <a:gd name="T83" fmla="*/ 2147483647 h 143"/>
                  <a:gd name="T84" fmla="*/ 2147483647 w 121"/>
                  <a:gd name="T85" fmla="*/ 2147483647 h 143"/>
                  <a:gd name="T86" fmla="*/ 2147483647 w 121"/>
                  <a:gd name="T87" fmla="*/ 2147483647 h 143"/>
                  <a:gd name="T88" fmla="*/ 2147483647 w 121"/>
                  <a:gd name="T89" fmla="*/ 2147483647 h 143"/>
                  <a:gd name="T90" fmla="*/ 2147483647 w 121"/>
                  <a:gd name="T91" fmla="*/ 2147483647 h 143"/>
                  <a:gd name="T92" fmla="*/ 0 w 121"/>
                  <a:gd name="T93" fmla="*/ 2147483647 h 143"/>
                  <a:gd name="T94" fmla="*/ 2147483647 w 121"/>
                  <a:gd name="T95" fmla="*/ 0 h 14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1"/>
                  <a:gd name="T145" fmla="*/ 0 h 143"/>
                  <a:gd name="T146" fmla="*/ 121 w 121"/>
                  <a:gd name="T147" fmla="*/ 143 h 14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1" h="143">
                    <a:moveTo>
                      <a:pt x="1" y="0"/>
                    </a:moveTo>
                    <a:lnTo>
                      <a:pt x="9" y="3"/>
                    </a:lnTo>
                    <a:lnTo>
                      <a:pt x="15" y="3"/>
                    </a:lnTo>
                    <a:lnTo>
                      <a:pt x="23" y="0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6" y="16"/>
                    </a:lnTo>
                    <a:lnTo>
                      <a:pt x="39" y="21"/>
                    </a:lnTo>
                    <a:lnTo>
                      <a:pt x="39" y="19"/>
                    </a:lnTo>
                    <a:lnTo>
                      <a:pt x="59" y="40"/>
                    </a:lnTo>
                    <a:lnTo>
                      <a:pt x="60" y="37"/>
                    </a:lnTo>
                    <a:lnTo>
                      <a:pt x="61" y="40"/>
                    </a:lnTo>
                    <a:lnTo>
                      <a:pt x="75" y="52"/>
                    </a:lnTo>
                    <a:lnTo>
                      <a:pt x="84" y="61"/>
                    </a:lnTo>
                    <a:lnTo>
                      <a:pt x="92" y="67"/>
                    </a:lnTo>
                    <a:lnTo>
                      <a:pt x="98" y="70"/>
                    </a:lnTo>
                    <a:lnTo>
                      <a:pt x="89" y="72"/>
                    </a:lnTo>
                    <a:lnTo>
                      <a:pt x="89" y="76"/>
                    </a:lnTo>
                    <a:lnTo>
                      <a:pt x="92" y="80"/>
                    </a:lnTo>
                    <a:lnTo>
                      <a:pt x="92" y="77"/>
                    </a:lnTo>
                    <a:lnTo>
                      <a:pt x="100" y="86"/>
                    </a:lnTo>
                    <a:lnTo>
                      <a:pt x="100" y="95"/>
                    </a:lnTo>
                    <a:lnTo>
                      <a:pt x="110" y="95"/>
                    </a:lnTo>
                    <a:lnTo>
                      <a:pt x="115" y="104"/>
                    </a:lnTo>
                    <a:lnTo>
                      <a:pt x="118" y="111"/>
                    </a:lnTo>
                    <a:lnTo>
                      <a:pt x="117" y="114"/>
                    </a:lnTo>
                    <a:lnTo>
                      <a:pt x="118" y="122"/>
                    </a:lnTo>
                    <a:lnTo>
                      <a:pt x="120" y="132"/>
                    </a:lnTo>
                    <a:lnTo>
                      <a:pt x="118" y="136"/>
                    </a:lnTo>
                    <a:lnTo>
                      <a:pt x="114" y="140"/>
                    </a:lnTo>
                    <a:lnTo>
                      <a:pt x="107" y="142"/>
                    </a:lnTo>
                    <a:lnTo>
                      <a:pt x="89" y="135"/>
                    </a:lnTo>
                    <a:lnTo>
                      <a:pt x="89" y="136"/>
                    </a:lnTo>
                    <a:lnTo>
                      <a:pt x="75" y="117"/>
                    </a:lnTo>
                    <a:lnTo>
                      <a:pt x="64" y="98"/>
                    </a:lnTo>
                    <a:lnTo>
                      <a:pt x="55" y="86"/>
                    </a:lnTo>
                    <a:lnTo>
                      <a:pt x="50" y="76"/>
                    </a:lnTo>
                    <a:lnTo>
                      <a:pt x="47" y="65"/>
                    </a:lnTo>
                    <a:lnTo>
                      <a:pt x="39" y="58"/>
                    </a:lnTo>
                    <a:lnTo>
                      <a:pt x="40" y="59"/>
                    </a:lnTo>
                    <a:lnTo>
                      <a:pt x="35" y="49"/>
                    </a:lnTo>
                    <a:lnTo>
                      <a:pt x="30" y="40"/>
                    </a:lnTo>
                    <a:lnTo>
                      <a:pt x="28" y="40"/>
                    </a:lnTo>
                    <a:lnTo>
                      <a:pt x="14" y="16"/>
                    </a:lnTo>
                    <a:lnTo>
                      <a:pt x="6" y="12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" name="Freeform 201"/>
              <p:cNvSpPr>
                <a:spLocks/>
              </p:cNvSpPr>
              <p:nvPr/>
            </p:nvSpPr>
            <p:spPr bwMode="auto">
              <a:xfrm>
                <a:off x="7215124" y="4458230"/>
                <a:ext cx="167654" cy="50682"/>
              </a:xfrm>
              <a:custGeom>
                <a:avLst/>
                <a:gdLst>
                  <a:gd name="T0" fmla="*/ 2147483647 w 103"/>
                  <a:gd name="T1" fmla="*/ 2147483647 h 32"/>
                  <a:gd name="T2" fmla="*/ 2147483647 w 103"/>
                  <a:gd name="T3" fmla="*/ 2147483647 h 32"/>
                  <a:gd name="T4" fmla="*/ 0 w 103"/>
                  <a:gd name="T5" fmla="*/ 2147483647 h 32"/>
                  <a:gd name="T6" fmla="*/ 2147483647 w 103"/>
                  <a:gd name="T7" fmla="*/ 2147483647 h 32"/>
                  <a:gd name="T8" fmla="*/ 2147483647 w 103"/>
                  <a:gd name="T9" fmla="*/ 2147483647 h 32"/>
                  <a:gd name="T10" fmla="*/ 2147483647 w 103"/>
                  <a:gd name="T11" fmla="*/ 0 h 32"/>
                  <a:gd name="T12" fmla="*/ 2147483647 w 103"/>
                  <a:gd name="T13" fmla="*/ 2147483647 h 32"/>
                  <a:gd name="T14" fmla="*/ 2147483647 w 103"/>
                  <a:gd name="T15" fmla="*/ 2147483647 h 32"/>
                  <a:gd name="T16" fmla="*/ 2147483647 w 103"/>
                  <a:gd name="T17" fmla="*/ 2147483647 h 32"/>
                  <a:gd name="T18" fmla="*/ 2147483647 w 103"/>
                  <a:gd name="T19" fmla="*/ 2147483647 h 32"/>
                  <a:gd name="T20" fmla="*/ 2147483647 w 103"/>
                  <a:gd name="T21" fmla="*/ 2147483647 h 32"/>
                  <a:gd name="T22" fmla="*/ 2147483647 w 103"/>
                  <a:gd name="T23" fmla="*/ 2147483647 h 32"/>
                  <a:gd name="T24" fmla="*/ 2147483647 w 103"/>
                  <a:gd name="T25" fmla="*/ 2147483647 h 32"/>
                  <a:gd name="T26" fmla="*/ 2147483647 w 103"/>
                  <a:gd name="T27" fmla="*/ 2147483647 h 32"/>
                  <a:gd name="T28" fmla="*/ 2147483647 w 103"/>
                  <a:gd name="T29" fmla="*/ 2147483647 h 32"/>
                  <a:gd name="T30" fmla="*/ 2147483647 w 103"/>
                  <a:gd name="T31" fmla="*/ 2147483647 h 32"/>
                  <a:gd name="T32" fmla="*/ 2147483647 w 103"/>
                  <a:gd name="T33" fmla="*/ 2147483647 h 32"/>
                  <a:gd name="T34" fmla="*/ 2147483647 w 103"/>
                  <a:gd name="T35" fmla="*/ 2147483647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32"/>
                  <a:gd name="T56" fmla="*/ 103 w 103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32">
                    <a:moveTo>
                      <a:pt x="44" y="21"/>
                    </a:moveTo>
                    <a:lnTo>
                      <a:pt x="20" y="21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13" y="0"/>
                    </a:lnTo>
                    <a:lnTo>
                      <a:pt x="24" y="2"/>
                    </a:lnTo>
                    <a:lnTo>
                      <a:pt x="50" y="9"/>
                    </a:lnTo>
                    <a:lnTo>
                      <a:pt x="63" y="7"/>
                    </a:lnTo>
                    <a:lnTo>
                      <a:pt x="75" y="9"/>
                    </a:lnTo>
                    <a:lnTo>
                      <a:pt x="99" y="19"/>
                    </a:lnTo>
                    <a:lnTo>
                      <a:pt x="102" y="24"/>
                    </a:lnTo>
                    <a:lnTo>
                      <a:pt x="102" y="27"/>
                    </a:lnTo>
                    <a:lnTo>
                      <a:pt x="100" y="31"/>
                    </a:lnTo>
                    <a:lnTo>
                      <a:pt x="83" y="31"/>
                    </a:lnTo>
                    <a:lnTo>
                      <a:pt x="75" y="30"/>
                    </a:lnTo>
                    <a:lnTo>
                      <a:pt x="63" y="27"/>
                    </a:lnTo>
                    <a:lnTo>
                      <a:pt x="44" y="2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" name="Freeform 202"/>
              <p:cNvSpPr>
                <a:spLocks/>
              </p:cNvSpPr>
              <p:nvPr/>
            </p:nvSpPr>
            <p:spPr bwMode="auto">
              <a:xfrm>
                <a:off x="7546533" y="4495266"/>
                <a:ext cx="81878" cy="40936"/>
              </a:xfrm>
              <a:custGeom>
                <a:avLst/>
                <a:gdLst>
                  <a:gd name="T0" fmla="*/ 2147483647 w 50"/>
                  <a:gd name="T1" fmla="*/ 2147483647 h 26"/>
                  <a:gd name="T2" fmla="*/ 0 w 50"/>
                  <a:gd name="T3" fmla="*/ 2147483647 h 26"/>
                  <a:gd name="T4" fmla="*/ 0 w 50"/>
                  <a:gd name="T5" fmla="*/ 2147483647 h 26"/>
                  <a:gd name="T6" fmla="*/ 2147483647 w 50"/>
                  <a:gd name="T7" fmla="*/ 2147483647 h 26"/>
                  <a:gd name="T8" fmla="*/ 2147483647 w 50"/>
                  <a:gd name="T9" fmla="*/ 2147483647 h 26"/>
                  <a:gd name="T10" fmla="*/ 2147483647 w 50"/>
                  <a:gd name="T11" fmla="*/ 2147483647 h 26"/>
                  <a:gd name="T12" fmla="*/ 2147483647 w 50"/>
                  <a:gd name="T13" fmla="*/ 2147483647 h 26"/>
                  <a:gd name="T14" fmla="*/ 2147483647 w 50"/>
                  <a:gd name="T15" fmla="*/ 0 h 26"/>
                  <a:gd name="T16" fmla="*/ 2147483647 w 50"/>
                  <a:gd name="T17" fmla="*/ 2147483647 h 26"/>
                  <a:gd name="T18" fmla="*/ 2147483647 w 50"/>
                  <a:gd name="T19" fmla="*/ 2147483647 h 26"/>
                  <a:gd name="T20" fmla="*/ 2147483647 w 50"/>
                  <a:gd name="T21" fmla="*/ 2147483647 h 26"/>
                  <a:gd name="T22" fmla="*/ 2147483647 w 50"/>
                  <a:gd name="T23" fmla="*/ 2147483647 h 26"/>
                  <a:gd name="T24" fmla="*/ 2147483647 w 50"/>
                  <a:gd name="T25" fmla="*/ 2147483647 h 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"/>
                  <a:gd name="T40" fmla="*/ 0 h 26"/>
                  <a:gd name="T41" fmla="*/ 50 w 50"/>
                  <a:gd name="T42" fmla="*/ 26 h 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" h="26">
                    <a:moveTo>
                      <a:pt x="12" y="23"/>
                    </a:moveTo>
                    <a:lnTo>
                      <a:pt x="0" y="25"/>
                    </a:lnTo>
                    <a:lnTo>
                      <a:pt x="0" y="17"/>
                    </a:lnTo>
                    <a:lnTo>
                      <a:pt x="14" y="9"/>
                    </a:lnTo>
                    <a:lnTo>
                      <a:pt x="22" y="5"/>
                    </a:lnTo>
                    <a:lnTo>
                      <a:pt x="30" y="5"/>
                    </a:lnTo>
                    <a:lnTo>
                      <a:pt x="41" y="2"/>
                    </a:lnTo>
                    <a:lnTo>
                      <a:pt x="48" y="0"/>
                    </a:lnTo>
                    <a:lnTo>
                      <a:pt x="49" y="5"/>
                    </a:lnTo>
                    <a:lnTo>
                      <a:pt x="46" y="10"/>
                    </a:lnTo>
                    <a:lnTo>
                      <a:pt x="35" y="13"/>
                    </a:lnTo>
                    <a:lnTo>
                      <a:pt x="33" y="12"/>
                    </a:lnTo>
                    <a:lnTo>
                      <a:pt x="12" y="2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7" name="Freeform 285"/>
              <p:cNvSpPr>
                <a:spLocks/>
              </p:cNvSpPr>
              <p:nvPr/>
            </p:nvSpPr>
            <p:spPr bwMode="auto">
              <a:xfrm>
                <a:off x="7490000" y="3723342"/>
                <a:ext cx="79927" cy="124755"/>
              </a:xfrm>
              <a:custGeom>
                <a:avLst/>
                <a:gdLst>
                  <a:gd name="T0" fmla="*/ 2147483647 w 48"/>
                  <a:gd name="T1" fmla="*/ 0 h 77"/>
                  <a:gd name="T2" fmla="*/ 2147483647 w 48"/>
                  <a:gd name="T3" fmla="*/ 0 h 77"/>
                  <a:gd name="T4" fmla="*/ 2147483647 w 48"/>
                  <a:gd name="T5" fmla="*/ 2147483647 h 77"/>
                  <a:gd name="T6" fmla="*/ 2147483647 w 48"/>
                  <a:gd name="T7" fmla="*/ 2147483647 h 77"/>
                  <a:gd name="T8" fmla="*/ 2147483647 w 48"/>
                  <a:gd name="T9" fmla="*/ 2147483647 h 77"/>
                  <a:gd name="T10" fmla="*/ 2147483647 w 48"/>
                  <a:gd name="T11" fmla="*/ 2147483647 h 77"/>
                  <a:gd name="T12" fmla="*/ 2147483647 w 48"/>
                  <a:gd name="T13" fmla="*/ 2147483647 h 77"/>
                  <a:gd name="T14" fmla="*/ 2147483647 w 48"/>
                  <a:gd name="T15" fmla="*/ 2147483647 h 77"/>
                  <a:gd name="T16" fmla="*/ 2147483647 w 48"/>
                  <a:gd name="T17" fmla="*/ 2147483647 h 77"/>
                  <a:gd name="T18" fmla="*/ 2147483647 w 48"/>
                  <a:gd name="T19" fmla="*/ 2147483647 h 77"/>
                  <a:gd name="T20" fmla="*/ 2147483647 w 48"/>
                  <a:gd name="T21" fmla="*/ 2147483647 h 77"/>
                  <a:gd name="T22" fmla="*/ 2147483647 w 48"/>
                  <a:gd name="T23" fmla="*/ 2147483647 h 77"/>
                  <a:gd name="T24" fmla="*/ 2147483647 w 48"/>
                  <a:gd name="T25" fmla="*/ 2147483647 h 77"/>
                  <a:gd name="T26" fmla="*/ 2147483647 w 48"/>
                  <a:gd name="T27" fmla="*/ 2147483647 h 77"/>
                  <a:gd name="T28" fmla="*/ 0 w 48"/>
                  <a:gd name="T29" fmla="*/ 2147483647 h 77"/>
                  <a:gd name="T30" fmla="*/ 2147483647 w 48"/>
                  <a:gd name="T31" fmla="*/ 2147483647 h 77"/>
                  <a:gd name="T32" fmla="*/ 2147483647 w 48"/>
                  <a:gd name="T33" fmla="*/ 2147483647 h 77"/>
                  <a:gd name="T34" fmla="*/ 2147483647 w 48"/>
                  <a:gd name="T35" fmla="*/ 2147483647 h 77"/>
                  <a:gd name="T36" fmla="*/ 2147483647 w 48"/>
                  <a:gd name="T37" fmla="*/ 2147483647 h 77"/>
                  <a:gd name="T38" fmla="*/ 2147483647 w 48"/>
                  <a:gd name="T39" fmla="*/ 2147483647 h 77"/>
                  <a:gd name="T40" fmla="*/ 2147483647 w 48"/>
                  <a:gd name="T41" fmla="*/ 2147483647 h 77"/>
                  <a:gd name="T42" fmla="*/ 2147483647 w 48"/>
                  <a:gd name="T43" fmla="*/ 2147483647 h 77"/>
                  <a:gd name="T44" fmla="*/ 2147483647 w 48"/>
                  <a:gd name="T45" fmla="*/ 2147483647 h 77"/>
                  <a:gd name="T46" fmla="*/ 2147483647 w 48"/>
                  <a:gd name="T47" fmla="*/ 2147483647 h 77"/>
                  <a:gd name="T48" fmla="*/ 2147483647 w 48"/>
                  <a:gd name="T49" fmla="*/ 2147483647 h 77"/>
                  <a:gd name="T50" fmla="*/ 2147483647 w 48"/>
                  <a:gd name="T51" fmla="*/ 0 h 7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8"/>
                  <a:gd name="T79" fmla="*/ 0 h 77"/>
                  <a:gd name="T80" fmla="*/ 48 w 48"/>
                  <a:gd name="T81" fmla="*/ 77 h 7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8" h="77">
                    <a:moveTo>
                      <a:pt x="39" y="0"/>
                    </a:moveTo>
                    <a:lnTo>
                      <a:pt x="32" y="0"/>
                    </a:lnTo>
                    <a:lnTo>
                      <a:pt x="27" y="4"/>
                    </a:lnTo>
                    <a:lnTo>
                      <a:pt x="21" y="16"/>
                    </a:lnTo>
                    <a:lnTo>
                      <a:pt x="15" y="25"/>
                    </a:lnTo>
                    <a:lnTo>
                      <a:pt x="12" y="32"/>
                    </a:lnTo>
                    <a:lnTo>
                      <a:pt x="12" y="35"/>
                    </a:lnTo>
                    <a:lnTo>
                      <a:pt x="11" y="39"/>
                    </a:lnTo>
                    <a:lnTo>
                      <a:pt x="11" y="41"/>
                    </a:lnTo>
                    <a:lnTo>
                      <a:pt x="10" y="42"/>
                    </a:lnTo>
                    <a:lnTo>
                      <a:pt x="8" y="47"/>
                    </a:lnTo>
                    <a:lnTo>
                      <a:pt x="4" y="51"/>
                    </a:lnTo>
                    <a:lnTo>
                      <a:pt x="3" y="56"/>
                    </a:lnTo>
                    <a:lnTo>
                      <a:pt x="1" y="64"/>
                    </a:lnTo>
                    <a:lnTo>
                      <a:pt x="0" y="71"/>
                    </a:lnTo>
                    <a:lnTo>
                      <a:pt x="1" y="76"/>
                    </a:lnTo>
                    <a:lnTo>
                      <a:pt x="3" y="76"/>
                    </a:lnTo>
                    <a:lnTo>
                      <a:pt x="10" y="69"/>
                    </a:lnTo>
                    <a:lnTo>
                      <a:pt x="21" y="45"/>
                    </a:lnTo>
                    <a:lnTo>
                      <a:pt x="27" y="37"/>
                    </a:lnTo>
                    <a:lnTo>
                      <a:pt x="34" y="24"/>
                    </a:lnTo>
                    <a:lnTo>
                      <a:pt x="37" y="22"/>
                    </a:lnTo>
                    <a:lnTo>
                      <a:pt x="44" y="7"/>
                    </a:lnTo>
                    <a:lnTo>
                      <a:pt x="47" y="3"/>
                    </a:lnTo>
                    <a:lnTo>
                      <a:pt x="42" y="5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8" name="Freeform 286"/>
              <p:cNvSpPr>
                <a:spLocks/>
              </p:cNvSpPr>
              <p:nvPr/>
            </p:nvSpPr>
            <p:spPr bwMode="auto">
              <a:xfrm>
                <a:off x="8456935" y="4657059"/>
                <a:ext cx="27292" cy="52631"/>
              </a:xfrm>
              <a:custGeom>
                <a:avLst/>
                <a:gdLst>
                  <a:gd name="T0" fmla="*/ 2147483647 w 17"/>
                  <a:gd name="T1" fmla="*/ 0 h 32"/>
                  <a:gd name="T2" fmla="*/ 2147483647 w 17"/>
                  <a:gd name="T3" fmla="*/ 2147483647 h 32"/>
                  <a:gd name="T4" fmla="*/ 2147483647 w 17"/>
                  <a:gd name="T5" fmla="*/ 2147483647 h 32"/>
                  <a:gd name="T6" fmla="*/ 2147483647 w 17"/>
                  <a:gd name="T7" fmla="*/ 2147483647 h 32"/>
                  <a:gd name="T8" fmla="*/ 2147483647 w 17"/>
                  <a:gd name="T9" fmla="*/ 2147483647 h 32"/>
                  <a:gd name="T10" fmla="*/ 2147483647 w 17"/>
                  <a:gd name="T11" fmla="*/ 2147483647 h 32"/>
                  <a:gd name="T12" fmla="*/ 2147483647 w 17"/>
                  <a:gd name="T13" fmla="*/ 2147483647 h 32"/>
                  <a:gd name="T14" fmla="*/ 0 w 17"/>
                  <a:gd name="T15" fmla="*/ 2147483647 h 32"/>
                  <a:gd name="T16" fmla="*/ 2147483647 w 17"/>
                  <a:gd name="T17" fmla="*/ 2147483647 h 32"/>
                  <a:gd name="T18" fmla="*/ 2147483647 w 17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32"/>
                  <a:gd name="T32" fmla="*/ 17 w 17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32">
                    <a:moveTo>
                      <a:pt x="6" y="0"/>
                    </a:moveTo>
                    <a:lnTo>
                      <a:pt x="10" y="2"/>
                    </a:lnTo>
                    <a:lnTo>
                      <a:pt x="14" y="5"/>
                    </a:lnTo>
                    <a:lnTo>
                      <a:pt x="16" y="16"/>
                    </a:lnTo>
                    <a:lnTo>
                      <a:pt x="14" y="27"/>
                    </a:lnTo>
                    <a:lnTo>
                      <a:pt x="6" y="31"/>
                    </a:lnTo>
                    <a:lnTo>
                      <a:pt x="1" y="27"/>
                    </a:lnTo>
                    <a:lnTo>
                      <a:pt x="0" y="16"/>
                    </a:lnTo>
                    <a:lnTo>
                      <a:pt x="1" y="5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" name="Group 291"/>
            <p:cNvGrpSpPr/>
            <p:nvPr/>
          </p:nvGrpSpPr>
          <p:grpSpPr>
            <a:xfrm>
              <a:off x="1516836" y="1536222"/>
              <a:ext cx="3048965" cy="2514603"/>
              <a:chOff x="1516836" y="1536222"/>
              <a:chExt cx="3048965" cy="2514603"/>
            </a:xfrm>
          </p:grpSpPr>
          <p:sp>
            <p:nvSpPr>
              <p:cNvPr id="28" name="Freeform 217"/>
              <p:cNvSpPr>
                <a:spLocks/>
              </p:cNvSpPr>
              <p:nvPr/>
            </p:nvSpPr>
            <p:spPr bwMode="auto">
              <a:xfrm>
                <a:off x="3271355" y="3953360"/>
                <a:ext cx="25342" cy="62378"/>
              </a:xfrm>
              <a:custGeom>
                <a:avLst/>
                <a:gdLst>
                  <a:gd name="T0" fmla="*/ 2147483647 w 17"/>
                  <a:gd name="T1" fmla="*/ 0 h 38"/>
                  <a:gd name="T2" fmla="*/ 2147483647 w 17"/>
                  <a:gd name="T3" fmla="*/ 2147483647 h 38"/>
                  <a:gd name="T4" fmla="*/ 2147483647 w 17"/>
                  <a:gd name="T5" fmla="*/ 2147483647 h 38"/>
                  <a:gd name="T6" fmla="*/ 2147483647 w 17"/>
                  <a:gd name="T7" fmla="*/ 2147483647 h 38"/>
                  <a:gd name="T8" fmla="*/ 2147483647 w 17"/>
                  <a:gd name="T9" fmla="*/ 2147483647 h 38"/>
                  <a:gd name="T10" fmla="*/ 2147483647 w 17"/>
                  <a:gd name="T11" fmla="*/ 2147483647 h 38"/>
                  <a:gd name="T12" fmla="*/ 0 w 17"/>
                  <a:gd name="T13" fmla="*/ 2147483647 h 38"/>
                  <a:gd name="T14" fmla="*/ 2147483647 w 17"/>
                  <a:gd name="T15" fmla="*/ 2147483647 h 38"/>
                  <a:gd name="T16" fmla="*/ 0 w 17"/>
                  <a:gd name="T17" fmla="*/ 2147483647 h 38"/>
                  <a:gd name="T18" fmla="*/ 0 w 17"/>
                  <a:gd name="T19" fmla="*/ 2147483647 h 38"/>
                  <a:gd name="T20" fmla="*/ 2147483647 w 17"/>
                  <a:gd name="T21" fmla="*/ 2147483647 h 38"/>
                  <a:gd name="T22" fmla="*/ 2147483647 w 17"/>
                  <a:gd name="T23" fmla="*/ 2147483647 h 38"/>
                  <a:gd name="T24" fmla="*/ 2147483647 w 17"/>
                  <a:gd name="T25" fmla="*/ 2147483647 h 38"/>
                  <a:gd name="T26" fmla="*/ 2147483647 w 17"/>
                  <a:gd name="T27" fmla="*/ 2147483647 h 38"/>
                  <a:gd name="T28" fmla="*/ 2147483647 w 17"/>
                  <a:gd name="T29" fmla="*/ 2147483647 h 38"/>
                  <a:gd name="T30" fmla="*/ 2147483647 w 17"/>
                  <a:gd name="T31" fmla="*/ 2147483647 h 38"/>
                  <a:gd name="T32" fmla="*/ 2147483647 w 17"/>
                  <a:gd name="T33" fmla="*/ 2147483647 h 38"/>
                  <a:gd name="T34" fmla="*/ 2147483647 w 17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38"/>
                  <a:gd name="T56" fmla="*/ 17 w 17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38">
                    <a:moveTo>
                      <a:pt x="16" y="0"/>
                    </a:moveTo>
                    <a:lnTo>
                      <a:pt x="10" y="3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37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10" y="32"/>
                    </a:lnTo>
                    <a:lnTo>
                      <a:pt x="13" y="29"/>
                    </a:lnTo>
                    <a:lnTo>
                      <a:pt x="8" y="18"/>
                    </a:lnTo>
                    <a:lnTo>
                      <a:pt x="10" y="11"/>
                    </a:lnTo>
                    <a:lnTo>
                      <a:pt x="13" y="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" name="Freeform 220"/>
              <p:cNvSpPr>
                <a:spLocks/>
              </p:cNvSpPr>
              <p:nvPr/>
            </p:nvSpPr>
            <p:spPr bwMode="auto">
              <a:xfrm>
                <a:off x="2748898" y="3653167"/>
                <a:ext cx="557547" cy="397658"/>
              </a:xfrm>
              <a:custGeom>
                <a:avLst/>
                <a:gdLst>
                  <a:gd name="T0" fmla="*/ 2147483647 w 344"/>
                  <a:gd name="T1" fmla="*/ 2147483647 h 243"/>
                  <a:gd name="T2" fmla="*/ 2147483647 w 344"/>
                  <a:gd name="T3" fmla="*/ 2147483647 h 243"/>
                  <a:gd name="T4" fmla="*/ 2147483647 w 344"/>
                  <a:gd name="T5" fmla="*/ 2147483647 h 243"/>
                  <a:gd name="T6" fmla="*/ 2147483647 w 344"/>
                  <a:gd name="T7" fmla="*/ 2147483647 h 243"/>
                  <a:gd name="T8" fmla="*/ 2147483647 w 344"/>
                  <a:gd name="T9" fmla="*/ 2147483647 h 243"/>
                  <a:gd name="T10" fmla="*/ 2147483647 w 344"/>
                  <a:gd name="T11" fmla="*/ 2147483647 h 243"/>
                  <a:gd name="T12" fmla="*/ 2147483647 w 344"/>
                  <a:gd name="T13" fmla="*/ 2147483647 h 243"/>
                  <a:gd name="T14" fmla="*/ 2147483647 w 344"/>
                  <a:gd name="T15" fmla="*/ 2147483647 h 243"/>
                  <a:gd name="T16" fmla="*/ 2147483647 w 344"/>
                  <a:gd name="T17" fmla="*/ 2147483647 h 243"/>
                  <a:gd name="T18" fmla="*/ 2147483647 w 344"/>
                  <a:gd name="T19" fmla="*/ 2147483647 h 243"/>
                  <a:gd name="T20" fmla="*/ 2147483647 w 344"/>
                  <a:gd name="T21" fmla="*/ 2147483647 h 243"/>
                  <a:gd name="T22" fmla="*/ 2147483647 w 344"/>
                  <a:gd name="T23" fmla="*/ 2147483647 h 243"/>
                  <a:gd name="T24" fmla="*/ 2147483647 w 344"/>
                  <a:gd name="T25" fmla="*/ 2147483647 h 243"/>
                  <a:gd name="T26" fmla="*/ 2147483647 w 344"/>
                  <a:gd name="T27" fmla="*/ 2147483647 h 243"/>
                  <a:gd name="T28" fmla="*/ 2147483647 w 344"/>
                  <a:gd name="T29" fmla="*/ 2147483647 h 243"/>
                  <a:gd name="T30" fmla="*/ 2147483647 w 344"/>
                  <a:gd name="T31" fmla="*/ 2147483647 h 243"/>
                  <a:gd name="T32" fmla="*/ 2147483647 w 344"/>
                  <a:gd name="T33" fmla="*/ 2147483647 h 243"/>
                  <a:gd name="T34" fmla="*/ 2147483647 w 344"/>
                  <a:gd name="T35" fmla="*/ 0 h 243"/>
                  <a:gd name="T36" fmla="*/ 2147483647 w 344"/>
                  <a:gd name="T37" fmla="*/ 2147483647 h 243"/>
                  <a:gd name="T38" fmla="*/ 2147483647 w 344"/>
                  <a:gd name="T39" fmla="*/ 2147483647 h 243"/>
                  <a:gd name="T40" fmla="*/ 2147483647 w 344"/>
                  <a:gd name="T41" fmla="*/ 2147483647 h 243"/>
                  <a:gd name="T42" fmla="*/ 2147483647 w 344"/>
                  <a:gd name="T43" fmla="*/ 2147483647 h 243"/>
                  <a:gd name="T44" fmla="*/ 2147483647 w 344"/>
                  <a:gd name="T45" fmla="*/ 2147483647 h 243"/>
                  <a:gd name="T46" fmla="*/ 2147483647 w 344"/>
                  <a:gd name="T47" fmla="*/ 2147483647 h 243"/>
                  <a:gd name="T48" fmla="*/ 2147483647 w 344"/>
                  <a:gd name="T49" fmla="*/ 2147483647 h 243"/>
                  <a:gd name="T50" fmla="*/ 2147483647 w 344"/>
                  <a:gd name="T51" fmla="*/ 2147483647 h 243"/>
                  <a:gd name="T52" fmla="*/ 2147483647 w 344"/>
                  <a:gd name="T53" fmla="*/ 2147483647 h 243"/>
                  <a:gd name="T54" fmla="*/ 2147483647 w 344"/>
                  <a:gd name="T55" fmla="*/ 2147483647 h 243"/>
                  <a:gd name="T56" fmla="*/ 2147483647 w 344"/>
                  <a:gd name="T57" fmla="*/ 2147483647 h 243"/>
                  <a:gd name="T58" fmla="*/ 2147483647 w 344"/>
                  <a:gd name="T59" fmla="*/ 2147483647 h 243"/>
                  <a:gd name="T60" fmla="*/ 2147483647 w 344"/>
                  <a:gd name="T61" fmla="*/ 2147483647 h 243"/>
                  <a:gd name="T62" fmla="*/ 2147483647 w 344"/>
                  <a:gd name="T63" fmla="*/ 2147483647 h 243"/>
                  <a:gd name="T64" fmla="*/ 2147483647 w 344"/>
                  <a:gd name="T65" fmla="*/ 2147483647 h 243"/>
                  <a:gd name="T66" fmla="*/ 2147483647 w 344"/>
                  <a:gd name="T67" fmla="*/ 2147483647 h 243"/>
                  <a:gd name="T68" fmla="*/ 2147483647 w 344"/>
                  <a:gd name="T69" fmla="*/ 2147483647 h 243"/>
                  <a:gd name="T70" fmla="*/ 2147483647 w 344"/>
                  <a:gd name="T71" fmla="*/ 2147483647 h 243"/>
                  <a:gd name="T72" fmla="*/ 2147483647 w 344"/>
                  <a:gd name="T73" fmla="*/ 2147483647 h 243"/>
                  <a:gd name="T74" fmla="*/ 2147483647 w 344"/>
                  <a:gd name="T75" fmla="*/ 2147483647 h 243"/>
                  <a:gd name="T76" fmla="*/ 2147483647 w 344"/>
                  <a:gd name="T77" fmla="*/ 2147483647 h 243"/>
                  <a:gd name="T78" fmla="*/ 2147483647 w 344"/>
                  <a:gd name="T79" fmla="*/ 2147483647 h 243"/>
                  <a:gd name="T80" fmla="*/ 2147483647 w 344"/>
                  <a:gd name="T81" fmla="*/ 2147483647 h 243"/>
                  <a:gd name="T82" fmla="*/ 2147483647 w 344"/>
                  <a:gd name="T83" fmla="*/ 2147483647 h 243"/>
                  <a:gd name="T84" fmla="*/ 2147483647 w 344"/>
                  <a:gd name="T85" fmla="*/ 2147483647 h 24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44"/>
                  <a:gd name="T130" fmla="*/ 0 h 243"/>
                  <a:gd name="T131" fmla="*/ 344 w 344"/>
                  <a:gd name="T132" fmla="*/ 243 h 24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44" h="243">
                    <a:moveTo>
                      <a:pt x="333" y="181"/>
                    </a:moveTo>
                    <a:lnTo>
                      <a:pt x="334" y="177"/>
                    </a:lnTo>
                    <a:lnTo>
                      <a:pt x="334" y="173"/>
                    </a:lnTo>
                    <a:lnTo>
                      <a:pt x="338" y="169"/>
                    </a:lnTo>
                    <a:lnTo>
                      <a:pt x="340" y="166"/>
                    </a:lnTo>
                    <a:lnTo>
                      <a:pt x="343" y="162"/>
                    </a:lnTo>
                    <a:lnTo>
                      <a:pt x="340" y="159"/>
                    </a:lnTo>
                    <a:lnTo>
                      <a:pt x="333" y="159"/>
                    </a:lnTo>
                    <a:lnTo>
                      <a:pt x="319" y="156"/>
                    </a:lnTo>
                    <a:lnTo>
                      <a:pt x="310" y="160"/>
                    </a:lnTo>
                    <a:lnTo>
                      <a:pt x="307" y="162"/>
                    </a:lnTo>
                    <a:lnTo>
                      <a:pt x="304" y="160"/>
                    </a:lnTo>
                    <a:lnTo>
                      <a:pt x="298" y="159"/>
                    </a:lnTo>
                    <a:lnTo>
                      <a:pt x="295" y="166"/>
                    </a:lnTo>
                    <a:lnTo>
                      <a:pt x="293" y="171"/>
                    </a:lnTo>
                    <a:lnTo>
                      <a:pt x="295" y="178"/>
                    </a:lnTo>
                    <a:lnTo>
                      <a:pt x="293" y="184"/>
                    </a:lnTo>
                    <a:lnTo>
                      <a:pt x="286" y="188"/>
                    </a:lnTo>
                    <a:lnTo>
                      <a:pt x="278" y="190"/>
                    </a:lnTo>
                    <a:lnTo>
                      <a:pt x="270" y="194"/>
                    </a:lnTo>
                    <a:lnTo>
                      <a:pt x="259" y="193"/>
                    </a:lnTo>
                    <a:lnTo>
                      <a:pt x="244" y="188"/>
                    </a:lnTo>
                    <a:lnTo>
                      <a:pt x="233" y="183"/>
                    </a:lnTo>
                    <a:lnTo>
                      <a:pt x="227" y="178"/>
                    </a:lnTo>
                    <a:lnTo>
                      <a:pt x="225" y="171"/>
                    </a:lnTo>
                    <a:lnTo>
                      <a:pt x="222" y="153"/>
                    </a:lnTo>
                    <a:lnTo>
                      <a:pt x="215" y="137"/>
                    </a:lnTo>
                    <a:lnTo>
                      <a:pt x="214" y="128"/>
                    </a:lnTo>
                    <a:lnTo>
                      <a:pt x="214" y="121"/>
                    </a:lnTo>
                    <a:lnTo>
                      <a:pt x="215" y="110"/>
                    </a:lnTo>
                    <a:lnTo>
                      <a:pt x="214" y="94"/>
                    </a:lnTo>
                    <a:lnTo>
                      <a:pt x="215" y="94"/>
                    </a:lnTo>
                    <a:lnTo>
                      <a:pt x="199" y="84"/>
                    </a:lnTo>
                    <a:lnTo>
                      <a:pt x="191" y="75"/>
                    </a:lnTo>
                    <a:lnTo>
                      <a:pt x="187" y="63"/>
                    </a:lnTo>
                    <a:lnTo>
                      <a:pt x="178" y="52"/>
                    </a:lnTo>
                    <a:lnTo>
                      <a:pt x="168" y="50"/>
                    </a:lnTo>
                    <a:lnTo>
                      <a:pt x="157" y="54"/>
                    </a:lnTo>
                    <a:lnTo>
                      <a:pt x="148" y="50"/>
                    </a:lnTo>
                    <a:lnTo>
                      <a:pt x="139" y="43"/>
                    </a:lnTo>
                    <a:lnTo>
                      <a:pt x="132" y="35"/>
                    </a:lnTo>
                    <a:lnTo>
                      <a:pt x="127" y="13"/>
                    </a:lnTo>
                    <a:lnTo>
                      <a:pt x="120" y="9"/>
                    </a:lnTo>
                    <a:lnTo>
                      <a:pt x="114" y="7"/>
                    </a:lnTo>
                    <a:lnTo>
                      <a:pt x="108" y="9"/>
                    </a:lnTo>
                    <a:lnTo>
                      <a:pt x="104" y="13"/>
                    </a:lnTo>
                    <a:lnTo>
                      <a:pt x="89" y="20"/>
                    </a:lnTo>
                    <a:lnTo>
                      <a:pt x="72" y="20"/>
                    </a:lnTo>
                    <a:lnTo>
                      <a:pt x="58" y="16"/>
                    </a:lnTo>
                    <a:lnTo>
                      <a:pt x="44" y="13"/>
                    </a:lnTo>
                    <a:lnTo>
                      <a:pt x="35" y="9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0" y="10"/>
                    </a:lnTo>
                    <a:lnTo>
                      <a:pt x="6" y="25"/>
                    </a:lnTo>
                    <a:lnTo>
                      <a:pt x="12" y="38"/>
                    </a:lnTo>
                    <a:lnTo>
                      <a:pt x="16" y="50"/>
                    </a:lnTo>
                    <a:lnTo>
                      <a:pt x="20" y="57"/>
                    </a:lnTo>
                    <a:lnTo>
                      <a:pt x="23" y="69"/>
                    </a:lnTo>
                    <a:lnTo>
                      <a:pt x="26" y="78"/>
                    </a:lnTo>
                    <a:lnTo>
                      <a:pt x="41" y="88"/>
                    </a:lnTo>
                    <a:lnTo>
                      <a:pt x="46" y="94"/>
                    </a:lnTo>
                    <a:lnTo>
                      <a:pt x="49" y="104"/>
                    </a:lnTo>
                    <a:lnTo>
                      <a:pt x="58" y="118"/>
                    </a:lnTo>
                    <a:lnTo>
                      <a:pt x="63" y="128"/>
                    </a:lnTo>
                    <a:lnTo>
                      <a:pt x="68" y="136"/>
                    </a:lnTo>
                    <a:lnTo>
                      <a:pt x="71" y="140"/>
                    </a:lnTo>
                    <a:lnTo>
                      <a:pt x="81" y="146"/>
                    </a:lnTo>
                    <a:lnTo>
                      <a:pt x="86" y="146"/>
                    </a:lnTo>
                    <a:lnTo>
                      <a:pt x="86" y="142"/>
                    </a:lnTo>
                    <a:lnTo>
                      <a:pt x="69" y="113"/>
                    </a:lnTo>
                    <a:lnTo>
                      <a:pt x="66" y="109"/>
                    </a:lnTo>
                    <a:lnTo>
                      <a:pt x="64" y="99"/>
                    </a:lnTo>
                    <a:lnTo>
                      <a:pt x="55" y="81"/>
                    </a:lnTo>
                    <a:lnTo>
                      <a:pt x="46" y="71"/>
                    </a:lnTo>
                    <a:lnTo>
                      <a:pt x="37" y="57"/>
                    </a:lnTo>
                    <a:lnTo>
                      <a:pt x="30" y="41"/>
                    </a:lnTo>
                    <a:lnTo>
                      <a:pt x="26" y="22"/>
                    </a:lnTo>
                    <a:lnTo>
                      <a:pt x="26" y="16"/>
                    </a:lnTo>
                    <a:lnTo>
                      <a:pt x="26" y="13"/>
                    </a:lnTo>
                    <a:lnTo>
                      <a:pt x="30" y="15"/>
                    </a:lnTo>
                    <a:lnTo>
                      <a:pt x="37" y="19"/>
                    </a:lnTo>
                    <a:lnTo>
                      <a:pt x="46" y="38"/>
                    </a:lnTo>
                    <a:lnTo>
                      <a:pt x="55" y="56"/>
                    </a:lnTo>
                    <a:lnTo>
                      <a:pt x="61" y="66"/>
                    </a:lnTo>
                    <a:lnTo>
                      <a:pt x="69" y="76"/>
                    </a:lnTo>
                    <a:lnTo>
                      <a:pt x="78" y="78"/>
                    </a:lnTo>
                    <a:lnTo>
                      <a:pt x="83" y="82"/>
                    </a:lnTo>
                    <a:lnTo>
                      <a:pt x="86" y="85"/>
                    </a:lnTo>
                    <a:lnTo>
                      <a:pt x="86" y="93"/>
                    </a:lnTo>
                    <a:lnTo>
                      <a:pt x="100" y="110"/>
                    </a:lnTo>
                    <a:lnTo>
                      <a:pt x="111" y="122"/>
                    </a:lnTo>
                    <a:lnTo>
                      <a:pt x="119" y="132"/>
                    </a:lnTo>
                    <a:lnTo>
                      <a:pt x="123" y="140"/>
                    </a:lnTo>
                    <a:lnTo>
                      <a:pt x="129" y="164"/>
                    </a:lnTo>
                    <a:lnTo>
                      <a:pt x="131" y="194"/>
                    </a:lnTo>
                    <a:lnTo>
                      <a:pt x="139" y="197"/>
                    </a:lnTo>
                    <a:lnTo>
                      <a:pt x="151" y="197"/>
                    </a:lnTo>
                    <a:lnTo>
                      <a:pt x="171" y="206"/>
                    </a:lnTo>
                    <a:lnTo>
                      <a:pt x="185" y="218"/>
                    </a:lnTo>
                    <a:lnTo>
                      <a:pt x="199" y="218"/>
                    </a:lnTo>
                    <a:lnTo>
                      <a:pt x="239" y="233"/>
                    </a:lnTo>
                    <a:lnTo>
                      <a:pt x="256" y="233"/>
                    </a:lnTo>
                    <a:lnTo>
                      <a:pt x="267" y="234"/>
                    </a:lnTo>
                    <a:lnTo>
                      <a:pt x="273" y="234"/>
                    </a:lnTo>
                    <a:lnTo>
                      <a:pt x="278" y="242"/>
                    </a:lnTo>
                    <a:lnTo>
                      <a:pt x="281" y="237"/>
                    </a:lnTo>
                    <a:lnTo>
                      <a:pt x="281" y="233"/>
                    </a:lnTo>
                    <a:lnTo>
                      <a:pt x="284" y="230"/>
                    </a:lnTo>
                    <a:lnTo>
                      <a:pt x="286" y="225"/>
                    </a:lnTo>
                    <a:lnTo>
                      <a:pt x="284" y="221"/>
                    </a:lnTo>
                    <a:lnTo>
                      <a:pt x="281" y="218"/>
                    </a:lnTo>
                    <a:lnTo>
                      <a:pt x="285" y="215"/>
                    </a:lnTo>
                    <a:lnTo>
                      <a:pt x="284" y="215"/>
                    </a:lnTo>
                    <a:lnTo>
                      <a:pt x="307" y="215"/>
                    </a:lnTo>
                    <a:lnTo>
                      <a:pt x="307" y="206"/>
                    </a:lnTo>
                    <a:lnTo>
                      <a:pt x="297" y="196"/>
                    </a:lnTo>
                    <a:lnTo>
                      <a:pt x="298" y="196"/>
                    </a:lnTo>
                    <a:lnTo>
                      <a:pt x="298" y="188"/>
                    </a:lnTo>
                    <a:lnTo>
                      <a:pt x="318" y="188"/>
                    </a:lnTo>
                    <a:lnTo>
                      <a:pt x="319" y="190"/>
                    </a:lnTo>
                    <a:lnTo>
                      <a:pt x="318" y="187"/>
                    </a:lnTo>
                    <a:lnTo>
                      <a:pt x="321" y="184"/>
                    </a:lnTo>
                    <a:lnTo>
                      <a:pt x="321" y="187"/>
                    </a:lnTo>
                    <a:lnTo>
                      <a:pt x="323" y="187"/>
                    </a:lnTo>
                    <a:lnTo>
                      <a:pt x="326" y="183"/>
                    </a:lnTo>
                    <a:lnTo>
                      <a:pt x="327" y="183"/>
                    </a:lnTo>
                    <a:lnTo>
                      <a:pt x="333" y="18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" name="Freeform 224"/>
              <p:cNvSpPr>
                <a:spLocks/>
              </p:cNvSpPr>
              <p:nvPr/>
            </p:nvSpPr>
            <p:spPr bwMode="auto">
              <a:xfrm>
                <a:off x="3770418" y="3984548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8" y="16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" name="Freeform 225"/>
              <p:cNvSpPr>
                <a:spLocks/>
              </p:cNvSpPr>
              <p:nvPr/>
            </p:nvSpPr>
            <p:spPr bwMode="auto">
              <a:xfrm>
                <a:off x="3793812" y="4015737"/>
                <a:ext cx="25342" cy="29240"/>
              </a:xfrm>
              <a:custGeom>
                <a:avLst/>
                <a:gdLst>
                  <a:gd name="T0" fmla="*/ 0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0 h 17"/>
                  <a:gd name="T8" fmla="*/ 0 w 17"/>
                  <a:gd name="T9" fmla="*/ 2147483647 h 17"/>
                  <a:gd name="T10" fmla="*/ 0 w 17"/>
                  <a:gd name="T11" fmla="*/ 2147483647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17"/>
                  <a:gd name="T20" fmla="*/ 17 w 17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2" name="Freeform 228"/>
              <p:cNvSpPr>
                <a:spLocks/>
              </p:cNvSpPr>
              <p:nvPr/>
            </p:nvSpPr>
            <p:spPr bwMode="auto">
              <a:xfrm>
                <a:off x="3717782" y="3980650"/>
                <a:ext cx="27292" cy="25342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0 h 17"/>
                  <a:gd name="T8" fmla="*/ 2147483647 w 17"/>
                  <a:gd name="T9" fmla="*/ 0 h 17"/>
                  <a:gd name="T10" fmla="*/ 0 w 17"/>
                  <a:gd name="T11" fmla="*/ 2147483647 h 17"/>
                  <a:gd name="T12" fmla="*/ 2147483647 w 17"/>
                  <a:gd name="T13" fmla="*/ 214748364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8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" name="Freeform 229"/>
              <p:cNvSpPr>
                <a:spLocks/>
              </p:cNvSpPr>
              <p:nvPr/>
            </p:nvSpPr>
            <p:spPr bwMode="auto">
              <a:xfrm>
                <a:off x="3464352" y="3783771"/>
                <a:ext cx="27292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2147483647 w 17"/>
                  <a:gd name="T7" fmla="*/ 0 h 17"/>
                  <a:gd name="T8" fmla="*/ 0 w 17"/>
                  <a:gd name="T9" fmla="*/ 2147483647 h 17"/>
                  <a:gd name="T10" fmla="*/ 2147483647 w 17"/>
                  <a:gd name="T11" fmla="*/ 2147483647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17"/>
                  <a:gd name="T20" fmla="*/ 17 w 17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17">
                    <a:moveTo>
                      <a:pt x="8" y="16"/>
                    </a:moveTo>
                    <a:lnTo>
                      <a:pt x="16" y="10"/>
                    </a:lnTo>
                    <a:lnTo>
                      <a:pt x="14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Freeform 230"/>
              <p:cNvSpPr>
                <a:spLocks/>
              </p:cNvSpPr>
              <p:nvPr/>
            </p:nvSpPr>
            <p:spPr bwMode="auto">
              <a:xfrm>
                <a:off x="3518936" y="3783771"/>
                <a:ext cx="25344" cy="35087"/>
              </a:xfrm>
              <a:custGeom>
                <a:avLst/>
                <a:gdLst>
                  <a:gd name="T0" fmla="*/ 2147483647 w 17"/>
                  <a:gd name="T1" fmla="*/ 2147483647 h 23"/>
                  <a:gd name="T2" fmla="*/ 2147483647 w 17"/>
                  <a:gd name="T3" fmla="*/ 2147483647 h 23"/>
                  <a:gd name="T4" fmla="*/ 2147483647 w 17"/>
                  <a:gd name="T5" fmla="*/ 0 h 23"/>
                  <a:gd name="T6" fmla="*/ 2147483647 w 17"/>
                  <a:gd name="T7" fmla="*/ 2147483647 h 23"/>
                  <a:gd name="T8" fmla="*/ 0 w 17"/>
                  <a:gd name="T9" fmla="*/ 2147483647 h 23"/>
                  <a:gd name="T10" fmla="*/ 2147483647 w 17"/>
                  <a:gd name="T11" fmla="*/ 2147483647 h 23"/>
                  <a:gd name="T12" fmla="*/ 2147483647 w 17"/>
                  <a:gd name="T13" fmla="*/ 2147483647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23"/>
                  <a:gd name="T23" fmla="*/ 17 w 17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23">
                    <a:moveTo>
                      <a:pt x="8" y="22"/>
                    </a:moveTo>
                    <a:lnTo>
                      <a:pt x="16" y="12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0" y="12"/>
                    </a:lnTo>
                    <a:lnTo>
                      <a:pt x="8" y="19"/>
                    </a:lnTo>
                    <a:lnTo>
                      <a:pt x="8" y="2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3548179" y="3857844"/>
                <a:ext cx="2924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17"/>
                  <a:gd name="T20" fmla="*/ 17 w 17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17">
                    <a:moveTo>
                      <a:pt x="8" y="16"/>
                    </a:moveTo>
                    <a:lnTo>
                      <a:pt x="16" y="5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4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7" name="Freeform 232"/>
              <p:cNvSpPr>
                <a:spLocks/>
              </p:cNvSpPr>
              <p:nvPr/>
            </p:nvSpPr>
            <p:spPr bwMode="auto">
              <a:xfrm>
                <a:off x="3571573" y="3861743"/>
                <a:ext cx="27292" cy="1949"/>
              </a:xfrm>
              <a:custGeom>
                <a:avLst/>
                <a:gdLst>
                  <a:gd name="T0" fmla="*/ 2147483647 w 17"/>
                  <a:gd name="T1" fmla="*/ 0 h 1"/>
                  <a:gd name="T2" fmla="*/ 2147483647 w 17"/>
                  <a:gd name="T3" fmla="*/ 0 h 1"/>
                  <a:gd name="T4" fmla="*/ 2147483647 w 17"/>
                  <a:gd name="T5" fmla="*/ 0 h 1"/>
                  <a:gd name="T6" fmla="*/ 0 w 17"/>
                  <a:gd name="T7" fmla="*/ 0 h 1"/>
                  <a:gd name="T8" fmla="*/ 2147483647 w 17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"/>
                  <a:gd name="T17" fmla="*/ 17 w 17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">
                    <a:moveTo>
                      <a:pt x="8" y="0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" name="Freeform 233"/>
              <p:cNvSpPr>
                <a:spLocks/>
              </p:cNvSpPr>
              <p:nvPr/>
            </p:nvSpPr>
            <p:spPr bwMode="auto">
              <a:xfrm>
                <a:off x="3559876" y="3920222"/>
                <a:ext cx="27292" cy="27290"/>
              </a:xfrm>
              <a:custGeom>
                <a:avLst/>
                <a:gdLst>
                  <a:gd name="T0" fmla="*/ 0 w 17"/>
                  <a:gd name="T1" fmla="*/ 2147483647 h 17"/>
                  <a:gd name="T2" fmla="*/ 2147483647 w 17"/>
                  <a:gd name="T3" fmla="*/ 0 h 17"/>
                  <a:gd name="T4" fmla="*/ 2147483647 w 17"/>
                  <a:gd name="T5" fmla="*/ 0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8"/>
                    </a:moveTo>
                    <a:lnTo>
                      <a:pt x="2" y="0"/>
                    </a:lnTo>
                    <a:lnTo>
                      <a:pt x="8" y="0"/>
                    </a:lnTo>
                    <a:lnTo>
                      <a:pt x="13" y="5"/>
                    </a:lnTo>
                    <a:lnTo>
                      <a:pt x="16" y="10"/>
                    </a:lnTo>
                    <a:lnTo>
                      <a:pt x="8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Freeform 234"/>
              <p:cNvSpPr>
                <a:spLocks/>
              </p:cNvSpPr>
              <p:nvPr/>
            </p:nvSpPr>
            <p:spPr bwMode="auto">
              <a:xfrm>
                <a:off x="3503341" y="3855894"/>
                <a:ext cx="27292" cy="27290"/>
              </a:xfrm>
              <a:custGeom>
                <a:avLst/>
                <a:gdLst>
                  <a:gd name="T0" fmla="*/ 2147483647 w 17"/>
                  <a:gd name="T1" fmla="*/ 0 h 17"/>
                  <a:gd name="T2" fmla="*/ 0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2147483647 w 17"/>
                  <a:gd name="T13" fmla="*/ 2147483647 h 17"/>
                  <a:gd name="T14" fmla="*/ 2147483647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7" y="0"/>
                    </a:moveTo>
                    <a:lnTo>
                      <a:pt x="0" y="3"/>
                    </a:lnTo>
                    <a:lnTo>
                      <a:pt x="3" y="8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3"/>
                    </a:lnTo>
                    <a:lnTo>
                      <a:pt x="14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" name="Freeform 235"/>
              <p:cNvSpPr>
                <a:spLocks/>
              </p:cNvSpPr>
              <p:nvPr/>
            </p:nvSpPr>
            <p:spPr bwMode="auto">
              <a:xfrm>
                <a:off x="3589117" y="3953360"/>
                <a:ext cx="52637" cy="42885"/>
              </a:xfrm>
              <a:custGeom>
                <a:avLst/>
                <a:gdLst>
                  <a:gd name="T0" fmla="*/ 2147483647 w 33"/>
                  <a:gd name="T1" fmla="*/ 0 h 26"/>
                  <a:gd name="T2" fmla="*/ 2147483647 w 33"/>
                  <a:gd name="T3" fmla="*/ 2147483647 h 26"/>
                  <a:gd name="T4" fmla="*/ 2147483647 w 33"/>
                  <a:gd name="T5" fmla="*/ 2147483647 h 26"/>
                  <a:gd name="T6" fmla="*/ 0 w 33"/>
                  <a:gd name="T7" fmla="*/ 2147483647 h 26"/>
                  <a:gd name="T8" fmla="*/ 2147483647 w 33"/>
                  <a:gd name="T9" fmla="*/ 2147483647 h 26"/>
                  <a:gd name="T10" fmla="*/ 2147483647 w 33"/>
                  <a:gd name="T11" fmla="*/ 2147483647 h 26"/>
                  <a:gd name="T12" fmla="*/ 2147483647 w 33"/>
                  <a:gd name="T13" fmla="*/ 2147483647 h 26"/>
                  <a:gd name="T14" fmla="*/ 2147483647 w 33"/>
                  <a:gd name="T15" fmla="*/ 2147483647 h 26"/>
                  <a:gd name="T16" fmla="*/ 2147483647 w 33"/>
                  <a:gd name="T17" fmla="*/ 2147483647 h 26"/>
                  <a:gd name="T18" fmla="*/ 2147483647 w 33"/>
                  <a:gd name="T19" fmla="*/ 2147483647 h 26"/>
                  <a:gd name="T20" fmla="*/ 2147483647 w 33"/>
                  <a:gd name="T21" fmla="*/ 2147483647 h 26"/>
                  <a:gd name="T22" fmla="*/ 2147483647 w 33"/>
                  <a:gd name="T23" fmla="*/ 2147483647 h 26"/>
                  <a:gd name="T24" fmla="*/ 2147483647 w 33"/>
                  <a:gd name="T25" fmla="*/ 2147483647 h 26"/>
                  <a:gd name="T26" fmla="*/ 2147483647 w 33"/>
                  <a:gd name="T27" fmla="*/ 2147483647 h 26"/>
                  <a:gd name="T28" fmla="*/ 2147483647 w 33"/>
                  <a:gd name="T29" fmla="*/ 2147483647 h 26"/>
                  <a:gd name="T30" fmla="*/ 2147483647 w 33"/>
                  <a:gd name="T31" fmla="*/ 2147483647 h 26"/>
                  <a:gd name="T32" fmla="*/ 2147483647 w 33"/>
                  <a:gd name="T33" fmla="*/ 2147483647 h 26"/>
                  <a:gd name="T34" fmla="*/ 2147483647 w 33"/>
                  <a:gd name="T35" fmla="*/ 2147483647 h 26"/>
                  <a:gd name="T36" fmla="*/ 2147483647 w 33"/>
                  <a:gd name="T37" fmla="*/ 0 h 26"/>
                  <a:gd name="T38" fmla="*/ 2147483647 w 33"/>
                  <a:gd name="T39" fmla="*/ 0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26"/>
                  <a:gd name="T62" fmla="*/ 33 w 33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26">
                    <a:moveTo>
                      <a:pt x="4" y="0"/>
                    </a:moveTo>
                    <a:lnTo>
                      <a:pt x="6" y="6"/>
                    </a:lnTo>
                    <a:lnTo>
                      <a:pt x="1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9" y="25"/>
                    </a:lnTo>
                    <a:lnTo>
                      <a:pt x="14" y="20"/>
                    </a:lnTo>
                    <a:lnTo>
                      <a:pt x="19" y="21"/>
                    </a:lnTo>
                    <a:lnTo>
                      <a:pt x="19" y="20"/>
                    </a:lnTo>
                    <a:lnTo>
                      <a:pt x="27" y="20"/>
                    </a:lnTo>
                    <a:lnTo>
                      <a:pt x="32" y="17"/>
                    </a:lnTo>
                    <a:lnTo>
                      <a:pt x="30" y="12"/>
                    </a:lnTo>
                    <a:lnTo>
                      <a:pt x="25" y="8"/>
                    </a:lnTo>
                    <a:lnTo>
                      <a:pt x="20" y="8"/>
                    </a:lnTo>
                    <a:lnTo>
                      <a:pt x="24" y="5"/>
                    </a:lnTo>
                    <a:lnTo>
                      <a:pt x="17" y="5"/>
                    </a:lnTo>
                    <a:lnTo>
                      <a:pt x="11" y="0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1" name="Freeform 236"/>
              <p:cNvSpPr>
                <a:spLocks/>
              </p:cNvSpPr>
              <p:nvPr/>
            </p:nvSpPr>
            <p:spPr bwMode="auto">
              <a:xfrm>
                <a:off x="3538431" y="3943614"/>
                <a:ext cx="62383" cy="54581"/>
              </a:xfrm>
              <a:custGeom>
                <a:avLst/>
                <a:gdLst>
                  <a:gd name="T0" fmla="*/ 2147483647 w 40"/>
                  <a:gd name="T1" fmla="*/ 2147483647 h 33"/>
                  <a:gd name="T2" fmla="*/ 2147483647 w 40"/>
                  <a:gd name="T3" fmla="*/ 2147483647 h 33"/>
                  <a:gd name="T4" fmla="*/ 2147483647 w 40"/>
                  <a:gd name="T5" fmla="*/ 2147483647 h 33"/>
                  <a:gd name="T6" fmla="*/ 2147483647 w 40"/>
                  <a:gd name="T7" fmla="*/ 2147483647 h 33"/>
                  <a:gd name="T8" fmla="*/ 2147483647 w 40"/>
                  <a:gd name="T9" fmla="*/ 2147483647 h 33"/>
                  <a:gd name="T10" fmla="*/ 2147483647 w 40"/>
                  <a:gd name="T11" fmla="*/ 2147483647 h 33"/>
                  <a:gd name="T12" fmla="*/ 2147483647 w 40"/>
                  <a:gd name="T13" fmla="*/ 2147483647 h 33"/>
                  <a:gd name="T14" fmla="*/ 2147483647 w 40"/>
                  <a:gd name="T15" fmla="*/ 2147483647 h 33"/>
                  <a:gd name="T16" fmla="*/ 2147483647 w 40"/>
                  <a:gd name="T17" fmla="*/ 2147483647 h 33"/>
                  <a:gd name="T18" fmla="*/ 2147483647 w 40"/>
                  <a:gd name="T19" fmla="*/ 2147483647 h 33"/>
                  <a:gd name="T20" fmla="*/ 0 w 40"/>
                  <a:gd name="T21" fmla="*/ 2147483647 h 33"/>
                  <a:gd name="T22" fmla="*/ 2147483647 w 40"/>
                  <a:gd name="T23" fmla="*/ 2147483647 h 33"/>
                  <a:gd name="T24" fmla="*/ 2147483647 w 40"/>
                  <a:gd name="T25" fmla="*/ 2147483647 h 33"/>
                  <a:gd name="T26" fmla="*/ 2147483647 w 40"/>
                  <a:gd name="T27" fmla="*/ 2147483647 h 33"/>
                  <a:gd name="T28" fmla="*/ 2147483647 w 40"/>
                  <a:gd name="T29" fmla="*/ 2147483647 h 33"/>
                  <a:gd name="T30" fmla="*/ 2147483647 w 40"/>
                  <a:gd name="T31" fmla="*/ 2147483647 h 33"/>
                  <a:gd name="T32" fmla="*/ 2147483647 w 40"/>
                  <a:gd name="T33" fmla="*/ 2147483647 h 33"/>
                  <a:gd name="T34" fmla="*/ 2147483647 w 40"/>
                  <a:gd name="T35" fmla="*/ 2147483647 h 33"/>
                  <a:gd name="T36" fmla="*/ 2147483647 w 40"/>
                  <a:gd name="T37" fmla="*/ 2147483647 h 33"/>
                  <a:gd name="T38" fmla="*/ 2147483647 w 40"/>
                  <a:gd name="T39" fmla="*/ 2147483647 h 33"/>
                  <a:gd name="T40" fmla="*/ 2147483647 w 40"/>
                  <a:gd name="T41" fmla="*/ 2147483647 h 33"/>
                  <a:gd name="T42" fmla="*/ 2147483647 w 40"/>
                  <a:gd name="T43" fmla="*/ 2147483647 h 33"/>
                  <a:gd name="T44" fmla="*/ 2147483647 w 40"/>
                  <a:gd name="T45" fmla="*/ 2147483647 h 33"/>
                  <a:gd name="T46" fmla="*/ 2147483647 w 40"/>
                  <a:gd name="T47" fmla="*/ 2147483647 h 33"/>
                  <a:gd name="T48" fmla="*/ 2147483647 w 40"/>
                  <a:gd name="T49" fmla="*/ 2147483647 h 33"/>
                  <a:gd name="T50" fmla="*/ 2147483647 w 40"/>
                  <a:gd name="T51" fmla="*/ 0 h 33"/>
                  <a:gd name="T52" fmla="*/ 2147483647 w 40"/>
                  <a:gd name="T53" fmla="*/ 2147483647 h 3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0"/>
                  <a:gd name="T82" fmla="*/ 0 h 33"/>
                  <a:gd name="T83" fmla="*/ 40 w 40"/>
                  <a:gd name="T84" fmla="*/ 33 h 3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0" h="33">
                    <a:moveTo>
                      <a:pt x="9" y="2"/>
                    </a:moveTo>
                    <a:lnTo>
                      <a:pt x="6" y="5"/>
                    </a:lnTo>
                    <a:lnTo>
                      <a:pt x="11" y="8"/>
                    </a:lnTo>
                    <a:lnTo>
                      <a:pt x="20" y="8"/>
                    </a:lnTo>
                    <a:lnTo>
                      <a:pt x="22" y="12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17" y="19"/>
                    </a:lnTo>
                    <a:lnTo>
                      <a:pt x="8" y="16"/>
                    </a:lnTo>
                    <a:lnTo>
                      <a:pt x="3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12" y="22"/>
                    </a:lnTo>
                    <a:lnTo>
                      <a:pt x="17" y="25"/>
                    </a:lnTo>
                    <a:lnTo>
                      <a:pt x="22" y="31"/>
                    </a:lnTo>
                    <a:lnTo>
                      <a:pt x="29" y="32"/>
                    </a:lnTo>
                    <a:lnTo>
                      <a:pt x="35" y="32"/>
                    </a:lnTo>
                    <a:lnTo>
                      <a:pt x="37" y="31"/>
                    </a:lnTo>
                    <a:lnTo>
                      <a:pt x="35" y="27"/>
                    </a:lnTo>
                    <a:lnTo>
                      <a:pt x="32" y="22"/>
                    </a:lnTo>
                    <a:lnTo>
                      <a:pt x="34" y="17"/>
                    </a:lnTo>
                    <a:lnTo>
                      <a:pt x="39" y="11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25" y="2"/>
                    </a:lnTo>
                    <a:lnTo>
                      <a:pt x="17" y="0"/>
                    </a:lnTo>
                    <a:lnTo>
                      <a:pt x="9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Freeform 237"/>
              <p:cNvSpPr>
                <a:spLocks/>
              </p:cNvSpPr>
              <p:nvPr/>
            </p:nvSpPr>
            <p:spPr bwMode="auto">
              <a:xfrm>
                <a:off x="3468250" y="3980650"/>
                <a:ext cx="31192" cy="25342"/>
              </a:xfrm>
              <a:custGeom>
                <a:avLst/>
                <a:gdLst>
                  <a:gd name="T0" fmla="*/ 2147483647 w 20"/>
                  <a:gd name="T1" fmla="*/ 0 h 17"/>
                  <a:gd name="T2" fmla="*/ 2147483647 w 20"/>
                  <a:gd name="T3" fmla="*/ 2147483647 h 17"/>
                  <a:gd name="T4" fmla="*/ 0 w 20"/>
                  <a:gd name="T5" fmla="*/ 2147483647 h 17"/>
                  <a:gd name="T6" fmla="*/ 0 w 20"/>
                  <a:gd name="T7" fmla="*/ 2147483647 h 17"/>
                  <a:gd name="T8" fmla="*/ 2147483647 w 20"/>
                  <a:gd name="T9" fmla="*/ 2147483647 h 17"/>
                  <a:gd name="T10" fmla="*/ 2147483647 w 20"/>
                  <a:gd name="T11" fmla="*/ 2147483647 h 17"/>
                  <a:gd name="T12" fmla="*/ 2147483647 w 20"/>
                  <a:gd name="T13" fmla="*/ 2147483647 h 17"/>
                  <a:gd name="T14" fmla="*/ 2147483647 w 20"/>
                  <a:gd name="T15" fmla="*/ 2147483647 h 17"/>
                  <a:gd name="T16" fmla="*/ 2147483647 w 20"/>
                  <a:gd name="T17" fmla="*/ 2147483647 h 17"/>
                  <a:gd name="T18" fmla="*/ 2147483647 w 20"/>
                  <a:gd name="T19" fmla="*/ 2147483647 h 17"/>
                  <a:gd name="T20" fmla="*/ 2147483647 w 20"/>
                  <a:gd name="T21" fmla="*/ 2147483647 h 17"/>
                  <a:gd name="T22" fmla="*/ 2147483647 w 20"/>
                  <a:gd name="T23" fmla="*/ 2147483647 h 17"/>
                  <a:gd name="T24" fmla="*/ 2147483647 w 20"/>
                  <a:gd name="T25" fmla="*/ 2147483647 h 17"/>
                  <a:gd name="T26" fmla="*/ 2147483647 w 20"/>
                  <a:gd name="T27" fmla="*/ 0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17"/>
                  <a:gd name="T44" fmla="*/ 20 w 20"/>
                  <a:gd name="T45" fmla="*/ 17 h 1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17">
                    <a:moveTo>
                      <a:pt x="7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12" y="12"/>
                    </a:lnTo>
                    <a:lnTo>
                      <a:pt x="13" y="12"/>
                    </a:lnTo>
                    <a:lnTo>
                      <a:pt x="16" y="16"/>
                    </a:lnTo>
                    <a:lnTo>
                      <a:pt x="19" y="12"/>
                    </a:lnTo>
                    <a:lnTo>
                      <a:pt x="19" y="8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3" name="Freeform 238"/>
              <p:cNvSpPr>
                <a:spLocks/>
              </p:cNvSpPr>
              <p:nvPr/>
            </p:nvSpPr>
            <p:spPr bwMode="auto">
              <a:xfrm>
                <a:off x="3335687" y="3873439"/>
                <a:ext cx="204694" cy="85769"/>
              </a:xfrm>
              <a:custGeom>
                <a:avLst/>
                <a:gdLst>
                  <a:gd name="T0" fmla="*/ 2147483647 w 125"/>
                  <a:gd name="T1" fmla="*/ 2147483647 h 53"/>
                  <a:gd name="T2" fmla="*/ 2147483647 w 125"/>
                  <a:gd name="T3" fmla="*/ 2147483647 h 53"/>
                  <a:gd name="T4" fmla="*/ 2147483647 w 125"/>
                  <a:gd name="T5" fmla="*/ 2147483647 h 53"/>
                  <a:gd name="T6" fmla="*/ 0 w 125"/>
                  <a:gd name="T7" fmla="*/ 2147483647 h 53"/>
                  <a:gd name="T8" fmla="*/ 0 w 125"/>
                  <a:gd name="T9" fmla="*/ 2147483647 h 53"/>
                  <a:gd name="T10" fmla="*/ 2147483647 w 125"/>
                  <a:gd name="T11" fmla="*/ 2147483647 h 53"/>
                  <a:gd name="T12" fmla="*/ 2147483647 w 125"/>
                  <a:gd name="T13" fmla="*/ 2147483647 h 53"/>
                  <a:gd name="T14" fmla="*/ 2147483647 w 125"/>
                  <a:gd name="T15" fmla="*/ 2147483647 h 53"/>
                  <a:gd name="T16" fmla="*/ 2147483647 w 125"/>
                  <a:gd name="T17" fmla="*/ 2147483647 h 53"/>
                  <a:gd name="T18" fmla="*/ 2147483647 w 125"/>
                  <a:gd name="T19" fmla="*/ 2147483647 h 53"/>
                  <a:gd name="T20" fmla="*/ 2147483647 w 125"/>
                  <a:gd name="T21" fmla="*/ 2147483647 h 53"/>
                  <a:gd name="T22" fmla="*/ 2147483647 w 125"/>
                  <a:gd name="T23" fmla="*/ 2147483647 h 53"/>
                  <a:gd name="T24" fmla="*/ 2147483647 w 125"/>
                  <a:gd name="T25" fmla="*/ 2147483647 h 53"/>
                  <a:gd name="T26" fmla="*/ 2147483647 w 125"/>
                  <a:gd name="T27" fmla="*/ 2147483647 h 53"/>
                  <a:gd name="T28" fmla="*/ 2147483647 w 125"/>
                  <a:gd name="T29" fmla="*/ 2147483647 h 53"/>
                  <a:gd name="T30" fmla="*/ 2147483647 w 125"/>
                  <a:gd name="T31" fmla="*/ 2147483647 h 53"/>
                  <a:gd name="T32" fmla="*/ 2147483647 w 125"/>
                  <a:gd name="T33" fmla="*/ 2147483647 h 53"/>
                  <a:gd name="T34" fmla="*/ 2147483647 w 125"/>
                  <a:gd name="T35" fmla="*/ 2147483647 h 53"/>
                  <a:gd name="T36" fmla="*/ 2147483647 w 125"/>
                  <a:gd name="T37" fmla="*/ 2147483647 h 53"/>
                  <a:gd name="T38" fmla="*/ 2147483647 w 125"/>
                  <a:gd name="T39" fmla="*/ 2147483647 h 53"/>
                  <a:gd name="T40" fmla="*/ 2147483647 w 125"/>
                  <a:gd name="T41" fmla="*/ 2147483647 h 53"/>
                  <a:gd name="T42" fmla="*/ 2147483647 w 125"/>
                  <a:gd name="T43" fmla="*/ 2147483647 h 53"/>
                  <a:gd name="T44" fmla="*/ 2147483647 w 125"/>
                  <a:gd name="T45" fmla="*/ 2147483647 h 53"/>
                  <a:gd name="T46" fmla="*/ 2147483647 w 125"/>
                  <a:gd name="T47" fmla="*/ 2147483647 h 53"/>
                  <a:gd name="T48" fmla="*/ 2147483647 w 125"/>
                  <a:gd name="T49" fmla="*/ 2147483647 h 53"/>
                  <a:gd name="T50" fmla="*/ 2147483647 w 125"/>
                  <a:gd name="T51" fmla="*/ 2147483647 h 53"/>
                  <a:gd name="T52" fmla="*/ 2147483647 w 125"/>
                  <a:gd name="T53" fmla="*/ 2147483647 h 53"/>
                  <a:gd name="T54" fmla="*/ 2147483647 w 125"/>
                  <a:gd name="T55" fmla="*/ 2147483647 h 53"/>
                  <a:gd name="T56" fmla="*/ 2147483647 w 125"/>
                  <a:gd name="T57" fmla="*/ 2147483647 h 53"/>
                  <a:gd name="T58" fmla="*/ 2147483647 w 125"/>
                  <a:gd name="T59" fmla="*/ 2147483647 h 53"/>
                  <a:gd name="T60" fmla="*/ 2147483647 w 125"/>
                  <a:gd name="T61" fmla="*/ 2147483647 h 53"/>
                  <a:gd name="T62" fmla="*/ 2147483647 w 125"/>
                  <a:gd name="T63" fmla="*/ 2147483647 h 53"/>
                  <a:gd name="T64" fmla="*/ 2147483647 w 125"/>
                  <a:gd name="T65" fmla="*/ 2147483647 h 53"/>
                  <a:gd name="T66" fmla="*/ 2147483647 w 125"/>
                  <a:gd name="T67" fmla="*/ 2147483647 h 53"/>
                  <a:gd name="T68" fmla="*/ 2147483647 w 125"/>
                  <a:gd name="T69" fmla="*/ 0 h 53"/>
                  <a:gd name="T70" fmla="*/ 2147483647 w 125"/>
                  <a:gd name="T71" fmla="*/ 0 h 53"/>
                  <a:gd name="T72" fmla="*/ 2147483647 w 125"/>
                  <a:gd name="T73" fmla="*/ 2147483647 h 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25"/>
                  <a:gd name="T112" fmla="*/ 0 h 53"/>
                  <a:gd name="T113" fmla="*/ 125 w 125"/>
                  <a:gd name="T114" fmla="*/ 53 h 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25" h="53">
                    <a:moveTo>
                      <a:pt x="18" y="2"/>
                    </a:moveTo>
                    <a:lnTo>
                      <a:pt x="9" y="5"/>
                    </a:lnTo>
                    <a:lnTo>
                      <a:pt x="4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7" y="20"/>
                    </a:lnTo>
                    <a:lnTo>
                      <a:pt x="13" y="18"/>
                    </a:lnTo>
                    <a:lnTo>
                      <a:pt x="21" y="14"/>
                    </a:lnTo>
                    <a:lnTo>
                      <a:pt x="26" y="14"/>
                    </a:lnTo>
                    <a:lnTo>
                      <a:pt x="29" y="14"/>
                    </a:lnTo>
                    <a:lnTo>
                      <a:pt x="43" y="18"/>
                    </a:lnTo>
                    <a:lnTo>
                      <a:pt x="48" y="20"/>
                    </a:lnTo>
                    <a:lnTo>
                      <a:pt x="59" y="27"/>
                    </a:lnTo>
                    <a:lnTo>
                      <a:pt x="59" y="29"/>
                    </a:lnTo>
                    <a:lnTo>
                      <a:pt x="68" y="34"/>
                    </a:lnTo>
                    <a:lnTo>
                      <a:pt x="77" y="35"/>
                    </a:lnTo>
                    <a:lnTo>
                      <a:pt x="76" y="35"/>
                    </a:lnTo>
                    <a:lnTo>
                      <a:pt x="88" y="35"/>
                    </a:lnTo>
                    <a:lnTo>
                      <a:pt x="85" y="41"/>
                    </a:lnTo>
                    <a:lnTo>
                      <a:pt x="79" y="44"/>
                    </a:lnTo>
                    <a:lnTo>
                      <a:pt x="82" y="49"/>
                    </a:lnTo>
                    <a:lnTo>
                      <a:pt x="99" y="52"/>
                    </a:lnTo>
                    <a:lnTo>
                      <a:pt x="109" y="49"/>
                    </a:lnTo>
                    <a:lnTo>
                      <a:pt x="107" y="46"/>
                    </a:lnTo>
                    <a:lnTo>
                      <a:pt x="121" y="46"/>
                    </a:lnTo>
                    <a:lnTo>
                      <a:pt x="124" y="43"/>
                    </a:lnTo>
                    <a:lnTo>
                      <a:pt x="121" y="37"/>
                    </a:lnTo>
                    <a:lnTo>
                      <a:pt x="104" y="29"/>
                    </a:lnTo>
                    <a:lnTo>
                      <a:pt x="101" y="27"/>
                    </a:lnTo>
                    <a:lnTo>
                      <a:pt x="76" y="18"/>
                    </a:lnTo>
                    <a:lnTo>
                      <a:pt x="68" y="17"/>
                    </a:lnTo>
                    <a:lnTo>
                      <a:pt x="68" y="18"/>
                    </a:lnTo>
                    <a:lnTo>
                      <a:pt x="61" y="14"/>
                    </a:lnTo>
                    <a:lnTo>
                      <a:pt x="51" y="5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18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Freeform 239"/>
              <p:cNvSpPr>
                <a:spLocks/>
              </p:cNvSpPr>
              <p:nvPr/>
            </p:nvSpPr>
            <p:spPr bwMode="auto">
              <a:xfrm>
                <a:off x="3651500" y="3922171"/>
                <a:ext cx="74080" cy="56530"/>
              </a:xfrm>
              <a:custGeom>
                <a:avLst/>
                <a:gdLst>
                  <a:gd name="T0" fmla="*/ 2147483647 w 47"/>
                  <a:gd name="T1" fmla="*/ 2147483647 h 33"/>
                  <a:gd name="T2" fmla="*/ 0 w 47"/>
                  <a:gd name="T3" fmla="*/ 2147483647 h 33"/>
                  <a:gd name="T4" fmla="*/ 0 w 47"/>
                  <a:gd name="T5" fmla="*/ 2147483647 h 33"/>
                  <a:gd name="T6" fmla="*/ 2147483647 w 47"/>
                  <a:gd name="T7" fmla="*/ 2147483647 h 33"/>
                  <a:gd name="T8" fmla="*/ 2147483647 w 47"/>
                  <a:gd name="T9" fmla="*/ 2147483647 h 33"/>
                  <a:gd name="T10" fmla="*/ 2147483647 w 47"/>
                  <a:gd name="T11" fmla="*/ 2147483647 h 33"/>
                  <a:gd name="T12" fmla="*/ 2147483647 w 47"/>
                  <a:gd name="T13" fmla="*/ 2147483647 h 33"/>
                  <a:gd name="T14" fmla="*/ 2147483647 w 47"/>
                  <a:gd name="T15" fmla="*/ 2147483647 h 33"/>
                  <a:gd name="T16" fmla="*/ 2147483647 w 47"/>
                  <a:gd name="T17" fmla="*/ 0 h 33"/>
                  <a:gd name="T18" fmla="*/ 2147483647 w 47"/>
                  <a:gd name="T19" fmla="*/ 0 h 33"/>
                  <a:gd name="T20" fmla="*/ 2147483647 w 47"/>
                  <a:gd name="T21" fmla="*/ 2147483647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"/>
                  <a:gd name="T34" fmla="*/ 0 h 33"/>
                  <a:gd name="T35" fmla="*/ 47 w 47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" h="33">
                    <a:moveTo>
                      <a:pt x="3" y="3"/>
                    </a:moveTo>
                    <a:lnTo>
                      <a:pt x="0" y="9"/>
                    </a:lnTo>
                    <a:lnTo>
                      <a:pt x="0" y="21"/>
                    </a:lnTo>
                    <a:lnTo>
                      <a:pt x="7" y="32"/>
                    </a:lnTo>
                    <a:lnTo>
                      <a:pt x="18" y="25"/>
                    </a:lnTo>
                    <a:lnTo>
                      <a:pt x="35" y="25"/>
                    </a:lnTo>
                    <a:lnTo>
                      <a:pt x="39" y="17"/>
                    </a:lnTo>
                    <a:lnTo>
                      <a:pt x="46" y="3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" name="Freeform 240"/>
              <p:cNvSpPr>
                <a:spLocks/>
              </p:cNvSpPr>
              <p:nvPr/>
            </p:nvSpPr>
            <p:spPr bwMode="auto">
              <a:xfrm>
                <a:off x="4372803" y="2409510"/>
                <a:ext cx="192998" cy="153996"/>
              </a:xfrm>
              <a:custGeom>
                <a:avLst/>
                <a:gdLst>
                  <a:gd name="T0" fmla="*/ 2147483647 w 118"/>
                  <a:gd name="T1" fmla="*/ 2147483647 h 95"/>
                  <a:gd name="T2" fmla="*/ 0 w 118"/>
                  <a:gd name="T3" fmla="*/ 2147483647 h 95"/>
                  <a:gd name="T4" fmla="*/ 2147483647 w 118"/>
                  <a:gd name="T5" fmla="*/ 2147483647 h 95"/>
                  <a:gd name="T6" fmla="*/ 2147483647 w 118"/>
                  <a:gd name="T7" fmla="*/ 2147483647 h 95"/>
                  <a:gd name="T8" fmla="*/ 2147483647 w 118"/>
                  <a:gd name="T9" fmla="*/ 2147483647 h 95"/>
                  <a:gd name="T10" fmla="*/ 2147483647 w 118"/>
                  <a:gd name="T11" fmla="*/ 2147483647 h 95"/>
                  <a:gd name="T12" fmla="*/ 0 w 118"/>
                  <a:gd name="T13" fmla="*/ 2147483647 h 95"/>
                  <a:gd name="T14" fmla="*/ 0 w 118"/>
                  <a:gd name="T15" fmla="*/ 2147483647 h 95"/>
                  <a:gd name="T16" fmla="*/ 2147483647 w 118"/>
                  <a:gd name="T17" fmla="*/ 2147483647 h 95"/>
                  <a:gd name="T18" fmla="*/ 2147483647 w 118"/>
                  <a:gd name="T19" fmla="*/ 2147483647 h 95"/>
                  <a:gd name="T20" fmla="*/ 2147483647 w 118"/>
                  <a:gd name="T21" fmla="*/ 2147483647 h 95"/>
                  <a:gd name="T22" fmla="*/ 2147483647 w 118"/>
                  <a:gd name="T23" fmla="*/ 2147483647 h 95"/>
                  <a:gd name="T24" fmla="*/ 2147483647 w 118"/>
                  <a:gd name="T25" fmla="*/ 2147483647 h 95"/>
                  <a:gd name="T26" fmla="*/ 2147483647 w 118"/>
                  <a:gd name="T27" fmla="*/ 2147483647 h 95"/>
                  <a:gd name="T28" fmla="*/ 2147483647 w 118"/>
                  <a:gd name="T29" fmla="*/ 2147483647 h 95"/>
                  <a:gd name="T30" fmla="*/ 2147483647 w 118"/>
                  <a:gd name="T31" fmla="*/ 2147483647 h 95"/>
                  <a:gd name="T32" fmla="*/ 2147483647 w 118"/>
                  <a:gd name="T33" fmla="*/ 2147483647 h 95"/>
                  <a:gd name="T34" fmla="*/ 2147483647 w 118"/>
                  <a:gd name="T35" fmla="*/ 2147483647 h 95"/>
                  <a:gd name="T36" fmla="*/ 2147483647 w 118"/>
                  <a:gd name="T37" fmla="*/ 2147483647 h 95"/>
                  <a:gd name="T38" fmla="*/ 2147483647 w 118"/>
                  <a:gd name="T39" fmla="*/ 2147483647 h 95"/>
                  <a:gd name="T40" fmla="*/ 2147483647 w 118"/>
                  <a:gd name="T41" fmla="*/ 2147483647 h 95"/>
                  <a:gd name="T42" fmla="*/ 2147483647 w 118"/>
                  <a:gd name="T43" fmla="*/ 2147483647 h 95"/>
                  <a:gd name="T44" fmla="*/ 2147483647 w 118"/>
                  <a:gd name="T45" fmla="*/ 2147483647 h 95"/>
                  <a:gd name="T46" fmla="*/ 2147483647 w 118"/>
                  <a:gd name="T47" fmla="*/ 2147483647 h 95"/>
                  <a:gd name="T48" fmla="*/ 2147483647 w 118"/>
                  <a:gd name="T49" fmla="*/ 2147483647 h 95"/>
                  <a:gd name="T50" fmla="*/ 2147483647 w 118"/>
                  <a:gd name="T51" fmla="*/ 2147483647 h 95"/>
                  <a:gd name="T52" fmla="*/ 2147483647 w 118"/>
                  <a:gd name="T53" fmla="*/ 2147483647 h 95"/>
                  <a:gd name="T54" fmla="*/ 2147483647 w 118"/>
                  <a:gd name="T55" fmla="*/ 2147483647 h 95"/>
                  <a:gd name="T56" fmla="*/ 2147483647 w 118"/>
                  <a:gd name="T57" fmla="*/ 2147483647 h 95"/>
                  <a:gd name="T58" fmla="*/ 2147483647 w 118"/>
                  <a:gd name="T59" fmla="*/ 2147483647 h 95"/>
                  <a:gd name="T60" fmla="*/ 2147483647 w 118"/>
                  <a:gd name="T61" fmla="*/ 2147483647 h 95"/>
                  <a:gd name="T62" fmla="*/ 2147483647 w 118"/>
                  <a:gd name="T63" fmla="*/ 2147483647 h 95"/>
                  <a:gd name="T64" fmla="*/ 2147483647 w 118"/>
                  <a:gd name="T65" fmla="*/ 2147483647 h 95"/>
                  <a:gd name="T66" fmla="*/ 2147483647 w 118"/>
                  <a:gd name="T67" fmla="*/ 2147483647 h 95"/>
                  <a:gd name="T68" fmla="*/ 2147483647 w 118"/>
                  <a:gd name="T69" fmla="*/ 2147483647 h 95"/>
                  <a:gd name="T70" fmla="*/ 2147483647 w 118"/>
                  <a:gd name="T71" fmla="*/ 2147483647 h 95"/>
                  <a:gd name="T72" fmla="*/ 2147483647 w 118"/>
                  <a:gd name="T73" fmla="*/ 2147483647 h 95"/>
                  <a:gd name="T74" fmla="*/ 2147483647 w 118"/>
                  <a:gd name="T75" fmla="*/ 2147483647 h 95"/>
                  <a:gd name="T76" fmla="*/ 2147483647 w 118"/>
                  <a:gd name="T77" fmla="*/ 2147483647 h 95"/>
                  <a:gd name="T78" fmla="*/ 2147483647 w 118"/>
                  <a:gd name="T79" fmla="*/ 2147483647 h 95"/>
                  <a:gd name="T80" fmla="*/ 2147483647 w 118"/>
                  <a:gd name="T81" fmla="*/ 2147483647 h 95"/>
                  <a:gd name="T82" fmla="*/ 2147483647 w 118"/>
                  <a:gd name="T83" fmla="*/ 2147483647 h 95"/>
                  <a:gd name="T84" fmla="*/ 2147483647 w 118"/>
                  <a:gd name="T85" fmla="*/ 2147483647 h 95"/>
                  <a:gd name="T86" fmla="*/ 2147483647 w 118"/>
                  <a:gd name="T87" fmla="*/ 2147483647 h 95"/>
                  <a:gd name="T88" fmla="*/ 2147483647 w 118"/>
                  <a:gd name="T89" fmla="*/ 0 h 95"/>
                  <a:gd name="T90" fmla="*/ 2147483647 w 118"/>
                  <a:gd name="T91" fmla="*/ 0 h 95"/>
                  <a:gd name="T92" fmla="*/ 2147483647 w 118"/>
                  <a:gd name="T93" fmla="*/ 2147483647 h 9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18"/>
                  <a:gd name="T142" fmla="*/ 0 h 95"/>
                  <a:gd name="T143" fmla="*/ 118 w 118"/>
                  <a:gd name="T144" fmla="*/ 95 h 9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18" h="95">
                    <a:moveTo>
                      <a:pt x="11" y="3"/>
                    </a:moveTo>
                    <a:lnTo>
                      <a:pt x="0" y="31"/>
                    </a:lnTo>
                    <a:lnTo>
                      <a:pt x="15" y="34"/>
                    </a:lnTo>
                    <a:lnTo>
                      <a:pt x="19" y="46"/>
                    </a:lnTo>
                    <a:lnTo>
                      <a:pt x="5" y="52"/>
                    </a:lnTo>
                    <a:lnTo>
                      <a:pt x="6" y="53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6" y="64"/>
                    </a:lnTo>
                    <a:lnTo>
                      <a:pt x="5" y="64"/>
                    </a:lnTo>
                    <a:lnTo>
                      <a:pt x="17" y="64"/>
                    </a:lnTo>
                    <a:lnTo>
                      <a:pt x="33" y="82"/>
                    </a:lnTo>
                    <a:lnTo>
                      <a:pt x="48" y="94"/>
                    </a:lnTo>
                    <a:lnTo>
                      <a:pt x="49" y="94"/>
                    </a:lnTo>
                    <a:lnTo>
                      <a:pt x="59" y="89"/>
                    </a:lnTo>
                    <a:lnTo>
                      <a:pt x="64" y="85"/>
                    </a:lnTo>
                    <a:lnTo>
                      <a:pt x="71" y="82"/>
                    </a:lnTo>
                    <a:lnTo>
                      <a:pt x="76" y="82"/>
                    </a:lnTo>
                    <a:lnTo>
                      <a:pt x="84" y="85"/>
                    </a:lnTo>
                    <a:lnTo>
                      <a:pt x="100" y="75"/>
                    </a:lnTo>
                    <a:lnTo>
                      <a:pt x="111" y="65"/>
                    </a:lnTo>
                    <a:lnTo>
                      <a:pt x="116" y="55"/>
                    </a:lnTo>
                    <a:lnTo>
                      <a:pt x="117" y="42"/>
                    </a:lnTo>
                    <a:lnTo>
                      <a:pt x="113" y="33"/>
                    </a:lnTo>
                    <a:lnTo>
                      <a:pt x="109" y="28"/>
                    </a:lnTo>
                    <a:lnTo>
                      <a:pt x="102" y="22"/>
                    </a:lnTo>
                    <a:lnTo>
                      <a:pt x="104" y="16"/>
                    </a:lnTo>
                    <a:lnTo>
                      <a:pt x="102" y="13"/>
                    </a:lnTo>
                    <a:lnTo>
                      <a:pt x="100" y="9"/>
                    </a:lnTo>
                    <a:lnTo>
                      <a:pt x="92" y="9"/>
                    </a:lnTo>
                    <a:lnTo>
                      <a:pt x="81" y="15"/>
                    </a:lnTo>
                    <a:lnTo>
                      <a:pt x="75" y="19"/>
                    </a:lnTo>
                    <a:lnTo>
                      <a:pt x="67" y="19"/>
                    </a:lnTo>
                    <a:lnTo>
                      <a:pt x="61" y="16"/>
                    </a:lnTo>
                    <a:lnTo>
                      <a:pt x="56" y="9"/>
                    </a:lnTo>
                    <a:lnTo>
                      <a:pt x="50" y="8"/>
                    </a:lnTo>
                    <a:lnTo>
                      <a:pt x="44" y="9"/>
                    </a:lnTo>
                    <a:lnTo>
                      <a:pt x="39" y="15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1" y="22"/>
                    </a:lnTo>
                    <a:lnTo>
                      <a:pt x="30" y="18"/>
                    </a:lnTo>
                    <a:lnTo>
                      <a:pt x="28" y="15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Freeform 241"/>
              <p:cNvSpPr>
                <a:spLocks/>
              </p:cNvSpPr>
              <p:nvPr/>
            </p:nvSpPr>
            <p:spPr bwMode="auto">
              <a:xfrm>
                <a:off x="4261684" y="1986512"/>
                <a:ext cx="29242" cy="29239"/>
              </a:xfrm>
              <a:custGeom>
                <a:avLst/>
                <a:gdLst>
                  <a:gd name="T0" fmla="*/ 2147483647 w 18"/>
                  <a:gd name="T1" fmla="*/ 0 h 17"/>
                  <a:gd name="T2" fmla="*/ 2147483647 w 18"/>
                  <a:gd name="T3" fmla="*/ 2147483647 h 17"/>
                  <a:gd name="T4" fmla="*/ 0 w 18"/>
                  <a:gd name="T5" fmla="*/ 2147483647 h 17"/>
                  <a:gd name="T6" fmla="*/ 2147483647 w 18"/>
                  <a:gd name="T7" fmla="*/ 2147483647 h 17"/>
                  <a:gd name="T8" fmla="*/ 2147483647 w 18"/>
                  <a:gd name="T9" fmla="*/ 2147483647 h 17"/>
                  <a:gd name="T10" fmla="*/ 2147483647 w 18"/>
                  <a:gd name="T11" fmla="*/ 2147483647 h 17"/>
                  <a:gd name="T12" fmla="*/ 2147483647 w 18"/>
                  <a:gd name="T13" fmla="*/ 2147483647 h 17"/>
                  <a:gd name="T14" fmla="*/ 2147483647 w 18"/>
                  <a:gd name="T15" fmla="*/ 2147483647 h 17"/>
                  <a:gd name="T16" fmla="*/ 2147483647 w 18"/>
                  <a:gd name="T17" fmla="*/ 2147483647 h 17"/>
                  <a:gd name="T18" fmla="*/ 2147483647 w 18"/>
                  <a:gd name="T19" fmla="*/ 2147483647 h 17"/>
                  <a:gd name="T20" fmla="*/ 2147483647 w 18"/>
                  <a:gd name="T21" fmla="*/ 0 h 17"/>
                  <a:gd name="T22" fmla="*/ 2147483647 w 18"/>
                  <a:gd name="T23" fmla="*/ 0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"/>
                  <a:gd name="T37" fmla="*/ 0 h 17"/>
                  <a:gd name="T38" fmla="*/ 18 w 18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" h="17">
                    <a:moveTo>
                      <a:pt x="7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4" y="13"/>
                    </a:lnTo>
                    <a:lnTo>
                      <a:pt x="8" y="16"/>
                    </a:lnTo>
                    <a:lnTo>
                      <a:pt x="13" y="13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10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Freeform 242"/>
              <p:cNvSpPr>
                <a:spLocks/>
              </p:cNvSpPr>
              <p:nvPr/>
            </p:nvSpPr>
            <p:spPr bwMode="auto">
              <a:xfrm>
                <a:off x="3663198" y="1711659"/>
                <a:ext cx="629679" cy="1056523"/>
              </a:xfrm>
              <a:custGeom>
                <a:avLst/>
                <a:gdLst>
                  <a:gd name="T0" fmla="*/ 2147483647 w 388"/>
                  <a:gd name="T1" fmla="*/ 2147483647 h 645"/>
                  <a:gd name="T2" fmla="*/ 2147483647 w 388"/>
                  <a:gd name="T3" fmla="*/ 2147483647 h 645"/>
                  <a:gd name="T4" fmla="*/ 2147483647 w 388"/>
                  <a:gd name="T5" fmla="*/ 2147483647 h 645"/>
                  <a:gd name="T6" fmla="*/ 2147483647 w 388"/>
                  <a:gd name="T7" fmla="*/ 2147483647 h 645"/>
                  <a:gd name="T8" fmla="*/ 2147483647 w 388"/>
                  <a:gd name="T9" fmla="*/ 2147483647 h 645"/>
                  <a:gd name="T10" fmla="*/ 2147483647 w 388"/>
                  <a:gd name="T11" fmla="*/ 2147483647 h 645"/>
                  <a:gd name="T12" fmla="*/ 2147483647 w 388"/>
                  <a:gd name="T13" fmla="*/ 2147483647 h 645"/>
                  <a:gd name="T14" fmla="*/ 2147483647 w 388"/>
                  <a:gd name="T15" fmla="*/ 2147483647 h 645"/>
                  <a:gd name="T16" fmla="*/ 2147483647 w 388"/>
                  <a:gd name="T17" fmla="*/ 2147483647 h 645"/>
                  <a:gd name="T18" fmla="*/ 2147483647 w 388"/>
                  <a:gd name="T19" fmla="*/ 2147483647 h 645"/>
                  <a:gd name="T20" fmla="*/ 2147483647 w 388"/>
                  <a:gd name="T21" fmla="*/ 2147483647 h 645"/>
                  <a:gd name="T22" fmla="*/ 2147483647 w 388"/>
                  <a:gd name="T23" fmla="*/ 2147483647 h 645"/>
                  <a:gd name="T24" fmla="*/ 2147483647 w 388"/>
                  <a:gd name="T25" fmla="*/ 2147483647 h 645"/>
                  <a:gd name="T26" fmla="*/ 2147483647 w 388"/>
                  <a:gd name="T27" fmla="*/ 2147483647 h 645"/>
                  <a:gd name="T28" fmla="*/ 2147483647 w 388"/>
                  <a:gd name="T29" fmla="*/ 2147483647 h 645"/>
                  <a:gd name="T30" fmla="*/ 2147483647 w 388"/>
                  <a:gd name="T31" fmla="*/ 2147483647 h 645"/>
                  <a:gd name="T32" fmla="*/ 2147483647 w 388"/>
                  <a:gd name="T33" fmla="*/ 2147483647 h 645"/>
                  <a:gd name="T34" fmla="*/ 2147483647 w 388"/>
                  <a:gd name="T35" fmla="*/ 2147483647 h 645"/>
                  <a:gd name="T36" fmla="*/ 2147483647 w 388"/>
                  <a:gd name="T37" fmla="*/ 2147483647 h 645"/>
                  <a:gd name="T38" fmla="*/ 2147483647 w 388"/>
                  <a:gd name="T39" fmla="*/ 2147483647 h 645"/>
                  <a:gd name="T40" fmla="*/ 2147483647 w 388"/>
                  <a:gd name="T41" fmla="*/ 2147483647 h 645"/>
                  <a:gd name="T42" fmla="*/ 2147483647 w 388"/>
                  <a:gd name="T43" fmla="*/ 2147483647 h 645"/>
                  <a:gd name="T44" fmla="*/ 2147483647 w 388"/>
                  <a:gd name="T45" fmla="*/ 2147483647 h 645"/>
                  <a:gd name="T46" fmla="*/ 2147483647 w 388"/>
                  <a:gd name="T47" fmla="*/ 2147483647 h 645"/>
                  <a:gd name="T48" fmla="*/ 2147483647 w 388"/>
                  <a:gd name="T49" fmla="*/ 2147483647 h 645"/>
                  <a:gd name="T50" fmla="*/ 2147483647 w 388"/>
                  <a:gd name="T51" fmla="*/ 2147483647 h 645"/>
                  <a:gd name="T52" fmla="*/ 2147483647 w 388"/>
                  <a:gd name="T53" fmla="*/ 2147483647 h 645"/>
                  <a:gd name="T54" fmla="*/ 2147483647 w 388"/>
                  <a:gd name="T55" fmla="*/ 2147483647 h 645"/>
                  <a:gd name="T56" fmla="*/ 2147483647 w 388"/>
                  <a:gd name="T57" fmla="*/ 2147483647 h 645"/>
                  <a:gd name="T58" fmla="*/ 2147483647 w 388"/>
                  <a:gd name="T59" fmla="*/ 2147483647 h 645"/>
                  <a:gd name="T60" fmla="*/ 2147483647 w 388"/>
                  <a:gd name="T61" fmla="*/ 2147483647 h 645"/>
                  <a:gd name="T62" fmla="*/ 2147483647 w 388"/>
                  <a:gd name="T63" fmla="*/ 2147483647 h 645"/>
                  <a:gd name="T64" fmla="*/ 2147483647 w 388"/>
                  <a:gd name="T65" fmla="*/ 2147483647 h 645"/>
                  <a:gd name="T66" fmla="*/ 2147483647 w 388"/>
                  <a:gd name="T67" fmla="*/ 2147483647 h 645"/>
                  <a:gd name="T68" fmla="*/ 2147483647 w 388"/>
                  <a:gd name="T69" fmla="*/ 2147483647 h 645"/>
                  <a:gd name="T70" fmla="*/ 2147483647 w 388"/>
                  <a:gd name="T71" fmla="*/ 2147483647 h 645"/>
                  <a:gd name="T72" fmla="*/ 2147483647 w 388"/>
                  <a:gd name="T73" fmla="*/ 2147483647 h 645"/>
                  <a:gd name="T74" fmla="*/ 2147483647 w 388"/>
                  <a:gd name="T75" fmla="*/ 2147483647 h 645"/>
                  <a:gd name="T76" fmla="*/ 2147483647 w 388"/>
                  <a:gd name="T77" fmla="*/ 2147483647 h 645"/>
                  <a:gd name="T78" fmla="*/ 2147483647 w 388"/>
                  <a:gd name="T79" fmla="*/ 2147483647 h 645"/>
                  <a:gd name="T80" fmla="*/ 2147483647 w 388"/>
                  <a:gd name="T81" fmla="*/ 2147483647 h 645"/>
                  <a:gd name="T82" fmla="*/ 2147483647 w 388"/>
                  <a:gd name="T83" fmla="*/ 2147483647 h 645"/>
                  <a:gd name="T84" fmla="*/ 2147483647 w 388"/>
                  <a:gd name="T85" fmla="*/ 2147483647 h 645"/>
                  <a:gd name="T86" fmla="*/ 2147483647 w 388"/>
                  <a:gd name="T87" fmla="*/ 2147483647 h 645"/>
                  <a:gd name="T88" fmla="*/ 2147483647 w 388"/>
                  <a:gd name="T89" fmla="*/ 2147483647 h 645"/>
                  <a:gd name="T90" fmla="*/ 2147483647 w 388"/>
                  <a:gd name="T91" fmla="*/ 2147483647 h 645"/>
                  <a:gd name="T92" fmla="*/ 2147483647 w 388"/>
                  <a:gd name="T93" fmla="*/ 2147483647 h 645"/>
                  <a:gd name="T94" fmla="*/ 2147483647 w 388"/>
                  <a:gd name="T95" fmla="*/ 2147483647 h 645"/>
                  <a:gd name="T96" fmla="*/ 2147483647 w 388"/>
                  <a:gd name="T97" fmla="*/ 2147483647 h 645"/>
                  <a:gd name="T98" fmla="*/ 2147483647 w 388"/>
                  <a:gd name="T99" fmla="*/ 2147483647 h 645"/>
                  <a:gd name="T100" fmla="*/ 2147483647 w 388"/>
                  <a:gd name="T101" fmla="*/ 2147483647 h 645"/>
                  <a:gd name="T102" fmla="*/ 2147483647 w 388"/>
                  <a:gd name="T103" fmla="*/ 2147483647 h 645"/>
                  <a:gd name="T104" fmla="*/ 2147483647 w 388"/>
                  <a:gd name="T105" fmla="*/ 2147483647 h 645"/>
                  <a:gd name="T106" fmla="*/ 2147483647 w 388"/>
                  <a:gd name="T107" fmla="*/ 2147483647 h 645"/>
                  <a:gd name="T108" fmla="*/ 2147483647 w 388"/>
                  <a:gd name="T109" fmla="*/ 2147483647 h 645"/>
                  <a:gd name="T110" fmla="*/ 2147483647 w 388"/>
                  <a:gd name="T111" fmla="*/ 2147483647 h 645"/>
                  <a:gd name="T112" fmla="*/ 2147483647 w 388"/>
                  <a:gd name="T113" fmla="*/ 2147483647 h 645"/>
                  <a:gd name="T114" fmla="*/ 2147483647 w 388"/>
                  <a:gd name="T115" fmla="*/ 2147483647 h 64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88"/>
                  <a:gd name="T175" fmla="*/ 0 h 645"/>
                  <a:gd name="T176" fmla="*/ 388 w 388"/>
                  <a:gd name="T177" fmla="*/ 645 h 64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88" h="645">
                    <a:moveTo>
                      <a:pt x="91" y="78"/>
                    </a:moveTo>
                    <a:lnTo>
                      <a:pt x="84" y="84"/>
                    </a:lnTo>
                    <a:lnTo>
                      <a:pt x="84" y="90"/>
                    </a:lnTo>
                    <a:lnTo>
                      <a:pt x="85" y="99"/>
                    </a:lnTo>
                    <a:lnTo>
                      <a:pt x="85" y="117"/>
                    </a:lnTo>
                    <a:lnTo>
                      <a:pt x="79" y="121"/>
                    </a:lnTo>
                    <a:lnTo>
                      <a:pt x="65" y="118"/>
                    </a:lnTo>
                    <a:lnTo>
                      <a:pt x="67" y="121"/>
                    </a:lnTo>
                    <a:lnTo>
                      <a:pt x="64" y="125"/>
                    </a:lnTo>
                    <a:lnTo>
                      <a:pt x="60" y="126"/>
                    </a:lnTo>
                    <a:lnTo>
                      <a:pt x="58" y="125"/>
                    </a:lnTo>
                    <a:lnTo>
                      <a:pt x="48" y="128"/>
                    </a:lnTo>
                    <a:lnTo>
                      <a:pt x="50" y="128"/>
                    </a:lnTo>
                    <a:lnTo>
                      <a:pt x="50" y="133"/>
                    </a:lnTo>
                    <a:lnTo>
                      <a:pt x="47" y="137"/>
                    </a:lnTo>
                    <a:lnTo>
                      <a:pt x="43" y="146"/>
                    </a:lnTo>
                    <a:lnTo>
                      <a:pt x="45" y="150"/>
                    </a:lnTo>
                    <a:lnTo>
                      <a:pt x="51" y="155"/>
                    </a:lnTo>
                    <a:lnTo>
                      <a:pt x="60" y="156"/>
                    </a:lnTo>
                    <a:lnTo>
                      <a:pt x="60" y="163"/>
                    </a:lnTo>
                    <a:lnTo>
                      <a:pt x="58" y="172"/>
                    </a:lnTo>
                    <a:lnTo>
                      <a:pt x="60" y="177"/>
                    </a:lnTo>
                    <a:lnTo>
                      <a:pt x="60" y="185"/>
                    </a:lnTo>
                    <a:lnTo>
                      <a:pt x="57" y="191"/>
                    </a:lnTo>
                    <a:lnTo>
                      <a:pt x="51" y="191"/>
                    </a:lnTo>
                    <a:lnTo>
                      <a:pt x="48" y="196"/>
                    </a:lnTo>
                    <a:lnTo>
                      <a:pt x="47" y="200"/>
                    </a:lnTo>
                    <a:lnTo>
                      <a:pt x="43" y="197"/>
                    </a:lnTo>
                    <a:lnTo>
                      <a:pt x="39" y="197"/>
                    </a:lnTo>
                    <a:lnTo>
                      <a:pt x="39" y="200"/>
                    </a:lnTo>
                    <a:lnTo>
                      <a:pt x="34" y="206"/>
                    </a:lnTo>
                    <a:lnTo>
                      <a:pt x="28" y="209"/>
                    </a:lnTo>
                    <a:lnTo>
                      <a:pt x="19" y="209"/>
                    </a:lnTo>
                    <a:lnTo>
                      <a:pt x="11" y="213"/>
                    </a:lnTo>
                    <a:lnTo>
                      <a:pt x="8" y="215"/>
                    </a:lnTo>
                    <a:lnTo>
                      <a:pt x="5" y="218"/>
                    </a:lnTo>
                    <a:lnTo>
                      <a:pt x="0" y="224"/>
                    </a:lnTo>
                    <a:lnTo>
                      <a:pt x="0" y="230"/>
                    </a:lnTo>
                    <a:lnTo>
                      <a:pt x="2" y="234"/>
                    </a:lnTo>
                    <a:lnTo>
                      <a:pt x="5" y="234"/>
                    </a:lnTo>
                    <a:lnTo>
                      <a:pt x="8" y="235"/>
                    </a:lnTo>
                    <a:lnTo>
                      <a:pt x="8" y="234"/>
                    </a:lnTo>
                    <a:lnTo>
                      <a:pt x="16" y="241"/>
                    </a:lnTo>
                    <a:lnTo>
                      <a:pt x="17" y="241"/>
                    </a:lnTo>
                    <a:lnTo>
                      <a:pt x="21" y="247"/>
                    </a:lnTo>
                    <a:lnTo>
                      <a:pt x="26" y="252"/>
                    </a:lnTo>
                    <a:lnTo>
                      <a:pt x="34" y="250"/>
                    </a:lnTo>
                    <a:lnTo>
                      <a:pt x="39" y="244"/>
                    </a:lnTo>
                    <a:lnTo>
                      <a:pt x="42" y="247"/>
                    </a:lnTo>
                    <a:lnTo>
                      <a:pt x="45" y="252"/>
                    </a:lnTo>
                    <a:lnTo>
                      <a:pt x="43" y="256"/>
                    </a:lnTo>
                    <a:lnTo>
                      <a:pt x="39" y="262"/>
                    </a:lnTo>
                    <a:lnTo>
                      <a:pt x="39" y="265"/>
                    </a:lnTo>
                    <a:lnTo>
                      <a:pt x="39" y="269"/>
                    </a:lnTo>
                    <a:lnTo>
                      <a:pt x="34" y="268"/>
                    </a:lnTo>
                    <a:lnTo>
                      <a:pt x="30" y="265"/>
                    </a:lnTo>
                    <a:lnTo>
                      <a:pt x="28" y="268"/>
                    </a:lnTo>
                    <a:lnTo>
                      <a:pt x="26" y="271"/>
                    </a:lnTo>
                    <a:lnTo>
                      <a:pt x="24" y="271"/>
                    </a:lnTo>
                    <a:lnTo>
                      <a:pt x="21" y="269"/>
                    </a:lnTo>
                    <a:lnTo>
                      <a:pt x="16" y="268"/>
                    </a:lnTo>
                    <a:lnTo>
                      <a:pt x="11" y="269"/>
                    </a:lnTo>
                    <a:lnTo>
                      <a:pt x="8" y="275"/>
                    </a:lnTo>
                    <a:lnTo>
                      <a:pt x="9" y="281"/>
                    </a:lnTo>
                    <a:lnTo>
                      <a:pt x="14" y="286"/>
                    </a:lnTo>
                    <a:lnTo>
                      <a:pt x="23" y="290"/>
                    </a:lnTo>
                    <a:lnTo>
                      <a:pt x="21" y="290"/>
                    </a:lnTo>
                    <a:lnTo>
                      <a:pt x="23" y="296"/>
                    </a:lnTo>
                    <a:lnTo>
                      <a:pt x="33" y="301"/>
                    </a:lnTo>
                    <a:lnTo>
                      <a:pt x="36" y="305"/>
                    </a:lnTo>
                    <a:lnTo>
                      <a:pt x="42" y="312"/>
                    </a:lnTo>
                    <a:lnTo>
                      <a:pt x="45" y="312"/>
                    </a:lnTo>
                    <a:lnTo>
                      <a:pt x="51" y="309"/>
                    </a:lnTo>
                    <a:lnTo>
                      <a:pt x="64" y="301"/>
                    </a:lnTo>
                    <a:lnTo>
                      <a:pt x="73" y="296"/>
                    </a:lnTo>
                    <a:lnTo>
                      <a:pt x="82" y="296"/>
                    </a:lnTo>
                    <a:lnTo>
                      <a:pt x="96" y="296"/>
                    </a:lnTo>
                    <a:lnTo>
                      <a:pt x="100" y="301"/>
                    </a:lnTo>
                    <a:lnTo>
                      <a:pt x="104" y="306"/>
                    </a:lnTo>
                    <a:lnTo>
                      <a:pt x="111" y="310"/>
                    </a:lnTo>
                    <a:lnTo>
                      <a:pt x="115" y="323"/>
                    </a:lnTo>
                    <a:lnTo>
                      <a:pt x="115" y="322"/>
                    </a:lnTo>
                    <a:lnTo>
                      <a:pt x="115" y="340"/>
                    </a:lnTo>
                    <a:lnTo>
                      <a:pt x="121" y="352"/>
                    </a:lnTo>
                    <a:lnTo>
                      <a:pt x="124" y="362"/>
                    </a:lnTo>
                    <a:lnTo>
                      <a:pt x="124" y="383"/>
                    </a:lnTo>
                    <a:lnTo>
                      <a:pt x="127" y="389"/>
                    </a:lnTo>
                    <a:lnTo>
                      <a:pt x="132" y="397"/>
                    </a:lnTo>
                    <a:lnTo>
                      <a:pt x="127" y="403"/>
                    </a:lnTo>
                    <a:lnTo>
                      <a:pt x="123" y="403"/>
                    </a:lnTo>
                    <a:lnTo>
                      <a:pt x="121" y="406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4" y="419"/>
                    </a:lnTo>
                    <a:lnTo>
                      <a:pt x="115" y="428"/>
                    </a:lnTo>
                    <a:lnTo>
                      <a:pt x="121" y="430"/>
                    </a:lnTo>
                    <a:lnTo>
                      <a:pt x="126" y="430"/>
                    </a:lnTo>
                    <a:lnTo>
                      <a:pt x="130" y="428"/>
                    </a:lnTo>
                    <a:lnTo>
                      <a:pt x="130" y="424"/>
                    </a:lnTo>
                    <a:lnTo>
                      <a:pt x="133" y="421"/>
                    </a:lnTo>
                    <a:lnTo>
                      <a:pt x="136" y="415"/>
                    </a:lnTo>
                    <a:lnTo>
                      <a:pt x="139" y="415"/>
                    </a:lnTo>
                    <a:lnTo>
                      <a:pt x="142" y="419"/>
                    </a:lnTo>
                    <a:lnTo>
                      <a:pt x="145" y="431"/>
                    </a:lnTo>
                    <a:lnTo>
                      <a:pt x="145" y="437"/>
                    </a:lnTo>
                    <a:lnTo>
                      <a:pt x="149" y="440"/>
                    </a:lnTo>
                    <a:lnTo>
                      <a:pt x="158" y="441"/>
                    </a:lnTo>
                    <a:lnTo>
                      <a:pt x="159" y="449"/>
                    </a:lnTo>
                    <a:lnTo>
                      <a:pt x="159" y="452"/>
                    </a:lnTo>
                    <a:lnTo>
                      <a:pt x="155" y="455"/>
                    </a:lnTo>
                    <a:lnTo>
                      <a:pt x="152" y="451"/>
                    </a:lnTo>
                    <a:lnTo>
                      <a:pt x="147" y="447"/>
                    </a:lnTo>
                    <a:lnTo>
                      <a:pt x="139" y="443"/>
                    </a:lnTo>
                    <a:lnTo>
                      <a:pt x="130" y="445"/>
                    </a:lnTo>
                    <a:lnTo>
                      <a:pt x="132" y="451"/>
                    </a:lnTo>
                    <a:lnTo>
                      <a:pt x="139" y="456"/>
                    </a:lnTo>
                    <a:lnTo>
                      <a:pt x="149" y="458"/>
                    </a:lnTo>
                    <a:lnTo>
                      <a:pt x="154" y="462"/>
                    </a:lnTo>
                    <a:lnTo>
                      <a:pt x="158" y="468"/>
                    </a:lnTo>
                    <a:lnTo>
                      <a:pt x="155" y="472"/>
                    </a:lnTo>
                    <a:lnTo>
                      <a:pt x="154" y="477"/>
                    </a:lnTo>
                    <a:lnTo>
                      <a:pt x="145" y="486"/>
                    </a:lnTo>
                    <a:lnTo>
                      <a:pt x="139" y="493"/>
                    </a:lnTo>
                    <a:lnTo>
                      <a:pt x="139" y="496"/>
                    </a:lnTo>
                    <a:lnTo>
                      <a:pt x="142" y="496"/>
                    </a:lnTo>
                    <a:lnTo>
                      <a:pt x="139" y="504"/>
                    </a:lnTo>
                    <a:lnTo>
                      <a:pt x="130" y="513"/>
                    </a:lnTo>
                    <a:lnTo>
                      <a:pt x="130" y="515"/>
                    </a:lnTo>
                    <a:lnTo>
                      <a:pt x="132" y="519"/>
                    </a:lnTo>
                    <a:lnTo>
                      <a:pt x="133" y="522"/>
                    </a:lnTo>
                    <a:lnTo>
                      <a:pt x="135" y="532"/>
                    </a:lnTo>
                    <a:lnTo>
                      <a:pt x="136" y="546"/>
                    </a:lnTo>
                    <a:lnTo>
                      <a:pt x="140" y="560"/>
                    </a:lnTo>
                    <a:lnTo>
                      <a:pt x="144" y="571"/>
                    </a:lnTo>
                    <a:lnTo>
                      <a:pt x="147" y="587"/>
                    </a:lnTo>
                    <a:lnTo>
                      <a:pt x="147" y="584"/>
                    </a:lnTo>
                    <a:lnTo>
                      <a:pt x="159" y="605"/>
                    </a:lnTo>
                    <a:lnTo>
                      <a:pt x="159" y="613"/>
                    </a:lnTo>
                    <a:lnTo>
                      <a:pt x="162" y="621"/>
                    </a:lnTo>
                    <a:lnTo>
                      <a:pt x="164" y="630"/>
                    </a:lnTo>
                    <a:lnTo>
                      <a:pt x="167" y="631"/>
                    </a:lnTo>
                    <a:lnTo>
                      <a:pt x="181" y="631"/>
                    </a:lnTo>
                    <a:lnTo>
                      <a:pt x="188" y="627"/>
                    </a:lnTo>
                    <a:lnTo>
                      <a:pt x="193" y="625"/>
                    </a:lnTo>
                    <a:lnTo>
                      <a:pt x="194" y="627"/>
                    </a:lnTo>
                    <a:lnTo>
                      <a:pt x="189" y="634"/>
                    </a:lnTo>
                    <a:lnTo>
                      <a:pt x="186" y="635"/>
                    </a:lnTo>
                    <a:lnTo>
                      <a:pt x="186" y="637"/>
                    </a:lnTo>
                    <a:lnTo>
                      <a:pt x="189" y="639"/>
                    </a:lnTo>
                    <a:lnTo>
                      <a:pt x="201" y="644"/>
                    </a:lnTo>
                    <a:lnTo>
                      <a:pt x="204" y="642"/>
                    </a:lnTo>
                    <a:lnTo>
                      <a:pt x="206" y="637"/>
                    </a:lnTo>
                    <a:lnTo>
                      <a:pt x="208" y="624"/>
                    </a:lnTo>
                    <a:lnTo>
                      <a:pt x="209" y="615"/>
                    </a:lnTo>
                    <a:lnTo>
                      <a:pt x="212" y="609"/>
                    </a:lnTo>
                    <a:lnTo>
                      <a:pt x="209" y="603"/>
                    </a:lnTo>
                    <a:lnTo>
                      <a:pt x="212" y="600"/>
                    </a:lnTo>
                    <a:lnTo>
                      <a:pt x="218" y="594"/>
                    </a:lnTo>
                    <a:lnTo>
                      <a:pt x="221" y="577"/>
                    </a:lnTo>
                    <a:lnTo>
                      <a:pt x="223" y="562"/>
                    </a:lnTo>
                    <a:lnTo>
                      <a:pt x="221" y="559"/>
                    </a:lnTo>
                    <a:lnTo>
                      <a:pt x="223" y="554"/>
                    </a:lnTo>
                    <a:lnTo>
                      <a:pt x="230" y="553"/>
                    </a:lnTo>
                    <a:lnTo>
                      <a:pt x="235" y="554"/>
                    </a:lnTo>
                    <a:lnTo>
                      <a:pt x="242" y="546"/>
                    </a:lnTo>
                    <a:lnTo>
                      <a:pt x="250" y="543"/>
                    </a:lnTo>
                    <a:lnTo>
                      <a:pt x="264" y="526"/>
                    </a:lnTo>
                    <a:lnTo>
                      <a:pt x="274" y="513"/>
                    </a:lnTo>
                    <a:lnTo>
                      <a:pt x="280" y="507"/>
                    </a:lnTo>
                    <a:lnTo>
                      <a:pt x="285" y="506"/>
                    </a:lnTo>
                    <a:lnTo>
                      <a:pt x="288" y="506"/>
                    </a:lnTo>
                    <a:lnTo>
                      <a:pt x="289" y="502"/>
                    </a:lnTo>
                    <a:lnTo>
                      <a:pt x="289" y="498"/>
                    </a:lnTo>
                    <a:lnTo>
                      <a:pt x="291" y="494"/>
                    </a:lnTo>
                    <a:lnTo>
                      <a:pt x="296" y="488"/>
                    </a:lnTo>
                    <a:lnTo>
                      <a:pt x="297" y="488"/>
                    </a:lnTo>
                    <a:lnTo>
                      <a:pt x="299" y="490"/>
                    </a:lnTo>
                    <a:lnTo>
                      <a:pt x="304" y="494"/>
                    </a:lnTo>
                    <a:lnTo>
                      <a:pt x="311" y="486"/>
                    </a:lnTo>
                    <a:lnTo>
                      <a:pt x="316" y="486"/>
                    </a:lnTo>
                    <a:lnTo>
                      <a:pt x="328" y="474"/>
                    </a:lnTo>
                    <a:lnTo>
                      <a:pt x="335" y="469"/>
                    </a:lnTo>
                    <a:lnTo>
                      <a:pt x="340" y="466"/>
                    </a:lnTo>
                    <a:lnTo>
                      <a:pt x="344" y="464"/>
                    </a:lnTo>
                    <a:lnTo>
                      <a:pt x="345" y="462"/>
                    </a:lnTo>
                    <a:lnTo>
                      <a:pt x="344" y="458"/>
                    </a:lnTo>
                    <a:lnTo>
                      <a:pt x="337" y="455"/>
                    </a:lnTo>
                    <a:lnTo>
                      <a:pt x="319" y="455"/>
                    </a:lnTo>
                    <a:lnTo>
                      <a:pt x="314" y="460"/>
                    </a:lnTo>
                    <a:lnTo>
                      <a:pt x="307" y="464"/>
                    </a:lnTo>
                    <a:lnTo>
                      <a:pt x="301" y="466"/>
                    </a:lnTo>
                    <a:lnTo>
                      <a:pt x="294" y="462"/>
                    </a:lnTo>
                    <a:lnTo>
                      <a:pt x="294" y="455"/>
                    </a:lnTo>
                    <a:lnTo>
                      <a:pt x="297" y="456"/>
                    </a:lnTo>
                    <a:lnTo>
                      <a:pt x="307" y="458"/>
                    </a:lnTo>
                    <a:lnTo>
                      <a:pt x="306" y="458"/>
                    </a:lnTo>
                    <a:lnTo>
                      <a:pt x="314" y="451"/>
                    </a:lnTo>
                    <a:lnTo>
                      <a:pt x="322" y="440"/>
                    </a:lnTo>
                    <a:lnTo>
                      <a:pt x="314" y="437"/>
                    </a:lnTo>
                    <a:lnTo>
                      <a:pt x="319" y="434"/>
                    </a:lnTo>
                    <a:lnTo>
                      <a:pt x="318" y="430"/>
                    </a:lnTo>
                    <a:lnTo>
                      <a:pt x="314" y="427"/>
                    </a:lnTo>
                    <a:lnTo>
                      <a:pt x="313" y="422"/>
                    </a:lnTo>
                    <a:lnTo>
                      <a:pt x="316" y="419"/>
                    </a:lnTo>
                    <a:lnTo>
                      <a:pt x="322" y="421"/>
                    </a:lnTo>
                    <a:lnTo>
                      <a:pt x="326" y="428"/>
                    </a:lnTo>
                    <a:lnTo>
                      <a:pt x="335" y="447"/>
                    </a:lnTo>
                    <a:lnTo>
                      <a:pt x="335" y="445"/>
                    </a:lnTo>
                    <a:lnTo>
                      <a:pt x="348" y="447"/>
                    </a:lnTo>
                    <a:lnTo>
                      <a:pt x="348" y="424"/>
                    </a:lnTo>
                    <a:lnTo>
                      <a:pt x="345" y="419"/>
                    </a:lnTo>
                    <a:lnTo>
                      <a:pt x="341" y="413"/>
                    </a:lnTo>
                    <a:lnTo>
                      <a:pt x="338" y="409"/>
                    </a:lnTo>
                    <a:lnTo>
                      <a:pt x="337" y="403"/>
                    </a:lnTo>
                    <a:lnTo>
                      <a:pt x="341" y="403"/>
                    </a:lnTo>
                    <a:lnTo>
                      <a:pt x="340" y="387"/>
                    </a:lnTo>
                    <a:lnTo>
                      <a:pt x="341" y="387"/>
                    </a:lnTo>
                    <a:lnTo>
                      <a:pt x="338" y="383"/>
                    </a:lnTo>
                    <a:lnTo>
                      <a:pt x="337" y="380"/>
                    </a:lnTo>
                    <a:lnTo>
                      <a:pt x="340" y="374"/>
                    </a:lnTo>
                    <a:lnTo>
                      <a:pt x="350" y="374"/>
                    </a:lnTo>
                    <a:lnTo>
                      <a:pt x="356" y="369"/>
                    </a:lnTo>
                    <a:lnTo>
                      <a:pt x="356" y="362"/>
                    </a:lnTo>
                    <a:lnTo>
                      <a:pt x="353" y="362"/>
                    </a:lnTo>
                    <a:lnTo>
                      <a:pt x="362" y="355"/>
                    </a:lnTo>
                    <a:lnTo>
                      <a:pt x="370" y="343"/>
                    </a:lnTo>
                    <a:lnTo>
                      <a:pt x="375" y="333"/>
                    </a:lnTo>
                    <a:lnTo>
                      <a:pt x="372" y="322"/>
                    </a:lnTo>
                    <a:lnTo>
                      <a:pt x="365" y="318"/>
                    </a:lnTo>
                    <a:lnTo>
                      <a:pt x="365" y="310"/>
                    </a:lnTo>
                    <a:lnTo>
                      <a:pt x="364" y="306"/>
                    </a:lnTo>
                    <a:lnTo>
                      <a:pt x="359" y="302"/>
                    </a:lnTo>
                    <a:lnTo>
                      <a:pt x="348" y="301"/>
                    </a:lnTo>
                    <a:lnTo>
                      <a:pt x="338" y="302"/>
                    </a:lnTo>
                    <a:lnTo>
                      <a:pt x="338" y="277"/>
                    </a:lnTo>
                    <a:lnTo>
                      <a:pt x="337" y="265"/>
                    </a:lnTo>
                    <a:lnTo>
                      <a:pt x="330" y="260"/>
                    </a:lnTo>
                    <a:lnTo>
                      <a:pt x="326" y="256"/>
                    </a:lnTo>
                    <a:lnTo>
                      <a:pt x="326" y="254"/>
                    </a:lnTo>
                    <a:lnTo>
                      <a:pt x="330" y="250"/>
                    </a:lnTo>
                    <a:lnTo>
                      <a:pt x="333" y="244"/>
                    </a:lnTo>
                    <a:lnTo>
                      <a:pt x="337" y="235"/>
                    </a:lnTo>
                    <a:lnTo>
                      <a:pt x="337" y="223"/>
                    </a:lnTo>
                    <a:lnTo>
                      <a:pt x="335" y="206"/>
                    </a:lnTo>
                    <a:lnTo>
                      <a:pt x="333" y="185"/>
                    </a:lnTo>
                    <a:lnTo>
                      <a:pt x="335" y="185"/>
                    </a:lnTo>
                    <a:lnTo>
                      <a:pt x="337" y="177"/>
                    </a:lnTo>
                    <a:lnTo>
                      <a:pt x="338" y="172"/>
                    </a:lnTo>
                    <a:lnTo>
                      <a:pt x="341" y="169"/>
                    </a:lnTo>
                    <a:lnTo>
                      <a:pt x="345" y="169"/>
                    </a:lnTo>
                    <a:lnTo>
                      <a:pt x="350" y="172"/>
                    </a:lnTo>
                    <a:lnTo>
                      <a:pt x="356" y="172"/>
                    </a:lnTo>
                    <a:lnTo>
                      <a:pt x="356" y="170"/>
                    </a:lnTo>
                    <a:lnTo>
                      <a:pt x="361" y="163"/>
                    </a:lnTo>
                    <a:lnTo>
                      <a:pt x="361" y="146"/>
                    </a:lnTo>
                    <a:lnTo>
                      <a:pt x="364" y="139"/>
                    </a:lnTo>
                    <a:lnTo>
                      <a:pt x="367" y="137"/>
                    </a:lnTo>
                    <a:lnTo>
                      <a:pt x="367" y="136"/>
                    </a:lnTo>
                    <a:lnTo>
                      <a:pt x="359" y="136"/>
                    </a:lnTo>
                    <a:lnTo>
                      <a:pt x="353" y="137"/>
                    </a:lnTo>
                    <a:lnTo>
                      <a:pt x="350" y="136"/>
                    </a:lnTo>
                    <a:lnTo>
                      <a:pt x="352" y="133"/>
                    </a:lnTo>
                    <a:lnTo>
                      <a:pt x="356" y="130"/>
                    </a:lnTo>
                    <a:lnTo>
                      <a:pt x="372" y="122"/>
                    </a:lnTo>
                    <a:lnTo>
                      <a:pt x="379" y="115"/>
                    </a:lnTo>
                    <a:lnTo>
                      <a:pt x="384" y="105"/>
                    </a:lnTo>
                    <a:lnTo>
                      <a:pt x="386" y="99"/>
                    </a:lnTo>
                    <a:lnTo>
                      <a:pt x="386" y="93"/>
                    </a:lnTo>
                    <a:lnTo>
                      <a:pt x="387" y="81"/>
                    </a:lnTo>
                    <a:lnTo>
                      <a:pt x="374" y="72"/>
                    </a:lnTo>
                    <a:lnTo>
                      <a:pt x="372" y="78"/>
                    </a:lnTo>
                    <a:lnTo>
                      <a:pt x="370" y="81"/>
                    </a:lnTo>
                    <a:lnTo>
                      <a:pt x="367" y="81"/>
                    </a:lnTo>
                    <a:lnTo>
                      <a:pt x="365" y="78"/>
                    </a:lnTo>
                    <a:lnTo>
                      <a:pt x="364" y="74"/>
                    </a:lnTo>
                    <a:lnTo>
                      <a:pt x="361" y="72"/>
                    </a:lnTo>
                    <a:lnTo>
                      <a:pt x="359" y="74"/>
                    </a:lnTo>
                    <a:lnTo>
                      <a:pt x="359" y="78"/>
                    </a:lnTo>
                    <a:lnTo>
                      <a:pt x="361" y="81"/>
                    </a:lnTo>
                    <a:lnTo>
                      <a:pt x="362" y="84"/>
                    </a:lnTo>
                    <a:lnTo>
                      <a:pt x="362" y="87"/>
                    </a:lnTo>
                    <a:lnTo>
                      <a:pt x="359" y="96"/>
                    </a:lnTo>
                    <a:lnTo>
                      <a:pt x="348" y="109"/>
                    </a:lnTo>
                    <a:lnTo>
                      <a:pt x="335" y="121"/>
                    </a:lnTo>
                    <a:lnTo>
                      <a:pt x="322" y="132"/>
                    </a:lnTo>
                    <a:lnTo>
                      <a:pt x="313" y="137"/>
                    </a:lnTo>
                    <a:lnTo>
                      <a:pt x="322" y="125"/>
                    </a:lnTo>
                    <a:lnTo>
                      <a:pt x="330" y="115"/>
                    </a:lnTo>
                    <a:lnTo>
                      <a:pt x="335" y="105"/>
                    </a:lnTo>
                    <a:lnTo>
                      <a:pt x="337" y="100"/>
                    </a:lnTo>
                    <a:lnTo>
                      <a:pt x="337" y="99"/>
                    </a:lnTo>
                    <a:lnTo>
                      <a:pt x="341" y="84"/>
                    </a:lnTo>
                    <a:lnTo>
                      <a:pt x="350" y="64"/>
                    </a:lnTo>
                    <a:lnTo>
                      <a:pt x="347" y="61"/>
                    </a:lnTo>
                    <a:lnTo>
                      <a:pt x="341" y="61"/>
                    </a:lnTo>
                    <a:lnTo>
                      <a:pt x="338" y="62"/>
                    </a:lnTo>
                    <a:lnTo>
                      <a:pt x="333" y="68"/>
                    </a:lnTo>
                    <a:lnTo>
                      <a:pt x="322" y="78"/>
                    </a:lnTo>
                    <a:lnTo>
                      <a:pt x="316" y="84"/>
                    </a:lnTo>
                    <a:lnTo>
                      <a:pt x="314" y="84"/>
                    </a:lnTo>
                    <a:lnTo>
                      <a:pt x="314" y="79"/>
                    </a:lnTo>
                    <a:lnTo>
                      <a:pt x="319" y="74"/>
                    </a:lnTo>
                    <a:lnTo>
                      <a:pt x="325" y="66"/>
                    </a:lnTo>
                    <a:lnTo>
                      <a:pt x="325" y="64"/>
                    </a:lnTo>
                    <a:lnTo>
                      <a:pt x="322" y="58"/>
                    </a:lnTo>
                    <a:lnTo>
                      <a:pt x="313" y="57"/>
                    </a:lnTo>
                    <a:lnTo>
                      <a:pt x="304" y="61"/>
                    </a:lnTo>
                    <a:lnTo>
                      <a:pt x="291" y="72"/>
                    </a:lnTo>
                    <a:lnTo>
                      <a:pt x="288" y="78"/>
                    </a:lnTo>
                    <a:lnTo>
                      <a:pt x="289" y="64"/>
                    </a:lnTo>
                    <a:lnTo>
                      <a:pt x="296" y="58"/>
                    </a:lnTo>
                    <a:lnTo>
                      <a:pt x="306" y="55"/>
                    </a:lnTo>
                    <a:lnTo>
                      <a:pt x="319" y="53"/>
                    </a:lnTo>
                    <a:lnTo>
                      <a:pt x="326" y="44"/>
                    </a:lnTo>
                    <a:lnTo>
                      <a:pt x="325" y="36"/>
                    </a:lnTo>
                    <a:lnTo>
                      <a:pt x="316" y="31"/>
                    </a:lnTo>
                    <a:lnTo>
                      <a:pt x="306" y="27"/>
                    </a:lnTo>
                    <a:lnTo>
                      <a:pt x="299" y="27"/>
                    </a:lnTo>
                    <a:lnTo>
                      <a:pt x="299" y="18"/>
                    </a:lnTo>
                    <a:lnTo>
                      <a:pt x="291" y="18"/>
                    </a:lnTo>
                    <a:lnTo>
                      <a:pt x="286" y="25"/>
                    </a:lnTo>
                    <a:lnTo>
                      <a:pt x="272" y="27"/>
                    </a:lnTo>
                    <a:lnTo>
                      <a:pt x="265" y="33"/>
                    </a:lnTo>
                    <a:lnTo>
                      <a:pt x="255" y="36"/>
                    </a:lnTo>
                    <a:lnTo>
                      <a:pt x="264" y="27"/>
                    </a:lnTo>
                    <a:lnTo>
                      <a:pt x="272" y="19"/>
                    </a:lnTo>
                    <a:lnTo>
                      <a:pt x="279" y="15"/>
                    </a:lnTo>
                    <a:lnTo>
                      <a:pt x="285" y="14"/>
                    </a:lnTo>
                    <a:lnTo>
                      <a:pt x="286" y="10"/>
                    </a:lnTo>
                    <a:lnTo>
                      <a:pt x="286" y="9"/>
                    </a:lnTo>
                    <a:lnTo>
                      <a:pt x="283" y="4"/>
                    </a:lnTo>
                    <a:lnTo>
                      <a:pt x="276" y="3"/>
                    </a:lnTo>
                    <a:lnTo>
                      <a:pt x="262" y="0"/>
                    </a:lnTo>
                    <a:lnTo>
                      <a:pt x="245" y="0"/>
                    </a:lnTo>
                    <a:lnTo>
                      <a:pt x="228" y="4"/>
                    </a:lnTo>
                    <a:lnTo>
                      <a:pt x="212" y="12"/>
                    </a:lnTo>
                    <a:lnTo>
                      <a:pt x="188" y="31"/>
                    </a:lnTo>
                    <a:lnTo>
                      <a:pt x="197" y="40"/>
                    </a:lnTo>
                    <a:lnTo>
                      <a:pt x="201" y="55"/>
                    </a:lnTo>
                    <a:lnTo>
                      <a:pt x="183" y="36"/>
                    </a:lnTo>
                    <a:lnTo>
                      <a:pt x="173" y="37"/>
                    </a:lnTo>
                    <a:lnTo>
                      <a:pt x="179" y="61"/>
                    </a:lnTo>
                    <a:lnTo>
                      <a:pt x="164" y="47"/>
                    </a:lnTo>
                    <a:lnTo>
                      <a:pt x="145" y="53"/>
                    </a:lnTo>
                    <a:lnTo>
                      <a:pt x="147" y="53"/>
                    </a:lnTo>
                    <a:lnTo>
                      <a:pt x="144" y="58"/>
                    </a:lnTo>
                    <a:lnTo>
                      <a:pt x="144" y="64"/>
                    </a:lnTo>
                    <a:lnTo>
                      <a:pt x="145" y="68"/>
                    </a:lnTo>
                    <a:lnTo>
                      <a:pt x="150" y="74"/>
                    </a:lnTo>
                    <a:lnTo>
                      <a:pt x="133" y="62"/>
                    </a:lnTo>
                    <a:lnTo>
                      <a:pt x="112" y="68"/>
                    </a:lnTo>
                    <a:lnTo>
                      <a:pt x="91" y="7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Freeform 243"/>
              <p:cNvSpPr>
                <a:spLocks/>
              </p:cNvSpPr>
              <p:nvPr/>
            </p:nvSpPr>
            <p:spPr bwMode="auto">
              <a:xfrm>
                <a:off x="4273381" y="1945576"/>
                <a:ext cx="27292" cy="29240"/>
              </a:xfrm>
              <a:custGeom>
                <a:avLst/>
                <a:gdLst>
                  <a:gd name="T0" fmla="*/ 2147483647 w 17"/>
                  <a:gd name="T1" fmla="*/ 0 h 17"/>
                  <a:gd name="T2" fmla="*/ 0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2147483647 w 17"/>
                  <a:gd name="T13" fmla="*/ 0 h 17"/>
                  <a:gd name="T14" fmla="*/ 2147483647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5" y="0"/>
                    </a:moveTo>
                    <a:lnTo>
                      <a:pt x="0" y="8"/>
                    </a:lnTo>
                    <a:lnTo>
                      <a:pt x="1" y="12"/>
                    </a:lnTo>
                    <a:lnTo>
                      <a:pt x="5" y="16"/>
                    </a:lnTo>
                    <a:lnTo>
                      <a:pt x="13" y="16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6" name="Freeform 244"/>
              <p:cNvSpPr>
                <a:spLocks/>
              </p:cNvSpPr>
              <p:nvPr/>
            </p:nvSpPr>
            <p:spPr bwMode="auto">
              <a:xfrm>
                <a:off x="4238290" y="2015751"/>
                <a:ext cx="25342" cy="35087"/>
              </a:xfrm>
              <a:custGeom>
                <a:avLst/>
                <a:gdLst>
                  <a:gd name="T0" fmla="*/ 2147483647 w 17"/>
                  <a:gd name="T1" fmla="*/ 2147483647 h 20"/>
                  <a:gd name="T2" fmla="*/ 2147483647 w 17"/>
                  <a:gd name="T3" fmla="*/ 0 h 20"/>
                  <a:gd name="T4" fmla="*/ 2147483647 w 17"/>
                  <a:gd name="T5" fmla="*/ 2147483647 h 20"/>
                  <a:gd name="T6" fmla="*/ 0 w 17"/>
                  <a:gd name="T7" fmla="*/ 2147483647 h 20"/>
                  <a:gd name="T8" fmla="*/ 0 w 17"/>
                  <a:gd name="T9" fmla="*/ 2147483647 h 20"/>
                  <a:gd name="T10" fmla="*/ 2147483647 w 17"/>
                  <a:gd name="T11" fmla="*/ 2147483647 h 20"/>
                  <a:gd name="T12" fmla="*/ 2147483647 w 17"/>
                  <a:gd name="T13" fmla="*/ 2147483647 h 20"/>
                  <a:gd name="T14" fmla="*/ 2147483647 w 17"/>
                  <a:gd name="T15" fmla="*/ 2147483647 h 20"/>
                  <a:gd name="T16" fmla="*/ 2147483647 w 17"/>
                  <a:gd name="T17" fmla="*/ 2147483647 h 20"/>
                  <a:gd name="T18" fmla="*/ 2147483647 w 17"/>
                  <a:gd name="T19" fmla="*/ 2147483647 h 20"/>
                  <a:gd name="T20" fmla="*/ 2147483647 w 17"/>
                  <a:gd name="T21" fmla="*/ 2147483647 h 20"/>
                  <a:gd name="T22" fmla="*/ 2147483647 w 17"/>
                  <a:gd name="T23" fmla="*/ 2147483647 h 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"/>
                  <a:gd name="T37" fmla="*/ 0 h 20"/>
                  <a:gd name="T38" fmla="*/ 17 w 17"/>
                  <a:gd name="T39" fmla="*/ 20 h 2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" h="20">
                    <a:moveTo>
                      <a:pt x="12" y="2"/>
                    </a:moveTo>
                    <a:lnTo>
                      <a:pt x="6" y="0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5"/>
                    </a:lnTo>
                    <a:lnTo>
                      <a:pt x="9" y="18"/>
                    </a:lnTo>
                    <a:lnTo>
                      <a:pt x="9" y="19"/>
                    </a:lnTo>
                    <a:lnTo>
                      <a:pt x="13" y="13"/>
                    </a:lnTo>
                    <a:lnTo>
                      <a:pt x="16" y="5"/>
                    </a:lnTo>
                    <a:lnTo>
                      <a:pt x="12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7" name="Freeform 245"/>
              <p:cNvSpPr>
                <a:spLocks/>
              </p:cNvSpPr>
              <p:nvPr/>
            </p:nvSpPr>
            <p:spPr bwMode="auto">
              <a:xfrm>
                <a:off x="4248036" y="2083977"/>
                <a:ext cx="52637" cy="74074"/>
              </a:xfrm>
              <a:custGeom>
                <a:avLst/>
                <a:gdLst>
                  <a:gd name="T0" fmla="*/ 2147483647 w 33"/>
                  <a:gd name="T1" fmla="*/ 0 h 45"/>
                  <a:gd name="T2" fmla="*/ 2147483647 w 33"/>
                  <a:gd name="T3" fmla="*/ 2147483647 h 45"/>
                  <a:gd name="T4" fmla="*/ 2147483647 w 33"/>
                  <a:gd name="T5" fmla="*/ 2147483647 h 45"/>
                  <a:gd name="T6" fmla="*/ 2147483647 w 33"/>
                  <a:gd name="T7" fmla="*/ 2147483647 h 45"/>
                  <a:gd name="T8" fmla="*/ 2147483647 w 33"/>
                  <a:gd name="T9" fmla="*/ 2147483647 h 45"/>
                  <a:gd name="T10" fmla="*/ 2147483647 w 33"/>
                  <a:gd name="T11" fmla="*/ 2147483647 h 45"/>
                  <a:gd name="T12" fmla="*/ 2147483647 w 33"/>
                  <a:gd name="T13" fmla="*/ 2147483647 h 45"/>
                  <a:gd name="T14" fmla="*/ 0 w 33"/>
                  <a:gd name="T15" fmla="*/ 2147483647 h 45"/>
                  <a:gd name="T16" fmla="*/ 2147483647 w 33"/>
                  <a:gd name="T17" fmla="*/ 2147483647 h 45"/>
                  <a:gd name="T18" fmla="*/ 2147483647 w 33"/>
                  <a:gd name="T19" fmla="*/ 2147483647 h 45"/>
                  <a:gd name="T20" fmla="*/ 2147483647 w 33"/>
                  <a:gd name="T21" fmla="*/ 2147483647 h 45"/>
                  <a:gd name="T22" fmla="*/ 2147483647 w 33"/>
                  <a:gd name="T23" fmla="*/ 2147483647 h 45"/>
                  <a:gd name="T24" fmla="*/ 2147483647 w 33"/>
                  <a:gd name="T25" fmla="*/ 2147483647 h 45"/>
                  <a:gd name="T26" fmla="*/ 2147483647 w 33"/>
                  <a:gd name="T27" fmla="*/ 2147483647 h 45"/>
                  <a:gd name="T28" fmla="*/ 2147483647 w 33"/>
                  <a:gd name="T29" fmla="*/ 2147483647 h 45"/>
                  <a:gd name="T30" fmla="*/ 2147483647 w 33"/>
                  <a:gd name="T31" fmla="*/ 2147483647 h 45"/>
                  <a:gd name="T32" fmla="*/ 2147483647 w 33"/>
                  <a:gd name="T33" fmla="*/ 2147483647 h 45"/>
                  <a:gd name="T34" fmla="*/ 2147483647 w 33"/>
                  <a:gd name="T35" fmla="*/ 2147483647 h 45"/>
                  <a:gd name="T36" fmla="*/ 2147483647 w 33"/>
                  <a:gd name="T37" fmla="*/ 2147483647 h 45"/>
                  <a:gd name="T38" fmla="*/ 2147483647 w 33"/>
                  <a:gd name="T39" fmla="*/ 2147483647 h 45"/>
                  <a:gd name="T40" fmla="*/ 2147483647 w 33"/>
                  <a:gd name="T41" fmla="*/ 2147483647 h 45"/>
                  <a:gd name="T42" fmla="*/ 2147483647 w 33"/>
                  <a:gd name="T43" fmla="*/ 2147483647 h 45"/>
                  <a:gd name="T44" fmla="*/ 2147483647 w 33"/>
                  <a:gd name="T45" fmla="*/ 2147483647 h 45"/>
                  <a:gd name="T46" fmla="*/ 2147483647 w 33"/>
                  <a:gd name="T47" fmla="*/ 2147483647 h 45"/>
                  <a:gd name="T48" fmla="*/ 2147483647 w 33"/>
                  <a:gd name="T49" fmla="*/ 2147483647 h 45"/>
                  <a:gd name="T50" fmla="*/ 2147483647 w 33"/>
                  <a:gd name="T51" fmla="*/ 2147483647 h 45"/>
                  <a:gd name="T52" fmla="*/ 2147483647 w 33"/>
                  <a:gd name="T53" fmla="*/ 2147483647 h 45"/>
                  <a:gd name="T54" fmla="*/ 2147483647 w 33"/>
                  <a:gd name="T55" fmla="*/ 2147483647 h 45"/>
                  <a:gd name="T56" fmla="*/ 2147483647 w 33"/>
                  <a:gd name="T57" fmla="*/ 2147483647 h 45"/>
                  <a:gd name="T58" fmla="*/ 2147483647 w 33"/>
                  <a:gd name="T59" fmla="*/ 2147483647 h 45"/>
                  <a:gd name="T60" fmla="*/ 2147483647 w 33"/>
                  <a:gd name="T61" fmla="*/ 2147483647 h 45"/>
                  <a:gd name="T62" fmla="*/ 2147483647 w 33"/>
                  <a:gd name="T63" fmla="*/ 0 h 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"/>
                  <a:gd name="T97" fmla="*/ 0 h 45"/>
                  <a:gd name="T98" fmla="*/ 33 w 33"/>
                  <a:gd name="T99" fmla="*/ 45 h 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" h="45">
                    <a:moveTo>
                      <a:pt x="8" y="0"/>
                    </a:moveTo>
                    <a:lnTo>
                      <a:pt x="5" y="1"/>
                    </a:lnTo>
                    <a:lnTo>
                      <a:pt x="2" y="8"/>
                    </a:lnTo>
                    <a:lnTo>
                      <a:pt x="2" y="24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2" y="27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5" y="40"/>
                    </a:lnTo>
                    <a:lnTo>
                      <a:pt x="7" y="41"/>
                    </a:lnTo>
                    <a:lnTo>
                      <a:pt x="10" y="40"/>
                    </a:lnTo>
                    <a:lnTo>
                      <a:pt x="12" y="36"/>
                    </a:lnTo>
                    <a:lnTo>
                      <a:pt x="12" y="35"/>
                    </a:lnTo>
                    <a:lnTo>
                      <a:pt x="13" y="33"/>
                    </a:lnTo>
                    <a:lnTo>
                      <a:pt x="16" y="35"/>
                    </a:lnTo>
                    <a:lnTo>
                      <a:pt x="21" y="38"/>
                    </a:lnTo>
                    <a:lnTo>
                      <a:pt x="26" y="41"/>
                    </a:lnTo>
                    <a:lnTo>
                      <a:pt x="31" y="44"/>
                    </a:lnTo>
                    <a:lnTo>
                      <a:pt x="32" y="40"/>
                    </a:lnTo>
                    <a:lnTo>
                      <a:pt x="31" y="32"/>
                    </a:lnTo>
                    <a:lnTo>
                      <a:pt x="26" y="26"/>
                    </a:lnTo>
                    <a:lnTo>
                      <a:pt x="26" y="20"/>
                    </a:lnTo>
                    <a:lnTo>
                      <a:pt x="20" y="20"/>
                    </a:lnTo>
                    <a:lnTo>
                      <a:pt x="15" y="19"/>
                    </a:lnTo>
                    <a:lnTo>
                      <a:pt x="12" y="16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23" y="11"/>
                    </a:lnTo>
                    <a:lnTo>
                      <a:pt x="23" y="3"/>
                    </a:lnTo>
                    <a:lnTo>
                      <a:pt x="13" y="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Freeform 246"/>
              <p:cNvSpPr>
                <a:spLocks/>
              </p:cNvSpPr>
              <p:nvPr/>
            </p:nvSpPr>
            <p:spPr bwMode="auto">
              <a:xfrm>
                <a:off x="3405868" y="2154152"/>
                <a:ext cx="397691" cy="514616"/>
              </a:xfrm>
              <a:custGeom>
                <a:avLst/>
                <a:gdLst>
                  <a:gd name="T0" fmla="*/ 2147483647 w 245"/>
                  <a:gd name="T1" fmla="*/ 2147483647 h 313"/>
                  <a:gd name="T2" fmla="*/ 2147483647 w 245"/>
                  <a:gd name="T3" fmla="*/ 2147483647 h 313"/>
                  <a:gd name="T4" fmla="*/ 2147483647 w 245"/>
                  <a:gd name="T5" fmla="*/ 2147483647 h 313"/>
                  <a:gd name="T6" fmla="*/ 2147483647 w 245"/>
                  <a:gd name="T7" fmla="*/ 2147483647 h 313"/>
                  <a:gd name="T8" fmla="*/ 2147483647 w 245"/>
                  <a:gd name="T9" fmla="*/ 2147483647 h 313"/>
                  <a:gd name="T10" fmla="*/ 2147483647 w 245"/>
                  <a:gd name="T11" fmla="*/ 2147483647 h 313"/>
                  <a:gd name="T12" fmla="*/ 2147483647 w 245"/>
                  <a:gd name="T13" fmla="*/ 2147483647 h 313"/>
                  <a:gd name="T14" fmla="*/ 2147483647 w 245"/>
                  <a:gd name="T15" fmla="*/ 2147483647 h 313"/>
                  <a:gd name="T16" fmla="*/ 2147483647 w 245"/>
                  <a:gd name="T17" fmla="*/ 2147483647 h 313"/>
                  <a:gd name="T18" fmla="*/ 2147483647 w 245"/>
                  <a:gd name="T19" fmla="*/ 2147483647 h 313"/>
                  <a:gd name="T20" fmla="*/ 2147483647 w 245"/>
                  <a:gd name="T21" fmla="*/ 2147483647 h 313"/>
                  <a:gd name="T22" fmla="*/ 2147483647 w 245"/>
                  <a:gd name="T23" fmla="*/ 2147483647 h 313"/>
                  <a:gd name="T24" fmla="*/ 2147483647 w 245"/>
                  <a:gd name="T25" fmla="*/ 2147483647 h 313"/>
                  <a:gd name="T26" fmla="*/ 2147483647 w 245"/>
                  <a:gd name="T27" fmla="*/ 2147483647 h 313"/>
                  <a:gd name="T28" fmla="*/ 2147483647 w 245"/>
                  <a:gd name="T29" fmla="*/ 2147483647 h 313"/>
                  <a:gd name="T30" fmla="*/ 2147483647 w 245"/>
                  <a:gd name="T31" fmla="*/ 2147483647 h 313"/>
                  <a:gd name="T32" fmla="*/ 2147483647 w 245"/>
                  <a:gd name="T33" fmla="*/ 2147483647 h 313"/>
                  <a:gd name="T34" fmla="*/ 2147483647 w 245"/>
                  <a:gd name="T35" fmla="*/ 2147483647 h 313"/>
                  <a:gd name="T36" fmla="*/ 2147483647 w 245"/>
                  <a:gd name="T37" fmla="*/ 2147483647 h 313"/>
                  <a:gd name="T38" fmla="*/ 2147483647 w 245"/>
                  <a:gd name="T39" fmla="*/ 2147483647 h 313"/>
                  <a:gd name="T40" fmla="*/ 2147483647 w 245"/>
                  <a:gd name="T41" fmla="*/ 2147483647 h 313"/>
                  <a:gd name="T42" fmla="*/ 2147483647 w 245"/>
                  <a:gd name="T43" fmla="*/ 2147483647 h 313"/>
                  <a:gd name="T44" fmla="*/ 2147483647 w 245"/>
                  <a:gd name="T45" fmla="*/ 2147483647 h 313"/>
                  <a:gd name="T46" fmla="*/ 2147483647 w 245"/>
                  <a:gd name="T47" fmla="*/ 2147483647 h 313"/>
                  <a:gd name="T48" fmla="*/ 2147483647 w 245"/>
                  <a:gd name="T49" fmla="*/ 2147483647 h 313"/>
                  <a:gd name="T50" fmla="*/ 2147483647 w 245"/>
                  <a:gd name="T51" fmla="*/ 2147483647 h 313"/>
                  <a:gd name="T52" fmla="*/ 2147483647 w 245"/>
                  <a:gd name="T53" fmla="*/ 2147483647 h 313"/>
                  <a:gd name="T54" fmla="*/ 2147483647 w 245"/>
                  <a:gd name="T55" fmla="*/ 2147483647 h 313"/>
                  <a:gd name="T56" fmla="*/ 2147483647 w 245"/>
                  <a:gd name="T57" fmla="*/ 2147483647 h 313"/>
                  <a:gd name="T58" fmla="*/ 2147483647 w 245"/>
                  <a:gd name="T59" fmla="*/ 2147483647 h 313"/>
                  <a:gd name="T60" fmla="*/ 2147483647 w 245"/>
                  <a:gd name="T61" fmla="*/ 2147483647 h 313"/>
                  <a:gd name="T62" fmla="*/ 2147483647 w 245"/>
                  <a:gd name="T63" fmla="*/ 2147483647 h 313"/>
                  <a:gd name="T64" fmla="*/ 2147483647 w 245"/>
                  <a:gd name="T65" fmla="*/ 2147483647 h 313"/>
                  <a:gd name="T66" fmla="*/ 2147483647 w 245"/>
                  <a:gd name="T67" fmla="*/ 2147483647 h 313"/>
                  <a:gd name="T68" fmla="*/ 2147483647 w 245"/>
                  <a:gd name="T69" fmla="*/ 2147483647 h 313"/>
                  <a:gd name="T70" fmla="*/ 2147483647 w 245"/>
                  <a:gd name="T71" fmla="*/ 2147483647 h 313"/>
                  <a:gd name="T72" fmla="*/ 2147483647 w 245"/>
                  <a:gd name="T73" fmla="*/ 2147483647 h 313"/>
                  <a:gd name="T74" fmla="*/ 2147483647 w 245"/>
                  <a:gd name="T75" fmla="*/ 2147483647 h 313"/>
                  <a:gd name="T76" fmla="*/ 2147483647 w 245"/>
                  <a:gd name="T77" fmla="*/ 2147483647 h 313"/>
                  <a:gd name="T78" fmla="*/ 2147483647 w 245"/>
                  <a:gd name="T79" fmla="*/ 2147483647 h 313"/>
                  <a:gd name="T80" fmla="*/ 2147483647 w 245"/>
                  <a:gd name="T81" fmla="*/ 2147483647 h 313"/>
                  <a:gd name="T82" fmla="*/ 2147483647 w 245"/>
                  <a:gd name="T83" fmla="*/ 2147483647 h 313"/>
                  <a:gd name="T84" fmla="*/ 2147483647 w 245"/>
                  <a:gd name="T85" fmla="*/ 2147483647 h 313"/>
                  <a:gd name="T86" fmla="*/ 2147483647 w 245"/>
                  <a:gd name="T87" fmla="*/ 2147483647 h 313"/>
                  <a:gd name="T88" fmla="*/ 2147483647 w 245"/>
                  <a:gd name="T89" fmla="*/ 2147483647 h 313"/>
                  <a:gd name="T90" fmla="*/ 2147483647 w 245"/>
                  <a:gd name="T91" fmla="*/ 2147483647 h 313"/>
                  <a:gd name="T92" fmla="*/ 2147483647 w 245"/>
                  <a:gd name="T93" fmla="*/ 2147483647 h 313"/>
                  <a:gd name="T94" fmla="*/ 2147483647 w 245"/>
                  <a:gd name="T95" fmla="*/ 2147483647 h 313"/>
                  <a:gd name="T96" fmla="*/ 2147483647 w 245"/>
                  <a:gd name="T97" fmla="*/ 2147483647 h 313"/>
                  <a:gd name="T98" fmla="*/ 2147483647 w 245"/>
                  <a:gd name="T99" fmla="*/ 2147483647 h 313"/>
                  <a:gd name="T100" fmla="*/ 2147483647 w 245"/>
                  <a:gd name="T101" fmla="*/ 2147483647 h 313"/>
                  <a:gd name="T102" fmla="*/ 2147483647 w 245"/>
                  <a:gd name="T103" fmla="*/ 2147483647 h 313"/>
                  <a:gd name="T104" fmla="*/ 2147483647 w 245"/>
                  <a:gd name="T105" fmla="*/ 2147483647 h 313"/>
                  <a:gd name="T106" fmla="*/ 2147483647 w 245"/>
                  <a:gd name="T107" fmla="*/ 2147483647 h 313"/>
                  <a:gd name="T108" fmla="*/ 2147483647 w 245"/>
                  <a:gd name="T109" fmla="*/ 2147483647 h 313"/>
                  <a:gd name="T110" fmla="*/ 2147483647 w 245"/>
                  <a:gd name="T111" fmla="*/ 2147483647 h 313"/>
                  <a:gd name="T112" fmla="*/ 2147483647 w 245"/>
                  <a:gd name="T113" fmla="*/ 2147483647 h 313"/>
                  <a:gd name="T114" fmla="*/ 2147483647 w 245"/>
                  <a:gd name="T115" fmla="*/ 2147483647 h 313"/>
                  <a:gd name="T116" fmla="*/ 2147483647 w 245"/>
                  <a:gd name="T117" fmla="*/ 2147483647 h 313"/>
                  <a:gd name="T118" fmla="*/ 2147483647 w 245"/>
                  <a:gd name="T119" fmla="*/ 2147483647 h 313"/>
                  <a:gd name="T120" fmla="*/ 2147483647 w 245"/>
                  <a:gd name="T121" fmla="*/ 2147483647 h 313"/>
                  <a:gd name="T122" fmla="*/ 2147483647 w 245"/>
                  <a:gd name="T123" fmla="*/ 2147483647 h 3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5"/>
                  <a:gd name="T187" fmla="*/ 0 h 313"/>
                  <a:gd name="T188" fmla="*/ 245 w 245"/>
                  <a:gd name="T189" fmla="*/ 313 h 31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5" h="313">
                    <a:moveTo>
                      <a:pt x="72" y="119"/>
                    </a:moveTo>
                    <a:lnTo>
                      <a:pt x="81" y="122"/>
                    </a:lnTo>
                    <a:lnTo>
                      <a:pt x="82" y="117"/>
                    </a:lnTo>
                    <a:lnTo>
                      <a:pt x="86" y="119"/>
                    </a:lnTo>
                    <a:lnTo>
                      <a:pt x="103" y="125"/>
                    </a:lnTo>
                    <a:lnTo>
                      <a:pt x="101" y="125"/>
                    </a:lnTo>
                    <a:lnTo>
                      <a:pt x="118" y="134"/>
                    </a:lnTo>
                    <a:lnTo>
                      <a:pt x="120" y="134"/>
                    </a:lnTo>
                    <a:lnTo>
                      <a:pt x="123" y="140"/>
                    </a:lnTo>
                    <a:lnTo>
                      <a:pt x="120" y="143"/>
                    </a:lnTo>
                    <a:lnTo>
                      <a:pt x="125" y="141"/>
                    </a:lnTo>
                    <a:lnTo>
                      <a:pt x="130" y="143"/>
                    </a:lnTo>
                    <a:lnTo>
                      <a:pt x="134" y="151"/>
                    </a:lnTo>
                    <a:lnTo>
                      <a:pt x="139" y="165"/>
                    </a:lnTo>
                    <a:lnTo>
                      <a:pt x="139" y="181"/>
                    </a:lnTo>
                    <a:lnTo>
                      <a:pt x="136" y="191"/>
                    </a:lnTo>
                    <a:lnTo>
                      <a:pt x="133" y="203"/>
                    </a:lnTo>
                    <a:lnTo>
                      <a:pt x="131" y="217"/>
                    </a:lnTo>
                    <a:lnTo>
                      <a:pt x="125" y="228"/>
                    </a:lnTo>
                    <a:lnTo>
                      <a:pt x="116" y="234"/>
                    </a:lnTo>
                    <a:lnTo>
                      <a:pt x="111" y="232"/>
                    </a:lnTo>
                    <a:lnTo>
                      <a:pt x="106" y="229"/>
                    </a:lnTo>
                    <a:lnTo>
                      <a:pt x="103" y="232"/>
                    </a:lnTo>
                    <a:lnTo>
                      <a:pt x="101" y="235"/>
                    </a:lnTo>
                    <a:lnTo>
                      <a:pt x="97" y="243"/>
                    </a:lnTo>
                    <a:lnTo>
                      <a:pt x="100" y="250"/>
                    </a:lnTo>
                    <a:lnTo>
                      <a:pt x="103" y="256"/>
                    </a:lnTo>
                    <a:lnTo>
                      <a:pt x="109" y="257"/>
                    </a:lnTo>
                    <a:lnTo>
                      <a:pt x="120" y="257"/>
                    </a:lnTo>
                    <a:lnTo>
                      <a:pt x="125" y="256"/>
                    </a:lnTo>
                    <a:lnTo>
                      <a:pt x="130" y="254"/>
                    </a:lnTo>
                    <a:lnTo>
                      <a:pt x="130" y="250"/>
                    </a:lnTo>
                    <a:lnTo>
                      <a:pt x="125" y="248"/>
                    </a:lnTo>
                    <a:lnTo>
                      <a:pt x="142" y="265"/>
                    </a:lnTo>
                    <a:lnTo>
                      <a:pt x="151" y="269"/>
                    </a:lnTo>
                    <a:lnTo>
                      <a:pt x="154" y="269"/>
                    </a:lnTo>
                    <a:lnTo>
                      <a:pt x="151" y="275"/>
                    </a:lnTo>
                    <a:lnTo>
                      <a:pt x="155" y="281"/>
                    </a:lnTo>
                    <a:lnTo>
                      <a:pt x="160" y="287"/>
                    </a:lnTo>
                    <a:lnTo>
                      <a:pt x="167" y="291"/>
                    </a:lnTo>
                    <a:lnTo>
                      <a:pt x="176" y="296"/>
                    </a:lnTo>
                    <a:lnTo>
                      <a:pt x="182" y="302"/>
                    </a:lnTo>
                    <a:lnTo>
                      <a:pt x="189" y="309"/>
                    </a:lnTo>
                    <a:lnTo>
                      <a:pt x="193" y="312"/>
                    </a:lnTo>
                    <a:lnTo>
                      <a:pt x="197" y="309"/>
                    </a:lnTo>
                    <a:lnTo>
                      <a:pt x="196" y="302"/>
                    </a:lnTo>
                    <a:lnTo>
                      <a:pt x="190" y="293"/>
                    </a:lnTo>
                    <a:lnTo>
                      <a:pt x="187" y="287"/>
                    </a:lnTo>
                    <a:lnTo>
                      <a:pt x="182" y="281"/>
                    </a:lnTo>
                    <a:lnTo>
                      <a:pt x="181" y="278"/>
                    </a:lnTo>
                    <a:lnTo>
                      <a:pt x="185" y="275"/>
                    </a:lnTo>
                    <a:lnTo>
                      <a:pt x="196" y="281"/>
                    </a:lnTo>
                    <a:lnTo>
                      <a:pt x="201" y="285"/>
                    </a:lnTo>
                    <a:lnTo>
                      <a:pt x="210" y="296"/>
                    </a:lnTo>
                    <a:lnTo>
                      <a:pt x="212" y="299"/>
                    </a:lnTo>
                    <a:lnTo>
                      <a:pt x="215" y="296"/>
                    </a:lnTo>
                    <a:lnTo>
                      <a:pt x="218" y="287"/>
                    </a:lnTo>
                    <a:lnTo>
                      <a:pt x="220" y="281"/>
                    </a:lnTo>
                    <a:lnTo>
                      <a:pt x="218" y="275"/>
                    </a:lnTo>
                    <a:lnTo>
                      <a:pt x="215" y="269"/>
                    </a:lnTo>
                    <a:lnTo>
                      <a:pt x="201" y="252"/>
                    </a:lnTo>
                    <a:lnTo>
                      <a:pt x="197" y="252"/>
                    </a:lnTo>
                    <a:lnTo>
                      <a:pt x="192" y="248"/>
                    </a:lnTo>
                    <a:lnTo>
                      <a:pt x="193" y="243"/>
                    </a:lnTo>
                    <a:lnTo>
                      <a:pt x="189" y="241"/>
                    </a:lnTo>
                    <a:lnTo>
                      <a:pt x="187" y="238"/>
                    </a:lnTo>
                    <a:lnTo>
                      <a:pt x="184" y="234"/>
                    </a:lnTo>
                    <a:lnTo>
                      <a:pt x="184" y="224"/>
                    </a:lnTo>
                    <a:lnTo>
                      <a:pt x="181" y="215"/>
                    </a:lnTo>
                    <a:lnTo>
                      <a:pt x="181" y="207"/>
                    </a:lnTo>
                    <a:lnTo>
                      <a:pt x="184" y="203"/>
                    </a:lnTo>
                    <a:lnTo>
                      <a:pt x="187" y="201"/>
                    </a:lnTo>
                    <a:lnTo>
                      <a:pt x="193" y="207"/>
                    </a:lnTo>
                    <a:lnTo>
                      <a:pt x="197" y="219"/>
                    </a:lnTo>
                    <a:lnTo>
                      <a:pt x="201" y="234"/>
                    </a:lnTo>
                    <a:lnTo>
                      <a:pt x="203" y="241"/>
                    </a:lnTo>
                    <a:lnTo>
                      <a:pt x="206" y="243"/>
                    </a:lnTo>
                    <a:lnTo>
                      <a:pt x="210" y="241"/>
                    </a:lnTo>
                    <a:lnTo>
                      <a:pt x="217" y="238"/>
                    </a:lnTo>
                    <a:lnTo>
                      <a:pt x="227" y="229"/>
                    </a:lnTo>
                    <a:lnTo>
                      <a:pt x="235" y="228"/>
                    </a:lnTo>
                    <a:lnTo>
                      <a:pt x="243" y="226"/>
                    </a:lnTo>
                    <a:lnTo>
                      <a:pt x="244" y="224"/>
                    </a:lnTo>
                    <a:lnTo>
                      <a:pt x="244" y="218"/>
                    </a:lnTo>
                    <a:lnTo>
                      <a:pt x="240" y="212"/>
                    </a:lnTo>
                    <a:lnTo>
                      <a:pt x="234" y="212"/>
                    </a:lnTo>
                    <a:lnTo>
                      <a:pt x="235" y="209"/>
                    </a:lnTo>
                    <a:lnTo>
                      <a:pt x="234" y="209"/>
                    </a:lnTo>
                    <a:lnTo>
                      <a:pt x="243" y="206"/>
                    </a:lnTo>
                    <a:lnTo>
                      <a:pt x="243" y="207"/>
                    </a:lnTo>
                    <a:lnTo>
                      <a:pt x="243" y="201"/>
                    </a:lnTo>
                    <a:lnTo>
                      <a:pt x="239" y="197"/>
                    </a:lnTo>
                    <a:lnTo>
                      <a:pt x="235" y="191"/>
                    </a:lnTo>
                    <a:lnTo>
                      <a:pt x="231" y="194"/>
                    </a:lnTo>
                    <a:lnTo>
                      <a:pt x="224" y="195"/>
                    </a:lnTo>
                    <a:lnTo>
                      <a:pt x="224" y="191"/>
                    </a:lnTo>
                    <a:lnTo>
                      <a:pt x="222" y="182"/>
                    </a:lnTo>
                    <a:lnTo>
                      <a:pt x="215" y="175"/>
                    </a:lnTo>
                    <a:lnTo>
                      <a:pt x="214" y="175"/>
                    </a:lnTo>
                    <a:lnTo>
                      <a:pt x="201" y="169"/>
                    </a:lnTo>
                    <a:lnTo>
                      <a:pt x="190" y="160"/>
                    </a:lnTo>
                    <a:lnTo>
                      <a:pt x="185" y="164"/>
                    </a:lnTo>
                    <a:lnTo>
                      <a:pt x="182" y="164"/>
                    </a:lnTo>
                    <a:lnTo>
                      <a:pt x="181" y="160"/>
                    </a:lnTo>
                    <a:lnTo>
                      <a:pt x="182" y="157"/>
                    </a:lnTo>
                    <a:lnTo>
                      <a:pt x="185" y="149"/>
                    </a:lnTo>
                    <a:lnTo>
                      <a:pt x="185" y="143"/>
                    </a:lnTo>
                    <a:lnTo>
                      <a:pt x="184" y="143"/>
                    </a:lnTo>
                    <a:lnTo>
                      <a:pt x="193" y="143"/>
                    </a:lnTo>
                    <a:lnTo>
                      <a:pt x="197" y="137"/>
                    </a:lnTo>
                    <a:lnTo>
                      <a:pt x="193" y="132"/>
                    </a:lnTo>
                    <a:lnTo>
                      <a:pt x="192" y="128"/>
                    </a:lnTo>
                    <a:lnTo>
                      <a:pt x="193" y="123"/>
                    </a:lnTo>
                    <a:lnTo>
                      <a:pt x="196" y="119"/>
                    </a:lnTo>
                    <a:lnTo>
                      <a:pt x="193" y="116"/>
                    </a:lnTo>
                    <a:lnTo>
                      <a:pt x="185" y="113"/>
                    </a:lnTo>
                    <a:lnTo>
                      <a:pt x="184" y="112"/>
                    </a:lnTo>
                    <a:lnTo>
                      <a:pt x="182" y="100"/>
                    </a:lnTo>
                    <a:lnTo>
                      <a:pt x="184" y="100"/>
                    </a:lnTo>
                    <a:lnTo>
                      <a:pt x="178" y="98"/>
                    </a:lnTo>
                    <a:lnTo>
                      <a:pt x="173" y="95"/>
                    </a:lnTo>
                    <a:lnTo>
                      <a:pt x="170" y="89"/>
                    </a:lnTo>
                    <a:lnTo>
                      <a:pt x="164" y="91"/>
                    </a:lnTo>
                    <a:lnTo>
                      <a:pt x="158" y="95"/>
                    </a:lnTo>
                    <a:lnTo>
                      <a:pt x="157" y="95"/>
                    </a:lnTo>
                    <a:lnTo>
                      <a:pt x="155" y="94"/>
                    </a:lnTo>
                    <a:lnTo>
                      <a:pt x="157" y="88"/>
                    </a:lnTo>
                    <a:lnTo>
                      <a:pt x="160" y="82"/>
                    </a:lnTo>
                    <a:lnTo>
                      <a:pt x="160" y="79"/>
                    </a:lnTo>
                    <a:lnTo>
                      <a:pt x="158" y="74"/>
                    </a:lnTo>
                    <a:lnTo>
                      <a:pt x="151" y="73"/>
                    </a:lnTo>
                    <a:lnTo>
                      <a:pt x="148" y="76"/>
                    </a:lnTo>
                    <a:lnTo>
                      <a:pt x="143" y="74"/>
                    </a:lnTo>
                    <a:lnTo>
                      <a:pt x="139" y="69"/>
                    </a:lnTo>
                    <a:lnTo>
                      <a:pt x="134" y="60"/>
                    </a:lnTo>
                    <a:lnTo>
                      <a:pt x="130" y="52"/>
                    </a:lnTo>
                    <a:lnTo>
                      <a:pt x="122" y="48"/>
                    </a:lnTo>
                    <a:lnTo>
                      <a:pt x="113" y="45"/>
                    </a:lnTo>
                    <a:lnTo>
                      <a:pt x="101" y="45"/>
                    </a:lnTo>
                    <a:lnTo>
                      <a:pt x="94" y="48"/>
                    </a:lnTo>
                    <a:lnTo>
                      <a:pt x="89" y="48"/>
                    </a:lnTo>
                    <a:lnTo>
                      <a:pt x="86" y="45"/>
                    </a:lnTo>
                    <a:lnTo>
                      <a:pt x="82" y="37"/>
                    </a:lnTo>
                    <a:lnTo>
                      <a:pt x="69" y="42"/>
                    </a:lnTo>
                    <a:lnTo>
                      <a:pt x="69" y="43"/>
                    </a:lnTo>
                    <a:lnTo>
                      <a:pt x="73" y="36"/>
                    </a:lnTo>
                    <a:lnTo>
                      <a:pt x="73" y="26"/>
                    </a:lnTo>
                    <a:lnTo>
                      <a:pt x="76" y="16"/>
                    </a:lnTo>
                    <a:lnTo>
                      <a:pt x="77" y="10"/>
                    </a:lnTo>
                    <a:lnTo>
                      <a:pt x="75" y="5"/>
                    </a:lnTo>
                    <a:lnTo>
                      <a:pt x="72" y="4"/>
                    </a:lnTo>
                    <a:lnTo>
                      <a:pt x="64" y="5"/>
                    </a:lnTo>
                    <a:lnTo>
                      <a:pt x="58" y="7"/>
                    </a:lnTo>
                    <a:lnTo>
                      <a:pt x="54" y="13"/>
                    </a:lnTo>
                    <a:lnTo>
                      <a:pt x="50" y="22"/>
                    </a:lnTo>
                    <a:lnTo>
                      <a:pt x="49" y="43"/>
                    </a:lnTo>
                    <a:lnTo>
                      <a:pt x="50" y="56"/>
                    </a:lnTo>
                    <a:lnTo>
                      <a:pt x="50" y="54"/>
                    </a:lnTo>
                    <a:lnTo>
                      <a:pt x="64" y="74"/>
                    </a:lnTo>
                    <a:lnTo>
                      <a:pt x="66" y="84"/>
                    </a:lnTo>
                    <a:lnTo>
                      <a:pt x="66" y="89"/>
                    </a:lnTo>
                    <a:lnTo>
                      <a:pt x="64" y="89"/>
                    </a:lnTo>
                    <a:lnTo>
                      <a:pt x="61" y="88"/>
                    </a:lnTo>
                    <a:lnTo>
                      <a:pt x="52" y="76"/>
                    </a:lnTo>
                    <a:lnTo>
                      <a:pt x="45" y="66"/>
                    </a:lnTo>
                    <a:lnTo>
                      <a:pt x="39" y="36"/>
                    </a:lnTo>
                    <a:lnTo>
                      <a:pt x="41" y="20"/>
                    </a:lnTo>
                    <a:lnTo>
                      <a:pt x="47" y="4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27" y="4"/>
                    </a:lnTo>
                    <a:lnTo>
                      <a:pt x="16" y="13"/>
                    </a:lnTo>
                    <a:lnTo>
                      <a:pt x="10" y="26"/>
                    </a:lnTo>
                    <a:lnTo>
                      <a:pt x="5" y="37"/>
                    </a:lnTo>
                    <a:lnTo>
                      <a:pt x="2" y="54"/>
                    </a:lnTo>
                    <a:lnTo>
                      <a:pt x="0" y="60"/>
                    </a:lnTo>
                    <a:lnTo>
                      <a:pt x="5" y="67"/>
                    </a:lnTo>
                    <a:lnTo>
                      <a:pt x="13" y="79"/>
                    </a:lnTo>
                    <a:lnTo>
                      <a:pt x="19" y="89"/>
                    </a:lnTo>
                    <a:lnTo>
                      <a:pt x="20" y="97"/>
                    </a:lnTo>
                    <a:lnTo>
                      <a:pt x="22" y="100"/>
                    </a:lnTo>
                    <a:lnTo>
                      <a:pt x="20" y="104"/>
                    </a:lnTo>
                    <a:lnTo>
                      <a:pt x="24" y="107"/>
                    </a:lnTo>
                    <a:lnTo>
                      <a:pt x="28" y="104"/>
                    </a:lnTo>
                    <a:lnTo>
                      <a:pt x="33" y="106"/>
                    </a:lnTo>
                    <a:lnTo>
                      <a:pt x="52" y="116"/>
                    </a:lnTo>
                    <a:lnTo>
                      <a:pt x="72" y="11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9" name="Freeform 247"/>
              <p:cNvSpPr>
                <a:spLocks/>
              </p:cNvSpPr>
              <p:nvPr/>
            </p:nvSpPr>
            <p:spPr bwMode="auto">
              <a:xfrm>
                <a:off x="3310345" y="2534266"/>
                <a:ext cx="118917" cy="93567"/>
              </a:xfrm>
              <a:custGeom>
                <a:avLst/>
                <a:gdLst>
                  <a:gd name="T0" fmla="*/ 2147483647 w 72"/>
                  <a:gd name="T1" fmla="*/ 2147483647 h 58"/>
                  <a:gd name="T2" fmla="*/ 0 w 72"/>
                  <a:gd name="T3" fmla="*/ 2147483647 h 58"/>
                  <a:gd name="T4" fmla="*/ 2147483647 w 72"/>
                  <a:gd name="T5" fmla="*/ 2147483647 h 58"/>
                  <a:gd name="T6" fmla="*/ 2147483647 w 72"/>
                  <a:gd name="T7" fmla="*/ 2147483647 h 58"/>
                  <a:gd name="T8" fmla="*/ 2147483647 w 72"/>
                  <a:gd name="T9" fmla="*/ 2147483647 h 58"/>
                  <a:gd name="T10" fmla="*/ 2147483647 w 72"/>
                  <a:gd name="T11" fmla="*/ 2147483647 h 58"/>
                  <a:gd name="T12" fmla="*/ 2147483647 w 72"/>
                  <a:gd name="T13" fmla="*/ 2147483647 h 58"/>
                  <a:gd name="T14" fmla="*/ 2147483647 w 72"/>
                  <a:gd name="T15" fmla="*/ 2147483647 h 58"/>
                  <a:gd name="T16" fmla="*/ 2147483647 w 72"/>
                  <a:gd name="T17" fmla="*/ 2147483647 h 58"/>
                  <a:gd name="T18" fmla="*/ 2147483647 w 72"/>
                  <a:gd name="T19" fmla="*/ 2147483647 h 58"/>
                  <a:gd name="T20" fmla="*/ 2147483647 w 72"/>
                  <a:gd name="T21" fmla="*/ 2147483647 h 58"/>
                  <a:gd name="T22" fmla="*/ 2147483647 w 72"/>
                  <a:gd name="T23" fmla="*/ 2147483647 h 58"/>
                  <a:gd name="T24" fmla="*/ 2147483647 w 72"/>
                  <a:gd name="T25" fmla="*/ 2147483647 h 58"/>
                  <a:gd name="T26" fmla="*/ 2147483647 w 72"/>
                  <a:gd name="T27" fmla="*/ 2147483647 h 58"/>
                  <a:gd name="T28" fmla="*/ 2147483647 w 72"/>
                  <a:gd name="T29" fmla="*/ 2147483647 h 58"/>
                  <a:gd name="T30" fmla="*/ 2147483647 w 72"/>
                  <a:gd name="T31" fmla="*/ 2147483647 h 58"/>
                  <a:gd name="T32" fmla="*/ 2147483647 w 72"/>
                  <a:gd name="T33" fmla="*/ 2147483647 h 58"/>
                  <a:gd name="T34" fmla="*/ 2147483647 w 72"/>
                  <a:gd name="T35" fmla="*/ 2147483647 h 58"/>
                  <a:gd name="T36" fmla="*/ 2147483647 w 72"/>
                  <a:gd name="T37" fmla="*/ 0 h 58"/>
                  <a:gd name="T38" fmla="*/ 2147483647 w 72"/>
                  <a:gd name="T39" fmla="*/ 2147483647 h 58"/>
                  <a:gd name="T40" fmla="*/ 2147483647 w 72"/>
                  <a:gd name="T41" fmla="*/ 2147483647 h 58"/>
                  <a:gd name="T42" fmla="*/ 2147483647 w 72"/>
                  <a:gd name="T43" fmla="*/ 2147483647 h 58"/>
                  <a:gd name="T44" fmla="*/ 2147483647 w 72"/>
                  <a:gd name="T45" fmla="*/ 2147483647 h 58"/>
                  <a:gd name="T46" fmla="*/ 2147483647 w 72"/>
                  <a:gd name="T47" fmla="*/ 2147483647 h 58"/>
                  <a:gd name="T48" fmla="*/ 2147483647 w 72"/>
                  <a:gd name="T49" fmla="*/ 2147483647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2"/>
                  <a:gd name="T76" fmla="*/ 0 h 58"/>
                  <a:gd name="T77" fmla="*/ 72 w 72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2" h="58">
                    <a:moveTo>
                      <a:pt x="5" y="34"/>
                    </a:moveTo>
                    <a:lnTo>
                      <a:pt x="0" y="43"/>
                    </a:lnTo>
                    <a:lnTo>
                      <a:pt x="2" y="43"/>
                    </a:lnTo>
                    <a:lnTo>
                      <a:pt x="9" y="41"/>
                    </a:lnTo>
                    <a:lnTo>
                      <a:pt x="13" y="43"/>
                    </a:lnTo>
                    <a:lnTo>
                      <a:pt x="16" y="49"/>
                    </a:lnTo>
                    <a:lnTo>
                      <a:pt x="19" y="54"/>
                    </a:lnTo>
                    <a:lnTo>
                      <a:pt x="21" y="57"/>
                    </a:lnTo>
                    <a:lnTo>
                      <a:pt x="26" y="57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48" y="41"/>
                    </a:lnTo>
                    <a:lnTo>
                      <a:pt x="64" y="46"/>
                    </a:lnTo>
                    <a:lnTo>
                      <a:pt x="71" y="41"/>
                    </a:lnTo>
                    <a:lnTo>
                      <a:pt x="63" y="31"/>
                    </a:lnTo>
                    <a:lnTo>
                      <a:pt x="55" y="25"/>
                    </a:lnTo>
                    <a:lnTo>
                      <a:pt x="41" y="13"/>
                    </a:lnTo>
                    <a:lnTo>
                      <a:pt x="31" y="11"/>
                    </a:lnTo>
                    <a:lnTo>
                      <a:pt x="30" y="0"/>
                    </a:lnTo>
                    <a:lnTo>
                      <a:pt x="19" y="14"/>
                    </a:lnTo>
                    <a:lnTo>
                      <a:pt x="13" y="16"/>
                    </a:lnTo>
                    <a:lnTo>
                      <a:pt x="8" y="20"/>
                    </a:lnTo>
                    <a:lnTo>
                      <a:pt x="5" y="27"/>
                    </a:lnTo>
                    <a:lnTo>
                      <a:pt x="5" y="35"/>
                    </a:lnTo>
                    <a:lnTo>
                      <a:pt x="5" y="3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0" name="Freeform 248"/>
              <p:cNvSpPr>
                <a:spLocks/>
              </p:cNvSpPr>
              <p:nvPr/>
            </p:nvSpPr>
            <p:spPr bwMode="auto">
              <a:xfrm>
                <a:off x="3253809" y="1705812"/>
                <a:ext cx="40939" cy="25340"/>
              </a:xfrm>
              <a:custGeom>
                <a:avLst/>
                <a:gdLst>
                  <a:gd name="T0" fmla="*/ 2147483647 w 24"/>
                  <a:gd name="T1" fmla="*/ 0 h 17"/>
                  <a:gd name="T2" fmla="*/ 2147483647 w 24"/>
                  <a:gd name="T3" fmla="*/ 0 h 17"/>
                  <a:gd name="T4" fmla="*/ 0 w 24"/>
                  <a:gd name="T5" fmla="*/ 0 h 17"/>
                  <a:gd name="T6" fmla="*/ 0 w 24"/>
                  <a:gd name="T7" fmla="*/ 2147483647 h 17"/>
                  <a:gd name="T8" fmla="*/ 2147483647 w 24"/>
                  <a:gd name="T9" fmla="*/ 2147483647 h 17"/>
                  <a:gd name="T10" fmla="*/ 2147483647 w 24"/>
                  <a:gd name="T11" fmla="*/ 2147483647 h 17"/>
                  <a:gd name="T12" fmla="*/ 2147483647 w 24"/>
                  <a:gd name="T13" fmla="*/ 2147483647 h 17"/>
                  <a:gd name="T14" fmla="*/ 2147483647 w 24"/>
                  <a:gd name="T15" fmla="*/ 2147483647 h 17"/>
                  <a:gd name="T16" fmla="*/ 2147483647 w 24"/>
                  <a:gd name="T17" fmla="*/ 0 h 17"/>
                  <a:gd name="T18" fmla="*/ 2147483647 w 24"/>
                  <a:gd name="T19" fmla="*/ 0 h 17"/>
                  <a:gd name="T20" fmla="*/ 2147483647 w 24"/>
                  <a:gd name="T21" fmla="*/ 0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"/>
                  <a:gd name="T34" fmla="*/ 0 h 17"/>
                  <a:gd name="T35" fmla="*/ 24 w 2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" h="17">
                    <a:moveTo>
                      <a:pt x="8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12" y="16"/>
                    </a:lnTo>
                    <a:lnTo>
                      <a:pt x="19" y="16"/>
                    </a:lnTo>
                    <a:lnTo>
                      <a:pt x="23" y="1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1" name="Freeform 249"/>
              <p:cNvSpPr>
                <a:spLocks/>
              </p:cNvSpPr>
              <p:nvPr/>
            </p:nvSpPr>
            <p:spPr bwMode="auto">
              <a:xfrm>
                <a:off x="3023773" y="2015751"/>
                <a:ext cx="113070" cy="194930"/>
              </a:xfrm>
              <a:custGeom>
                <a:avLst/>
                <a:gdLst>
                  <a:gd name="T0" fmla="*/ 2147483647 w 72"/>
                  <a:gd name="T1" fmla="*/ 2147483647 h 119"/>
                  <a:gd name="T2" fmla="*/ 2147483647 w 72"/>
                  <a:gd name="T3" fmla="*/ 2147483647 h 119"/>
                  <a:gd name="T4" fmla="*/ 0 w 72"/>
                  <a:gd name="T5" fmla="*/ 2147483647 h 119"/>
                  <a:gd name="T6" fmla="*/ 0 w 72"/>
                  <a:gd name="T7" fmla="*/ 2147483647 h 119"/>
                  <a:gd name="T8" fmla="*/ 2147483647 w 72"/>
                  <a:gd name="T9" fmla="*/ 2147483647 h 119"/>
                  <a:gd name="T10" fmla="*/ 2147483647 w 72"/>
                  <a:gd name="T11" fmla="*/ 2147483647 h 119"/>
                  <a:gd name="T12" fmla="*/ 2147483647 w 72"/>
                  <a:gd name="T13" fmla="*/ 2147483647 h 119"/>
                  <a:gd name="T14" fmla="*/ 2147483647 w 72"/>
                  <a:gd name="T15" fmla="*/ 2147483647 h 119"/>
                  <a:gd name="T16" fmla="*/ 2147483647 w 72"/>
                  <a:gd name="T17" fmla="*/ 2147483647 h 119"/>
                  <a:gd name="T18" fmla="*/ 2147483647 w 72"/>
                  <a:gd name="T19" fmla="*/ 2147483647 h 119"/>
                  <a:gd name="T20" fmla="*/ 2147483647 w 72"/>
                  <a:gd name="T21" fmla="*/ 2147483647 h 119"/>
                  <a:gd name="T22" fmla="*/ 2147483647 w 72"/>
                  <a:gd name="T23" fmla="*/ 2147483647 h 119"/>
                  <a:gd name="T24" fmla="*/ 2147483647 w 72"/>
                  <a:gd name="T25" fmla="*/ 2147483647 h 119"/>
                  <a:gd name="T26" fmla="*/ 2147483647 w 72"/>
                  <a:gd name="T27" fmla="*/ 2147483647 h 119"/>
                  <a:gd name="T28" fmla="*/ 2147483647 w 72"/>
                  <a:gd name="T29" fmla="*/ 2147483647 h 119"/>
                  <a:gd name="T30" fmla="*/ 2147483647 w 72"/>
                  <a:gd name="T31" fmla="*/ 2147483647 h 119"/>
                  <a:gd name="T32" fmla="*/ 2147483647 w 72"/>
                  <a:gd name="T33" fmla="*/ 2147483647 h 119"/>
                  <a:gd name="T34" fmla="*/ 2147483647 w 72"/>
                  <a:gd name="T35" fmla="*/ 2147483647 h 119"/>
                  <a:gd name="T36" fmla="*/ 2147483647 w 72"/>
                  <a:gd name="T37" fmla="*/ 2147483647 h 119"/>
                  <a:gd name="T38" fmla="*/ 2147483647 w 72"/>
                  <a:gd name="T39" fmla="*/ 2147483647 h 119"/>
                  <a:gd name="T40" fmla="*/ 2147483647 w 72"/>
                  <a:gd name="T41" fmla="*/ 2147483647 h 119"/>
                  <a:gd name="T42" fmla="*/ 2147483647 w 72"/>
                  <a:gd name="T43" fmla="*/ 2147483647 h 119"/>
                  <a:gd name="T44" fmla="*/ 2147483647 w 72"/>
                  <a:gd name="T45" fmla="*/ 2147483647 h 119"/>
                  <a:gd name="T46" fmla="*/ 2147483647 w 72"/>
                  <a:gd name="T47" fmla="*/ 2147483647 h 119"/>
                  <a:gd name="T48" fmla="*/ 2147483647 w 72"/>
                  <a:gd name="T49" fmla="*/ 2147483647 h 119"/>
                  <a:gd name="T50" fmla="*/ 2147483647 w 72"/>
                  <a:gd name="T51" fmla="*/ 2147483647 h 119"/>
                  <a:gd name="T52" fmla="*/ 2147483647 w 72"/>
                  <a:gd name="T53" fmla="*/ 2147483647 h 119"/>
                  <a:gd name="T54" fmla="*/ 2147483647 w 72"/>
                  <a:gd name="T55" fmla="*/ 2147483647 h 119"/>
                  <a:gd name="T56" fmla="*/ 2147483647 w 72"/>
                  <a:gd name="T57" fmla="*/ 2147483647 h 119"/>
                  <a:gd name="T58" fmla="*/ 2147483647 w 72"/>
                  <a:gd name="T59" fmla="*/ 2147483647 h 119"/>
                  <a:gd name="T60" fmla="*/ 2147483647 w 72"/>
                  <a:gd name="T61" fmla="*/ 2147483647 h 119"/>
                  <a:gd name="T62" fmla="*/ 2147483647 w 72"/>
                  <a:gd name="T63" fmla="*/ 0 h 119"/>
                  <a:gd name="T64" fmla="*/ 2147483647 w 72"/>
                  <a:gd name="T65" fmla="*/ 2147483647 h 119"/>
                  <a:gd name="T66" fmla="*/ 2147483647 w 72"/>
                  <a:gd name="T67" fmla="*/ 2147483647 h 119"/>
                  <a:gd name="T68" fmla="*/ 2147483647 w 72"/>
                  <a:gd name="T69" fmla="*/ 2147483647 h 119"/>
                  <a:gd name="T70" fmla="*/ 2147483647 w 72"/>
                  <a:gd name="T71" fmla="*/ 2147483647 h 119"/>
                  <a:gd name="T72" fmla="*/ 2147483647 w 72"/>
                  <a:gd name="T73" fmla="*/ 2147483647 h 119"/>
                  <a:gd name="T74" fmla="*/ 2147483647 w 72"/>
                  <a:gd name="T75" fmla="*/ 2147483647 h 119"/>
                  <a:gd name="T76" fmla="*/ 2147483647 w 72"/>
                  <a:gd name="T77" fmla="*/ 2147483647 h 119"/>
                  <a:gd name="T78" fmla="*/ 2147483647 w 72"/>
                  <a:gd name="T79" fmla="*/ 2147483647 h 119"/>
                  <a:gd name="T80" fmla="*/ 2147483647 w 72"/>
                  <a:gd name="T81" fmla="*/ 2147483647 h 119"/>
                  <a:gd name="T82" fmla="*/ 2147483647 w 72"/>
                  <a:gd name="T83" fmla="*/ 2147483647 h 119"/>
                  <a:gd name="T84" fmla="*/ 2147483647 w 72"/>
                  <a:gd name="T85" fmla="*/ 2147483647 h 119"/>
                  <a:gd name="T86" fmla="*/ 2147483647 w 72"/>
                  <a:gd name="T87" fmla="*/ 2147483647 h 119"/>
                  <a:gd name="T88" fmla="*/ 2147483647 w 72"/>
                  <a:gd name="T89" fmla="*/ 2147483647 h 119"/>
                  <a:gd name="T90" fmla="*/ 2147483647 w 72"/>
                  <a:gd name="T91" fmla="*/ 2147483647 h 1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2"/>
                  <a:gd name="T139" fmla="*/ 0 h 119"/>
                  <a:gd name="T140" fmla="*/ 72 w 72"/>
                  <a:gd name="T141" fmla="*/ 119 h 1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2" h="119">
                    <a:moveTo>
                      <a:pt x="14" y="46"/>
                    </a:moveTo>
                    <a:lnTo>
                      <a:pt x="5" y="41"/>
                    </a:lnTo>
                    <a:lnTo>
                      <a:pt x="0" y="43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8" y="74"/>
                    </a:lnTo>
                    <a:lnTo>
                      <a:pt x="12" y="80"/>
                    </a:lnTo>
                    <a:lnTo>
                      <a:pt x="18" y="83"/>
                    </a:lnTo>
                    <a:lnTo>
                      <a:pt x="23" y="89"/>
                    </a:lnTo>
                    <a:lnTo>
                      <a:pt x="27" y="98"/>
                    </a:lnTo>
                    <a:lnTo>
                      <a:pt x="30" y="109"/>
                    </a:lnTo>
                    <a:lnTo>
                      <a:pt x="37" y="116"/>
                    </a:lnTo>
                    <a:lnTo>
                      <a:pt x="43" y="118"/>
                    </a:lnTo>
                    <a:lnTo>
                      <a:pt x="54" y="114"/>
                    </a:lnTo>
                    <a:lnTo>
                      <a:pt x="66" y="107"/>
                    </a:lnTo>
                    <a:lnTo>
                      <a:pt x="71" y="98"/>
                    </a:lnTo>
                    <a:lnTo>
                      <a:pt x="71" y="77"/>
                    </a:lnTo>
                    <a:lnTo>
                      <a:pt x="68" y="6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0" y="55"/>
                    </a:lnTo>
                    <a:lnTo>
                      <a:pt x="54" y="55"/>
                    </a:lnTo>
                    <a:lnTo>
                      <a:pt x="53" y="50"/>
                    </a:lnTo>
                    <a:lnTo>
                      <a:pt x="51" y="47"/>
                    </a:lnTo>
                    <a:lnTo>
                      <a:pt x="57" y="36"/>
                    </a:lnTo>
                    <a:lnTo>
                      <a:pt x="65" y="34"/>
                    </a:lnTo>
                    <a:lnTo>
                      <a:pt x="68" y="25"/>
                    </a:lnTo>
                    <a:lnTo>
                      <a:pt x="71" y="18"/>
                    </a:lnTo>
                    <a:lnTo>
                      <a:pt x="66" y="12"/>
                    </a:lnTo>
                    <a:lnTo>
                      <a:pt x="63" y="10"/>
                    </a:lnTo>
                    <a:lnTo>
                      <a:pt x="63" y="9"/>
                    </a:lnTo>
                    <a:lnTo>
                      <a:pt x="60" y="0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30" y="1"/>
                    </a:lnTo>
                    <a:lnTo>
                      <a:pt x="23" y="1"/>
                    </a:lnTo>
                    <a:lnTo>
                      <a:pt x="20" y="4"/>
                    </a:lnTo>
                    <a:lnTo>
                      <a:pt x="18" y="12"/>
                    </a:lnTo>
                    <a:lnTo>
                      <a:pt x="17" y="27"/>
                    </a:lnTo>
                    <a:lnTo>
                      <a:pt x="23" y="34"/>
                    </a:lnTo>
                    <a:lnTo>
                      <a:pt x="29" y="41"/>
                    </a:lnTo>
                    <a:lnTo>
                      <a:pt x="30" y="47"/>
                    </a:lnTo>
                    <a:lnTo>
                      <a:pt x="29" y="52"/>
                    </a:lnTo>
                    <a:lnTo>
                      <a:pt x="23" y="56"/>
                    </a:lnTo>
                    <a:lnTo>
                      <a:pt x="18" y="55"/>
                    </a:lnTo>
                    <a:lnTo>
                      <a:pt x="14" y="4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2" name="Freeform 250"/>
              <p:cNvSpPr>
                <a:spLocks/>
              </p:cNvSpPr>
              <p:nvPr/>
            </p:nvSpPr>
            <p:spPr bwMode="auto">
              <a:xfrm>
                <a:off x="3224568" y="2031345"/>
                <a:ext cx="107219" cy="159843"/>
              </a:xfrm>
              <a:custGeom>
                <a:avLst/>
                <a:gdLst>
                  <a:gd name="T0" fmla="*/ 2147483647 w 65"/>
                  <a:gd name="T1" fmla="*/ 0 h 97"/>
                  <a:gd name="T2" fmla="*/ 2147483647 w 65"/>
                  <a:gd name="T3" fmla="*/ 2147483647 h 97"/>
                  <a:gd name="T4" fmla="*/ 2147483647 w 65"/>
                  <a:gd name="T5" fmla="*/ 2147483647 h 97"/>
                  <a:gd name="T6" fmla="*/ 2147483647 w 65"/>
                  <a:gd name="T7" fmla="*/ 2147483647 h 97"/>
                  <a:gd name="T8" fmla="*/ 2147483647 w 65"/>
                  <a:gd name="T9" fmla="*/ 2147483647 h 97"/>
                  <a:gd name="T10" fmla="*/ 2147483647 w 65"/>
                  <a:gd name="T11" fmla="*/ 2147483647 h 97"/>
                  <a:gd name="T12" fmla="*/ 2147483647 w 65"/>
                  <a:gd name="T13" fmla="*/ 2147483647 h 97"/>
                  <a:gd name="T14" fmla="*/ 0 w 65"/>
                  <a:gd name="T15" fmla="*/ 2147483647 h 97"/>
                  <a:gd name="T16" fmla="*/ 2147483647 w 65"/>
                  <a:gd name="T17" fmla="*/ 2147483647 h 97"/>
                  <a:gd name="T18" fmla="*/ 2147483647 w 65"/>
                  <a:gd name="T19" fmla="*/ 2147483647 h 97"/>
                  <a:gd name="T20" fmla="*/ 2147483647 w 65"/>
                  <a:gd name="T21" fmla="*/ 2147483647 h 97"/>
                  <a:gd name="T22" fmla="*/ 2147483647 w 65"/>
                  <a:gd name="T23" fmla="*/ 2147483647 h 97"/>
                  <a:gd name="T24" fmla="*/ 2147483647 w 65"/>
                  <a:gd name="T25" fmla="*/ 2147483647 h 97"/>
                  <a:gd name="T26" fmla="*/ 2147483647 w 65"/>
                  <a:gd name="T27" fmla="*/ 2147483647 h 97"/>
                  <a:gd name="T28" fmla="*/ 2147483647 w 65"/>
                  <a:gd name="T29" fmla="*/ 2147483647 h 97"/>
                  <a:gd name="T30" fmla="*/ 2147483647 w 65"/>
                  <a:gd name="T31" fmla="*/ 2147483647 h 97"/>
                  <a:gd name="T32" fmla="*/ 2147483647 w 65"/>
                  <a:gd name="T33" fmla="*/ 2147483647 h 97"/>
                  <a:gd name="T34" fmla="*/ 2147483647 w 65"/>
                  <a:gd name="T35" fmla="*/ 2147483647 h 97"/>
                  <a:gd name="T36" fmla="*/ 2147483647 w 65"/>
                  <a:gd name="T37" fmla="*/ 2147483647 h 97"/>
                  <a:gd name="T38" fmla="*/ 2147483647 w 65"/>
                  <a:gd name="T39" fmla="*/ 2147483647 h 97"/>
                  <a:gd name="T40" fmla="*/ 2147483647 w 65"/>
                  <a:gd name="T41" fmla="*/ 2147483647 h 97"/>
                  <a:gd name="T42" fmla="*/ 2147483647 w 65"/>
                  <a:gd name="T43" fmla="*/ 2147483647 h 97"/>
                  <a:gd name="T44" fmla="*/ 2147483647 w 65"/>
                  <a:gd name="T45" fmla="*/ 2147483647 h 97"/>
                  <a:gd name="T46" fmla="*/ 2147483647 w 65"/>
                  <a:gd name="T47" fmla="*/ 2147483647 h 97"/>
                  <a:gd name="T48" fmla="*/ 2147483647 w 65"/>
                  <a:gd name="T49" fmla="*/ 2147483647 h 97"/>
                  <a:gd name="T50" fmla="*/ 2147483647 w 65"/>
                  <a:gd name="T51" fmla="*/ 2147483647 h 97"/>
                  <a:gd name="T52" fmla="*/ 2147483647 w 65"/>
                  <a:gd name="T53" fmla="*/ 2147483647 h 97"/>
                  <a:gd name="T54" fmla="*/ 2147483647 w 65"/>
                  <a:gd name="T55" fmla="*/ 2147483647 h 97"/>
                  <a:gd name="T56" fmla="*/ 2147483647 w 65"/>
                  <a:gd name="T57" fmla="*/ 2147483647 h 97"/>
                  <a:gd name="T58" fmla="*/ 2147483647 w 65"/>
                  <a:gd name="T59" fmla="*/ 2147483647 h 97"/>
                  <a:gd name="T60" fmla="*/ 2147483647 w 65"/>
                  <a:gd name="T61" fmla="*/ 2147483647 h 97"/>
                  <a:gd name="T62" fmla="*/ 2147483647 w 65"/>
                  <a:gd name="T63" fmla="*/ 2147483647 h 97"/>
                  <a:gd name="T64" fmla="*/ 2147483647 w 65"/>
                  <a:gd name="T65" fmla="*/ 0 h 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5"/>
                  <a:gd name="T100" fmla="*/ 0 h 97"/>
                  <a:gd name="T101" fmla="*/ 65 w 65"/>
                  <a:gd name="T102" fmla="*/ 97 h 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5" h="97">
                    <a:moveTo>
                      <a:pt x="33" y="0"/>
                    </a:moveTo>
                    <a:lnTo>
                      <a:pt x="24" y="2"/>
                    </a:lnTo>
                    <a:lnTo>
                      <a:pt x="21" y="5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5" y="5"/>
                    </a:lnTo>
                    <a:lnTo>
                      <a:pt x="9" y="13"/>
                    </a:lnTo>
                    <a:lnTo>
                      <a:pt x="0" y="28"/>
                    </a:lnTo>
                    <a:lnTo>
                      <a:pt x="6" y="34"/>
                    </a:lnTo>
                    <a:lnTo>
                      <a:pt x="6" y="37"/>
                    </a:lnTo>
                    <a:lnTo>
                      <a:pt x="3" y="43"/>
                    </a:lnTo>
                    <a:lnTo>
                      <a:pt x="1" y="50"/>
                    </a:lnTo>
                    <a:lnTo>
                      <a:pt x="3" y="58"/>
                    </a:lnTo>
                    <a:lnTo>
                      <a:pt x="6" y="66"/>
                    </a:lnTo>
                    <a:lnTo>
                      <a:pt x="9" y="93"/>
                    </a:lnTo>
                    <a:lnTo>
                      <a:pt x="16" y="96"/>
                    </a:lnTo>
                    <a:lnTo>
                      <a:pt x="21" y="95"/>
                    </a:lnTo>
                    <a:lnTo>
                      <a:pt x="23" y="90"/>
                    </a:lnTo>
                    <a:lnTo>
                      <a:pt x="24" y="81"/>
                    </a:lnTo>
                    <a:lnTo>
                      <a:pt x="21" y="71"/>
                    </a:lnTo>
                    <a:lnTo>
                      <a:pt x="21" y="64"/>
                    </a:lnTo>
                    <a:lnTo>
                      <a:pt x="26" y="62"/>
                    </a:lnTo>
                    <a:lnTo>
                      <a:pt x="33" y="62"/>
                    </a:lnTo>
                    <a:lnTo>
                      <a:pt x="43" y="58"/>
                    </a:lnTo>
                    <a:lnTo>
                      <a:pt x="49" y="46"/>
                    </a:lnTo>
                    <a:lnTo>
                      <a:pt x="58" y="34"/>
                    </a:lnTo>
                    <a:lnTo>
                      <a:pt x="59" y="22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1" y="9"/>
                    </a:lnTo>
                    <a:lnTo>
                      <a:pt x="52" y="9"/>
                    </a:lnTo>
                    <a:lnTo>
                      <a:pt x="40" y="7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3" name="Freeform 251"/>
              <p:cNvSpPr>
                <a:spLocks/>
              </p:cNvSpPr>
              <p:nvPr/>
            </p:nvSpPr>
            <p:spPr bwMode="auto">
              <a:xfrm>
                <a:off x="2649474" y="1990410"/>
                <a:ext cx="150110" cy="185183"/>
              </a:xfrm>
              <a:custGeom>
                <a:avLst/>
                <a:gdLst>
                  <a:gd name="T0" fmla="*/ 2147483647 w 91"/>
                  <a:gd name="T1" fmla="*/ 2147483647 h 113"/>
                  <a:gd name="T2" fmla="*/ 0 w 91"/>
                  <a:gd name="T3" fmla="*/ 2147483647 h 113"/>
                  <a:gd name="T4" fmla="*/ 2147483647 w 91"/>
                  <a:gd name="T5" fmla="*/ 2147483647 h 113"/>
                  <a:gd name="T6" fmla="*/ 2147483647 w 91"/>
                  <a:gd name="T7" fmla="*/ 2147483647 h 113"/>
                  <a:gd name="T8" fmla="*/ 2147483647 w 91"/>
                  <a:gd name="T9" fmla="*/ 2147483647 h 113"/>
                  <a:gd name="T10" fmla="*/ 2147483647 w 91"/>
                  <a:gd name="T11" fmla="*/ 2147483647 h 113"/>
                  <a:gd name="T12" fmla="*/ 2147483647 w 91"/>
                  <a:gd name="T13" fmla="*/ 2147483647 h 113"/>
                  <a:gd name="T14" fmla="*/ 2147483647 w 91"/>
                  <a:gd name="T15" fmla="*/ 2147483647 h 113"/>
                  <a:gd name="T16" fmla="*/ 2147483647 w 91"/>
                  <a:gd name="T17" fmla="*/ 2147483647 h 113"/>
                  <a:gd name="T18" fmla="*/ 2147483647 w 91"/>
                  <a:gd name="T19" fmla="*/ 2147483647 h 113"/>
                  <a:gd name="T20" fmla="*/ 2147483647 w 91"/>
                  <a:gd name="T21" fmla="*/ 2147483647 h 113"/>
                  <a:gd name="T22" fmla="*/ 2147483647 w 91"/>
                  <a:gd name="T23" fmla="*/ 2147483647 h 113"/>
                  <a:gd name="T24" fmla="*/ 2147483647 w 91"/>
                  <a:gd name="T25" fmla="*/ 2147483647 h 113"/>
                  <a:gd name="T26" fmla="*/ 2147483647 w 91"/>
                  <a:gd name="T27" fmla="*/ 2147483647 h 113"/>
                  <a:gd name="T28" fmla="*/ 2147483647 w 91"/>
                  <a:gd name="T29" fmla="*/ 2147483647 h 113"/>
                  <a:gd name="T30" fmla="*/ 2147483647 w 91"/>
                  <a:gd name="T31" fmla="*/ 2147483647 h 113"/>
                  <a:gd name="T32" fmla="*/ 2147483647 w 91"/>
                  <a:gd name="T33" fmla="*/ 2147483647 h 113"/>
                  <a:gd name="T34" fmla="*/ 2147483647 w 91"/>
                  <a:gd name="T35" fmla="*/ 2147483647 h 113"/>
                  <a:gd name="T36" fmla="*/ 2147483647 w 91"/>
                  <a:gd name="T37" fmla="*/ 2147483647 h 113"/>
                  <a:gd name="T38" fmla="*/ 2147483647 w 91"/>
                  <a:gd name="T39" fmla="*/ 2147483647 h 113"/>
                  <a:gd name="T40" fmla="*/ 2147483647 w 91"/>
                  <a:gd name="T41" fmla="*/ 2147483647 h 113"/>
                  <a:gd name="T42" fmla="*/ 2147483647 w 91"/>
                  <a:gd name="T43" fmla="*/ 2147483647 h 113"/>
                  <a:gd name="T44" fmla="*/ 2147483647 w 91"/>
                  <a:gd name="T45" fmla="*/ 2147483647 h 113"/>
                  <a:gd name="T46" fmla="*/ 2147483647 w 91"/>
                  <a:gd name="T47" fmla="*/ 2147483647 h 113"/>
                  <a:gd name="T48" fmla="*/ 2147483647 w 91"/>
                  <a:gd name="T49" fmla="*/ 2147483647 h 113"/>
                  <a:gd name="T50" fmla="*/ 2147483647 w 91"/>
                  <a:gd name="T51" fmla="*/ 2147483647 h 113"/>
                  <a:gd name="T52" fmla="*/ 2147483647 w 91"/>
                  <a:gd name="T53" fmla="*/ 2147483647 h 113"/>
                  <a:gd name="T54" fmla="*/ 2147483647 w 91"/>
                  <a:gd name="T55" fmla="*/ 2147483647 h 113"/>
                  <a:gd name="T56" fmla="*/ 2147483647 w 91"/>
                  <a:gd name="T57" fmla="*/ 2147483647 h 113"/>
                  <a:gd name="T58" fmla="*/ 2147483647 w 91"/>
                  <a:gd name="T59" fmla="*/ 2147483647 h 113"/>
                  <a:gd name="T60" fmla="*/ 2147483647 w 91"/>
                  <a:gd name="T61" fmla="*/ 2147483647 h 113"/>
                  <a:gd name="T62" fmla="*/ 2147483647 w 91"/>
                  <a:gd name="T63" fmla="*/ 2147483647 h 113"/>
                  <a:gd name="T64" fmla="*/ 2147483647 w 91"/>
                  <a:gd name="T65" fmla="*/ 2147483647 h 113"/>
                  <a:gd name="T66" fmla="*/ 2147483647 w 91"/>
                  <a:gd name="T67" fmla="*/ 2147483647 h 113"/>
                  <a:gd name="T68" fmla="*/ 2147483647 w 91"/>
                  <a:gd name="T69" fmla="*/ 2147483647 h 113"/>
                  <a:gd name="T70" fmla="*/ 2147483647 w 91"/>
                  <a:gd name="T71" fmla="*/ 2147483647 h 113"/>
                  <a:gd name="T72" fmla="*/ 2147483647 w 91"/>
                  <a:gd name="T73" fmla="*/ 0 h 113"/>
                  <a:gd name="T74" fmla="*/ 2147483647 w 91"/>
                  <a:gd name="T75" fmla="*/ 0 h 113"/>
                  <a:gd name="T76" fmla="*/ 2147483647 w 91"/>
                  <a:gd name="T77" fmla="*/ 2147483647 h 113"/>
                  <a:gd name="T78" fmla="*/ 2147483647 w 91"/>
                  <a:gd name="T79" fmla="*/ 2147483647 h 113"/>
                  <a:gd name="T80" fmla="*/ 2147483647 w 91"/>
                  <a:gd name="T81" fmla="*/ 2147483647 h 113"/>
                  <a:gd name="T82" fmla="*/ 2147483647 w 91"/>
                  <a:gd name="T83" fmla="*/ 2147483647 h 113"/>
                  <a:gd name="T84" fmla="*/ 2147483647 w 91"/>
                  <a:gd name="T85" fmla="*/ 2147483647 h 113"/>
                  <a:gd name="T86" fmla="*/ 2147483647 w 91"/>
                  <a:gd name="T87" fmla="*/ 2147483647 h 113"/>
                  <a:gd name="T88" fmla="*/ 2147483647 w 91"/>
                  <a:gd name="T89" fmla="*/ 2147483647 h 113"/>
                  <a:gd name="T90" fmla="*/ 2147483647 w 91"/>
                  <a:gd name="T91" fmla="*/ 2147483647 h 113"/>
                  <a:gd name="T92" fmla="*/ 2147483647 w 91"/>
                  <a:gd name="T93" fmla="*/ 2147483647 h 113"/>
                  <a:gd name="T94" fmla="*/ 2147483647 w 91"/>
                  <a:gd name="T95" fmla="*/ 2147483647 h 113"/>
                  <a:gd name="T96" fmla="*/ 2147483647 w 91"/>
                  <a:gd name="T97" fmla="*/ 2147483647 h 113"/>
                  <a:gd name="T98" fmla="*/ 2147483647 w 91"/>
                  <a:gd name="T99" fmla="*/ 2147483647 h 11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91"/>
                  <a:gd name="T151" fmla="*/ 0 h 113"/>
                  <a:gd name="T152" fmla="*/ 91 w 91"/>
                  <a:gd name="T153" fmla="*/ 113 h 11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91" h="113">
                    <a:moveTo>
                      <a:pt x="5" y="75"/>
                    </a:moveTo>
                    <a:lnTo>
                      <a:pt x="0" y="81"/>
                    </a:lnTo>
                    <a:lnTo>
                      <a:pt x="1" y="84"/>
                    </a:lnTo>
                    <a:lnTo>
                      <a:pt x="11" y="96"/>
                    </a:lnTo>
                    <a:lnTo>
                      <a:pt x="13" y="104"/>
                    </a:lnTo>
                    <a:lnTo>
                      <a:pt x="18" y="110"/>
                    </a:lnTo>
                    <a:lnTo>
                      <a:pt x="22" y="112"/>
                    </a:lnTo>
                    <a:lnTo>
                      <a:pt x="26" y="110"/>
                    </a:lnTo>
                    <a:lnTo>
                      <a:pt x="29" y="104"/>
                    </a:lnTo>
                    <a:lnTo>
                      <a:pt x="33" y="99"/>
                    </a:lnTo>
                    <a:lnTo>
                      <a:pt x="40" y="102"/>
                    </a:lnTo>
                    <a:lnTo>
                      <a:pt x="47" y="97"/>
                    </a:lnTo>
                    <a:lnTo>
                      <a:pt x="49" y="89"/>
                    </a:lnTo>
                    <a:lnTo>
                      <a:pt x="51" y="74"/>
                    </a:lnTo>
                    <a:lnTo>
                      <a:pt x="57" y="62"/>
                    </a:lnTo>
                    <a:lnTo>
                      <a:pt x="63" y="53"/>
                    </a:lnTo>
                    <a:lnTo>
                      <a:pt x="71" y="46"/>
                    </a:lnTo>
                    <a:lnTo>
                      <a:pt x="89" y="37"/>
                    </a:lnTo>
                    <a:lnTo>
                      <a:pt x="90" y="31"/>
                    </a:lnTo>
                    <a:lnTo>
                      <a:pt x="85" y="28"/>
                    </a:lnTo>
                    <a:lnTo>
                      <a:pt x="76" y="19"/>
                    </a:lnTo>
                    <a:lnTo>
                      <a:pt x="74" y="13"/>
                    </a:lnTo>
                    <a:lnTo>
                      <a:pt x="71" y="10"/>
                    </a:lnTo>
                    <a:lnTo>
                      <a:pt x="67" y="13"/>
                    </a:lnTo>
                    <a:lnTo>
                      <a:pt x="62" y="19"/>
                    </a:lnTo>
                    <a:lnTo>
                      <a:pt x="59" y="19"/>
                    </a:lnTo>
                    <a:lnTo>
                      <a:pt x="57" y="16"/>
                    </a:lnTo>
                    <a:lnTo>
                      <a:pt x="51" y="9"/>
                    </a:lnTo>
                    <a:lnTo>
                      <a:pt x="49" y="6"/>
                    </a:lnTo>
                    <a:lnTo>
                      <a:pt x="47" y="7"/>
                    </a:lnTo>
                    <a:lnTo>
                      <a:pt x="43" y="13"/>
                    </a:lnTo>
                    <a:lnTo>
                      <a:pt x="43" y="10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40" y="4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4" y="0"/>
                    </a:lnTo>
                    <a:lnTo>
                      <a:pt x="26" y="6"/>
                    </a:lnTo>
                    <a:lnTo>
                      <a:pt x="22" y="9"/>
                    </a:lnTo>
                    <a:lnTo>
                      <a:pt x="18" y="7"/>
                    </a:lnTo>
                    <a:lnTo>
                      <a:pt x="14" y="9"/>
                    </a:lnTo>
                    <a:lnTo>
                      <a:pt x="13" y="15"/>
                    </a:lnTo>
                    <a:lnTo>
                      <a:pt x="13" y="24"/>
                    </a:lnTo>
                    <a:lnTo>
                      <a:pt x="16" y="31"/>
                    </a:lnTo>
                    <a:lnTo>
                      <a:pt x="14" y="37"/>
                    </a:lnTo>
                    <a:lnTo>
                      <a:pt x="10" y="47"/>
                    </a:lnTo>
                    <a:lnTo>
                      <a:pt x="5" y="61"/>
                    </a:lnTo>
                    <a:lnTo>
                      <a:pt x="5" y="59"/>
                    </a:lnTo>
                    <a:lnTo>
                      <a:pt x="5" y="7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4" name="Freeform 252"/>
              <p:cNvSpPr>
                <a:spLocks/>
              </p:cNvSpPr>
              <p:nvPr/>
            </p:nvSpPr>
            <p:spPr bwMode="auto">
              <a:xfrm>
                <a:off x="2729403" y="2076180"/>
                <a:ext cx="339207" cy="298243"/>
              </a:xfrm>
              <a:custGeom>
                <a:avLst/>
                <a:gdLst>
                  <a:gd name="T0" fmla="*/ 2147483647 w 209"/>
                  <a:gd name="T1" fmla="*/ 2147483647 h 180"/>
                  <a:gd name="T2" fmla="*/ 2147483647 w 209"/>
                  <a:gd name="T3" fmla="*/ 2147483647 h 180"/>
                  <a:gd name="T4" fmla="*/ 2147483647 w 209"/>
                  <a:gd name="T5" fmla="*/ 2147483647 h 180"/>
                  <a:gd name="T6" fmla="*/ 2147483647 w 209"/>
                  <a:gd name="T7" fmla="*/ 2147483647 h 180"/>
                  <a:gd name="T8" fmla="*/ 2147483647 w 209"/>
                  <a:gd name="T9" fmla="*/ 2147483647 h 180"/>
                  <a:gd name="T10" fmla="*/ 2147483647 w 209"/>
                  <a:gd name="T11" fmla="*/ 2147483647 h 180"/>
                  <a:gd name="T12" fmla="*/ 2147483647 w 209"/>
                  <a:gd name="T13" fmla="*/ 2147483647 h 180"/>
                  <a:gd name="T14" fmla="*/ 2147483647 w 209"/>
                  <a:gd name="T15" fmla="*/ 2147483647 h 180"/>
                  <a:gd name="T16" fmla="*/ 2147483647 w 209"/>
                  <a:gd name="T17" fmla="*/ 2147483647 h 180"/>
                  <a:gd name="T18" fmla="*/ 2147483647 w 209"/>
                  <a:gd name="T19" fmla="*/ 2147483647 h 180"/>
                  <a:gd name="T20" fmla="*/ 2147483647 w 209"/>
                  <a:gd name="T21" fmla="*/ 2147483647 h 180"/>
                  <a:gd name="T22" fmla="*/ 2147483647 w 209"/>
                  <a:gd name="T23" fmla="*/ 2147483647 h 180"/>
                  <a:gd name="T24" fmla="*/ 2147483647 w 209"/>
                  <a:gd name="T25" fmla="*/ 2147483647 h 180"/>
                  <a:gd name="T26" fmla="*/ 2147483647 w 209"/>
                  <a:gd name="T27" fmla="*/ 2147483647 h 180"/>
                  <a:gd name="T28" fmla="*/ 2147483647 w 209"/>
                  <a:gd name="T29" fmla="*/ 2147483647 h 180"/>
                  <a:gd name="T30" fmla="*/ 2147483647 w 209"/>
                  <a:gd name="T31" fmla="*/ 2147483647 h 180"/>
                  <a:gd name="T32" fmla="*/ 2147483647 w 209"/>
                  <a:gd name="T33" fmla="*/ 2147483647 h 180"/>
                  <a:gd name="T34" fmla="*/ 2147483647 w 209"/>
                  <a:gd name="T35" fmla="*/ 2147483647 h 180"/>
                  <a:gd name="T36" fmla="*/ 2147483647 w 209"/>
                  <a:gd name="T37" fmla="*/ 2147483647 h 180"/>
                  <a:gd name="T38" fmla="*/ 2147483647 w 209"/>
                  <a:gd name="T39" fmla="*/ 2147483647 h 180"/>
                  <a:gd name="T40" fmla="*/ 2147483647 w 209"/>
                  <a:gd name="T41" fmla="*/ 2147483647 h 180"/>
                  <a:gd name="T42" fmla="*/ 2147483647 w 209"/>
                  <a:gd name="T43" fmla="*/ 2147483647 h 180"/>
                  <a:gd name="T44" fmla="*/ 2147483647 w 209"/>
                  <a:gd name="T45" fmla="*/ 2147483647 h 180"/>
                  <a:gd name="T46" fmla="*/ 2147483647 w 209"/>
                  <a:gd name="T47" fmla="*/ 2147483647 h 180"/>
                  <a:gd name="T48" fmla="*/ 2147483647 w 209"/>
                  <a:gd name="T49" fmla="*/ 2147483647 h 180"/>
                  <a:gd name="T50" fmla="*/ 2147483647 w 209"/>
                  <a:gd name="T51" fmla="*/ 2147483647 h 180"/>
                  <a:gd name="T52" fmla="*/ 2147483647 w 209"/>
                  <a:gd name="T53" fmla="*/ 2147483647 h 180"/>
                  <a:gd name="T54" fmla="*/ 2147483647 w 209"/>
                  <a:gd name="T55" fmla="*/ 2147483647 h 180"/>
                  <a:gd name="T56" fmla="*/ 2147483647 w 209"/>
                  <a:gd name="T57" fmla="*/ 2147483647 h 180"/>
                  <a:gd name="T58" fmla="*/ 2147483647 w 209"/>
                  <a:gd name="T59" fmla="*/ 2147483647 h 180"/>
                  <a:gd name="T60" fmla="*/ 2147483647 w 209"/>
                  <a:gd name="T61" fmla="*/ 2147483647 h 180"/>
                  <a:gd name="T62" fmla="*/ 2147483647 w 209"/>
                  <a:gd name="T63" fmla="*/ 2147483647 h 180"/>
                  <a:gd name="T64" fmla="*/ 2147483647 w 209"/>
                  <a:gd name="T65" fmla="*/ 2147483647 h 180"/>
                  <a:gd name="T66" fmla="*/ 2147483647 w 209"/>
                  <a:gd name="T67" fmla="*/ 2147483647 h 180"/>
                  <a:gd name="T68" fmla="*/ 2147483647 w 209"/>
                  <a:gd name="T69" fmla="*/ 2147483647 h 180"/>
                  <a:gd name="T70" fmla="*/ 2147483647 w 209"/>
                  <a:gd name="T71" fmla="*/ 2147483647 h 180"/>
                  <a:gd name="T72" fmla="*/ 2147483647 w 209"/>
                  <a:gd name="T73" fmla="*/ 2147483647 h 180"/>
                  <a:gd name="T74" fmla="*/ 2147483647 w 209"/>
                  <a:gd name="T75" fmla="*/ 2147483647 h 180"/>
                  <a:gd name="T76" fmla="*/ 2147483647 w 209"/>
                  <a:gd name="T77" fmla="*/ 2147483647 h 180"/>
                  <a:gd name="T78" fmla="*/ 2147483647 w 209"/>
                  <a:gd name="T79" fmla="*/ 2147483647 h 180"/>
                  <a:gd name="T80" fmla="*/ 2147483647 w 209"/>
                  <a:gd name="T81" fmla="*/ 2147483647 h 180"/>
                  <a:gd name="T82" fmla="*/ 2147483647 w 209"/>
                  <a:gd name="T83" fmla="*/ 2147483647 h 180"/>
                  <a:gd name="T84" fmla="*/ 2147483647 w 209"/>
                  <a:gd name="T85" fmla="*/ 2147483647 h 180"/>
                  <a:gd name="T86" fmla="*/ 2147483647 w 209"/>
                  <a:gd name="T87" fmla="*/ 2147483647 h 180"/>
                  <a:gd name="T88" fmla="*/ 2147483647 w 209"/>
                  <a:gd name="T89" fmla="*/ 2147483647 h 180"/>
                  <a:gd name="T90" fmla="*/ 2147483647 w 209"/>
                  <a:gd name="T91" fmla="*/ 2147483647 h 180"/>
                  <a:gd name="T92" fmla="*/ 2147483647 w 209"/>
                  <a:gd name="T93" fmla="*/ 2147483647 h 180"/>
                  <a:gd name="T94" fmla="*/ 2147483647 w 209"/>
                  <a:gd name="T95" fmla="*/ 2147483647 h 180"/>
                  <a:gd name="T96" fmla="*/ 2147483647 w 209"/>
                  <a:gd name="T97" fmla="*/ 2147483647 h 180"/>
                  <a:gd name="T98" fmla="*/ 2147483647 w 209"/>
                  <a:gd name="T99" fmla="*/ 0 h 180"/>
                  <a:gd name="T100" fmla="*/ 2147483647 w 209"/>
                  <a:gd name="T101" fmla="*/ 2147483647 h 180"/>
                  <a:gd name="T102" fmla="*/ 2147483647 w 209"/>
                  <a:gd name="T103" fmla="*/ 2147483647 h 180"/>
                  <a:gd name="T104" fmla="*/ 2147483647 w 209"/>
                  <a:gd name="T105" fmla="*/ 2147483647 h 180"/>
                  <a:gd name="T106" fmla="*/ 2147483647 w 209"/>
                  <a:gd name="T107" fmla="*/ 2147483647 h 180"/>
                  <a:gd name="T108" fmla="*/ 0 w 209"/>
                  <a:gd name="T109" fmla="*/ 2147483647 h 180"/>
                  <a:gd name="T110" fmla="*/ 2147483647 w 209"/>
                  <a:gd name="T111" fmla="*/ 2147483647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9"/>
                  <a:gd name="T169" fmla="*/ 0 h 180"/>
                  <a:gd name="T170" fmla="*/ 209 w 20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9" h="180">
                    <a:moveTo>
                      <a:pt x="22" y="74"/>
                    </a:moveTo>
                    <a:lnTo>
                      <a:pt x="30" y="75"/>
                    </a:lnTo>
                    <a:lnTo>
                      <a:pt x="35" y="75"/>
                    </a:lnTo>
                    <a:lnTo>
                      <a:pt x="41" y="72"/>
                    </a:lnTo>
                    <a:lnTo>
                      <a:pt x="44" y="77"/>
                    </a:lnTo>
                    <a:lnTo>
                      <a:pt x="43" y="83"/>
                    </a:lnTo>
                    <a:lnTo>
                      <a:pt x="38" y="84"/>
                    </a:lnTo>
                    <a:lnTo>
                      <a:pt x="27" y="87"/>
                    </a:lnTo>
                    <a:lnTo>
                      <a:pt x="16" y="83"/>
                    </a:lnTo>
                    <a:lnTo>
                      <a:pt x="10" y="84"/>
                    </a:lnTo>
                    <a:lnTo>
                      <a:pt x="7" y="88"/>
                    </a:lnTo>
                    <a:lnTo>
                      <a:pt x="7" y="97"/>
                    </a:lnTo>
                    <a:lnTo>
                      <a:pt x="15" y="102"/>
                    </a:lnTo>
                    <a:lnTo>
                      <a:pt x="32" y="103"/>
                    </a:lnTo>
                    <a:lnTo>
                      <a:pt x="43" y="102"/>
                    </a:lnTo>
                    <a:lnTo>
                      <a:pt x="56" y="102"/>
                    </a:lnTo>
                    <a:lnTo>
                      <a:pt x="72" y="103"/>
                    </a:lnTo>
                    <a:lnTo>
                      <a:pt x="75" y="105"/>
                    </a:lnTo>
                    <a:lnTo>
                      <a:pt x="78" y="109"/>
                    </a:lnTo>
                    <a:lnTo>
                      <a:pt x="80" y="120"/>
                    </a:lnTo>
                    <a:lnTo>
                      <a:pt x="76" y="127"/>
                    </a:lnTo>
                    <a:lnTo>
                      <a:pt x="72" y="129"/>
                    </a:lnTo>
                    <a:lnTo>
                      <a:pt x="65" y="127"/>
                    </a:lnTo>
                    <a:lnTo>
                      <a:pt x="55" y="124"/>
                    </a:lnTo>
                    <a:lnTo>
                      <a:pt x="48" y="125"/>
                    </a:lnTo>
                    <a:lnTo>
                      <a:pt x="39" y="129"/>
                    </a:lnTo>
                    <a:lnTo>
                      <a:pt x="30" y="125"/>
                    </a:lnTo>
                    <a:lnTo>
                      <a:pt x="24" y="127"/>
                    </a:lnTo>
                    <a:lnTo>
                      <a:pt x="20" y="131"/>
                    </a:lnTo>
                    <a:lnTo>
                      <a:pt x="19" y="140"/>
                    </a:lnTo>
                    <a:lnTo>
                      <a:pt x="27" y="149"/>
                    </a:lnTo>
                    <a:lnTo>
                      <a:pt x="34" y="152"/>
                    </a:lnTo>
                    <a:lnTo>
                      <a:pt x="44" y="157"/>
                    </a:lnTo>
                    <a:lnTo>
                      <a:pt x="53" y="161"/>
                    </a:lnTo>
                    <a:lnTo>
                      <a:pt x="59" y="166"/>
                    </a:lnTo>
                    <a:lnTo>
                      <a:pt x="63" y="171"/>
                    </a:lnTo>
                    <a:lnTo>
                      <a:pt x="65" y="179"/>
                    </a:lnTo>
                    <a:lnTo>
                      <a:pt x="87" y="176"/>
                    </a:lnTo>
                    <a:lnTo>
                      <a:pt x="106" y="171"/>
                    </a:lnTo>
                    <a:lnTo>
                      <a:pt x="119" y="166"/>
                    </a:lnTo>
                    <a:lnTo>
                      <a:pt x="131" y="158"/>
                    </a:lnTo>
                    <a:lnTo>
                      <a:pt x="146" y="157"/>
                    </a:lnTo>
                    <a:lnTo>
                      <a:pt x="154" y="162"/>
                    </a:lnTo>
                    <a:lnTo>
                      <a:pt x="157" y="168"/>
                    </a:lnTo>
                    <a:lnTo>
                      <a:pt x="159" y="168"/>
                    </a:lnTo>
                    <a:lnTo>
                      <a:pt x="163" y="166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3" y="168"/>
                    </a:lnTo>
                    <a:lnTo>
                      <a:pt x="178" y="166"/>
                    </a:lnTo>
                    <a:lnTo>
                      <a:pt x="185" y="161"/>
                    </a:lnTo>
                    <a:lnTo>
                      <a:pt x="188" y="155"/>
                    </a:lnTo>
                    <a:lnTo>
                      <a:pt x="188" y="151"/>
                    </a:lnTo>
                    <a:lnTo>
                      <a:pt x="183" y="149"/>
                    </a:lnTo>
                    <a:lnTo>
                      <a:pt x="177" y="149"/>
                    </a:lnTo>
                    <a:lnTo>
                      <a:pt x="171" y="143"/>
                    </a:lnTo>
                    <a:lnTo>
                      <a:pt x="173" y="142"/>
                    </a:lnTo>
                    <a:lnTo>
                      <a:pt x="178" y="140"/>
                    </a:lnTo>
                    <a:lnTo>
                      <a:pt x="186" y="136"/>
                    </a:lnTo>
                    <a:lnTo>
                      <a:pt x="193" y="136"/>
                    </a:lnTo>
                    <a:lnTo>
                      <a:pt x="202" y="140"/>
                    </a:lnTo>
                    <a:lnTo>
                      <a:pt x="207" y="134"/>
                    </a:lnTo>
                    <a:lnTo>
                      <a:pt x="208" y="129"/>
                    </a:lnTo>
                    <a:lnTo>
                      <a:pt x="203" y="124"/>
                    </a:lnTo>
                    <a:lnTo>
                      <a:pt x="195" y="120"/>
                    </a:lnTo>
                    <a:lnTo>
                      <a:pt x="192" y="118"/>
                    </a:lnTo>
                    <a:lnTo>
                      <a:pt x="188" y="115"/>
                    </a:lnTo>
                    <a:lnTo>
                      <a:pt x="180" y="112"/>
                    </a:lnTo>
                    <a:lnTo>
                      <a:pt x="166" y="112"/>
                    </a:lnTo>
                    <a:lnTo>
                      <a:pt x="159" y="99"/>
                    </a:lnTo>
                    <a:lnTo>
                      <a:pt x="156" y="87"/>
                    </a:lnTo>
                    <a:lnTo>
                      <a:pt x="152" y="69"/>
                    </a:lnTo>
                    <a:lnTo>
                      <a:pt x="154" y="51"/>
                    </a:lnTo>
                    <a:lnTo>
                      <a:pt x="151" y="35"/>
                    </a:lnTo>
                    <a:lnTo>
                      <a:pt x="148" y="23"/>
                    </a:lnTo>
                    <a:lnTo>
                      <a:pt x="143" y="18"/>
                    </a:lnTo>
                    <a:lnTo>
                      <a:pt x="135" y="20"/>
                    </a:lnTo>
                    <a:lnTo>
                      <a:pt x="127" y="31"/>
                    </a:lnTo>
                    <a:lnTo>
                      <a:pt x="124" y="41"/>
                    </a:lnTo>
                    <a:lnTo>
                      <a:pt x="112" y="23"/>
                    </a:lnTo>
                    <a:lnTo>
                      <a:pt x="114" y="23"/>
                    </a:lnTo>
                    <a:lnTo>
                      <a:pt x="109" y="20"/>
                    </a:lnTo>
                    <a:lnTo>
                      <a:pt x="106" y="18"/>
                    </a:lnTo>
                    <a:lnTo>
                      <a:pt x="104" y="18"/>
                    </a:lnTo>
                    <a:lnTo>
                      <a:pt x="101" y="22"/>
                    </a:lnTo>
                    <a:lnTo>
                      <a:pt x="93" y="31"/>
                    </a:lnTo>
                    <a:lnTo>
                      <a:pt x="92" y="31"/>
                    </a:lnTo>
                    <a:lnTo>
                      <a:pt x="89" y="25"/>
                    </a:lnTo>
                    <a:lnTo>
                      <a:pt x="80" y="9"/>
                    </a:lnTo>
                    <a:lnTo>
                      <a:pt x="75" y="7"/>
                    </a:lnTo>
                    <a:lnTo>
                      <a:pt x="73" y="13"/>
                    </a:lnTo>
                    <a:lnTo>
                      <a:pt x="72" y="29"/>
                    </a:lnTo>
                    <a:lnTo>
                      <a:pt x="70" y="35"/>
                    </a:lnTo>
                    <a:lnTo>
                      <a:pt x="65" y="35"/>
                    </a:lnTo>
                    <a:lnTo>
                      <a:pt x="59" y="31"/>
                    </a:lnTo>
                    <a:lnTo>
                      <a:pt x="56" y="25"/>
                    </a:lnTo>
                    <a:lnTo>
                      <a:pt x="56" y="18"/>
                    </a:lnTo>
                    <a:lnTo>
                      <a:pt x="58" y="7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7" y="4"/>
                    </a:lnTo>
                    <a:lnTo>
                      <a:pt x="38" y="10"/>
                    </a:lnTo>
                    <a:lnTo>
                      <a:pt x="30" y="13"/>
                    </a:lnTo>
                    <a:lnTo>
                      <a:pt x="25" y="16"/>
                    </a:lnTo>
                    <a:lnTo>
                      <a:pt x="13" y="25"/>
                    </a:lnTo>
                    <a:lnTo>
                      <a:pt x="7" y="35"/>
                    </a:lnTo>
                    <a:lnTo>
                      <a:pt x="8" y="47"/>
                    </a:lnTo>
                    <a:lnTo>
                      <a:pt x="4" y="55"/>
                    </a:lnTo>
                    <a:lnTo>
                      <a:pt x="0" y="65"/>
                    </a:lnTo>
                    <a:lnTo>
                      <a:pt x="4" y="69"/>
                    </a:lnTo>
                    <a:lnTo>
                      <a:pt x="10" y="74"/>
                    </a:lnTo>
                    <a:lnTo>
                      <a:pt x="22" y="7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5" name="Freeform 253"/>
              <p:cNvSpPr>
                <a:spLocks/>
              </p:cNvSpPr>
              <p:nvPr/>
            </p:nvSpPr>
            <p:spPr bwMode="auto">
              <a:xfrm>
                <a:off x="2743049" y="1731152"/>
                <a:ext cx="169604" cy="146198"/>
              </a:xfrm>
              <a:custGeom>
                <a:avLst/>
                <a:gdLst>
                  <a:gd name="T0" fmla="*/ 2147483647 w 105"/>
                  <a:gd name="T1" fmla="*/ 2147483647 h 89"/>
                  <a:gd name="T2" fmla="*/ 2147483647 w 105"/>
                  <a:gd name="T3" fmla="*/ 2147483647 h 89"/>
                  <a:gd name="T4" fmla="*/ 2147483647 w 105"/>
                  <a:gd name="T5" fmla="*/ 2147483647 h 89"/>
                  <a:gd name="T6" fmla="*/ 2147483647 w 105"/>
                  <a:gd name="T7" fmla="*/ 2147483647 h 89"/>
                  <a:gd name="T8" fmla="*/ 2147483647 w 105"/>
                  <a:gd name="T9" fmla="*/ 2147483647 h 89"/>
                  <a:gd name="T10" fmla="*/ 2147483647 w 105"/>
                  <a:gd name="T11" fmla="*/ 2147483647 h 89"/>
                  <a:gd name="T12" fmla="*/ 2147483647 w 105"/>
                  <a:gd name="T13" fmla="*/ 2147483647 h 89"/>
                  <a:gd name="T14" fmla="*/ 0 w 105"/>
                  <a:gd name="T15" fmla="*/ 2147483647 h 89"/>
                  <a:gd name="T16" fmla="*/ 2147483647 w 105"/>
                  <a:gd name="T17" fmla="*/ 2147483647 h 89"/>
                  <a:gd name="T18" fmla="*/ 2147483647 w 105"/>
                  <a:gd name="T19" fmla="*/ 2147483647 h 89"/>
                  <a:gd name="T20" fmla="*/ 2147483647 w 105"/>
                  <a:gd name="T21" fmla="*/ 2147483647 h 89"/>
                  <a:gd name="T22" fmla="*/ 2147483647 w 105"/>
                  <a:gd name="T23" fmla="*/ 2147483647 h 89"/>
                  <a:gd name="T24" fmla="*/ 2147483647 w 105"/>
                  <a:gd name="T25" fmla="*/ 2147483647 h 89"/>
                  <a:gd name="T26" fmla="*/ 2147483647 w 105"/>
                  <a:gd name="T27" fmla="*/ 2147483647 h 89"/>
                  <a:gd name="T28" fmla="*/ 2147483647 w 105"/>
                  <a:gd name="T29" fmla="*/ 2147483647 h 89"/>
                  <a:gd name="T30" fmla="*/ 2147483647 w 105"/>
                  <a:gd name="T31" fmla="*/ 2147483647 h 89"/>
                  <a:gd name="T32" fmla="*/ 2147483647 w 105"/>
                  <a:gd name="T33" fmla="*/ 2147483647 h 89"/>
                  <a:gd name="T34" fmla="*/ 2147483647 w 105"/>
                  <a:gd name="T35" fmla="*/ 2147483647 h 89"/>
                  <a:gd name="T36" fmla="*/ 2147483647 w 105"/>
                  <a:gd name="T37" fmla="*/ 2147483647 h 89"/>
                  <a:gd name="T38" fmla="*/ 2147483647 w 105"/>
                  <a:gd name="T39" fmla="*/ 2147483647 h 89"/>
                  <a:gd name="T40" fmla="*/ 2147483647 w 105"/>
                  <a:gd name="T41" fmla="*/ 2147483647 h 89"/>
                  <a:gd name="T42" fmla="*/ 2147483647 w 105"/>
                  <a:gd name="T43" fmla="*/ 2147483647 h 89"/>
                  <a:gd name="T44" fmla="*/ 2147483647 w 105"/>
                  <a:gd name="T45" fmla="*/ 2147483647 h 89"/>
                  <a:gd name="T46" fmla="*/ 2147483647 w 105"/>
                  <a:gd name="T47" fmla="*/ 2147483647 h 89"/>
                  <a:gd name="T48" fmla="*/ 2147483647 w 105"/>
                  <a:gd name="T49" fmla="*/ 2147483647 h 89"/>
                  <a:gd name="T50" fmla="*/ 2147483647 w 105"/>
                  <a:gd name="T51" fmla="*/ 2147483647 h 89"/>
                  <a:gd name="T52" fmla="*/ 2147483647 w 105"/>
                  <a:gd name="T53" fmla="*/ 2147483647 h 89"/>
                  <a:gd name="T54" fmla="*/ 2147483647 w 105"/>
                  <a:gd name="T55" fmla="*/ 2147483647 h 89"/>
                  <a:gd name="T56" fmla="*/ 2147483647 w 105"/>
                  <a:gd name="T57" fmla="*/ 2147483647 h 89"/>
                  <a:gd name="T58" fmla="*/ 2147483647 w 105"/>
                  <a:gd name="T59" fmla="*/ 2147483647 h 89"/>
                  <a:gd name="T60" fmla="*/ 2147483647 w 105"/>
                  <a:gd name="T61" fmla="*/ 2147483647 h 89"/>
                  <a:gd name="T62" fmla="*/ 2147483647 w 105"/>
                  <a:gd name="T63" fmla="*/ 2147483647 h 89"/>
                  <a:gd name="T64" fmla="*/ 2147483647 w 105"/>
                  <a:gd name="T65" fmla="*/ 2147483647 h 89"/>
                  <a:gd name="T66" fmla="*/ 2147483647 w 105"/>
                  <a:gd name="T67" fmla="*/ 2147483647 h 89"/>
                  <a:gd name="T68" fmla="*/ 2147483647 w 105"/>
                  <a:gd name="T69" fmla="*/ 2147483647 h 89"/>
                  <a:gd name="T70" fmla="*/ 2147483647 w 105"/>
                  <a:gd name="T71" fmla="*/ 0 h 89"/>
                  <a:gd name="T72" fmla="*/ 2147483647 w 105"/>
                  <a:gd name="T73" fmla="*/ 0 h 89"/>
                  <a:gd name="T74" fmla="*/ 2147483647 w 105"/>
                  <a:gd name="T75" fmla="*/ 2147483647 h 89"/>
                  <a:gd name="T76" fmla="*/ 2147483647 w 105"/>
                  <a:gd name="T77" fmla="*/ 2147483647 h 89"/>
                  <a:gd name="T78" fmla="*/ 2147483647 w 105"/>
                  <a:gd name="T79" fmla="*/ 2147483647 h 89"/>
                  <a:gd name="T80" fmla="*/ 2147483647 w 105"/>
                  <a:gd name="T81" fmla="*/ 2147483647 h 8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05"/>
                  <a:gd name="T124" fmla="*/ 0 h 89"/>
                  <a:gd name="T125" fmla="*/ 105 w 105"/>
                  <a:gd name="T126" fmla="*/ 89 h 8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05" h="89">
                    <a:moveTo>
                      <a:pt x="52" y="18"/>
                    </a:moveTo>
                    <a:lnTo>
                      <a:pt x="41" y="36"/>
                    </a:lnTo>
                    <a:lnTo>
                      <a:pt x="30" y="49"/>
                    </a:lnTo>
                    <a:lnTo>
                      <a:pt x="24" y="58"/>
                    </a:lnTo>
                    <a:lnTo>
                      <a:pt x="17" y="63"/>
                    </a:lnTo>
                    <a:lnTo>
                      <a:pt x="8" y="66"/>
                    </a:lnTo>
                    <a:lnTo>
                      <a:pt x="2" y="66"/>
                    </a:lnTo>
                    <a:lnTo>
                      <a:pt x="0" y="69"/>
                    </a:lnTo>
                    <a:lnTo>
                      <a:pt x="2" y="72"/>
                    </a:lnTo>
                    <a:lnTo>
                      <a:pt x="5" y="78"/>
                    </a:lnTo>
                    <a:lnTo>
                      <a:pt x="14" y="85"/>
                    </a:lnTo>
                    <a:lnTo>
                      <a:pt x="20" y="88"/>
                    </a:lnTo>
                    <a:lnTo>
                      <a:pt x="30" y="88"/>
                    </a:lnTo>
                    <a:lnTo>
                      <a:pt x="35" y="82"/>
                    </a:lnTo>
                    <a:lnTo>
                      <a:pt x="41" y="88"/>
                    </a:lnTo>
                    <a:lnTo>
                      <a:pt x="49" y="85"/>
                    </a:lnTo>
                    <a:lnTo>
                      <a:pt x="63" y="70"/>
                    </a:lnTo>
                    <a:lnTo>
                      <a:pt x="69" y="57"/>
                    </a:lnTo>
                    <a:lnTo>
                      <a:pt x="74" y="62"/>
                    </a:lnTo>
                    <a:lnTo>
                      <a:pt x="79" y="63"/>
                    </a:lnTo>
                    <a:lnTo>
                      <a:pt x="83" y="60"/>
                    </a:lnTo>
                    <a:lnTo>
                      <a:pt x="88" y="55"/>
                    </a:lnTo>
                    <a:lnTo>
                      <a:pt x="91" y="49"/>
                    </a:lnTo>
                    <a:lnTo>
                      <a:pt x="94" y="46"/>
                    </a:lnTo>
                    <a:lnTo>
                      <a:pt x="91" y="42"/>
                    </a:lnTo>
                    <a:lnTo>
                      <a:pt x="88" y="42"/>
                    </a:lnTo>
                    <a:lnTo>
                      <a:pt x="94" y="36"/>
                    </a:lnTo>
                    <a:lnTo>
                      <a:pt x="97" y="31"/>
                    </a:lnTo>
                    <a:lnTo>
                      <a:pt x="97" y="30"/>
                    </a:lnTo>
                    <a:lnTo>
                      <a:pt x="94" y="25"/>
                    </a:lnTo>
                    <a:lnTo>
                      <a:pt x="99" y="18"/>
                    </a:lnTo>
                    <a:lnTo>
                      <a:pt x="102" y="15"/>
                    </a:lnTo>
                    <a:lnTo>
                      <a:pt x="104" y="15"/>
                    </a:lnTo>
                    <a:lnTo>
                      <a:pt x="102" y="11"/>
                    </a:lnTo>
                    <a:lnTo>
                      <a:pt x="97" y="6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74" y="12"/>
                    </a:lnTo>
                    <a:lnTo>
                      <a:pt x="75" y="12"/>
                    </a:lnTo>
                    <a:lnTo>
                      <a:pt x="63" y="12"/>
                    </a:lnTo>
                    <a:lnTo>
                      <a:pt x="52" y="1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6" name="Freeform 254"/>
              <p:cNvSpPr>
                <a:spLocks/>
              </p:cNvSpPr>
              <p:nvPr/>
            </p:nvSpPr>
            <p:spPr bwMode="auto">
              <a:xfrm>
                <a:off x="2906804" y="1664876"/>
                <a:ext cx="29243" cy="48733"/>
              </a:xfrm>
              <a:custGeom>
                <a:avLst/>
                <a:gdLst>
                  <a:gd name="T0" fmla="*/ 2147483647 w 18"/>
                  <a:gd name="T1" fmla="*/ 2147483647 h 28"/>
                  <a:gd name="T2" fmla="*/ 2147483647 w 18"/>
                  <a:gd name="T3" fmla="*/ 0 h 28"/>
                  <a:gd name="T4" fmla="*/ 2147483647 w 18"/>
                  <a:gd name="T5" fmla="*/ 2147483647 h 28"/>
                  <a:gd name="T6" fmla="*/ 0 w 18"/>
                  <a:gd name="T7" fmla="*/ 2147483647 h 28"/>
                  <a:gd name="T8" fmla="*/ 2147483647 w 18"/>
                  <a:gd name="T9" fmla="*/ 2147483647 h 28"/>
                  <a:gd name="T10" fmla="*/ 2147483647 w 18"/>
                  <a:gd name="T11" fmla="*/ 2147483647 h 28"/>
                  <a:gd name="T12" fmla="*/ 2147483647 w 18"/>
                  <a:gd name="T13" fmla="*/ 2147483647 h 28"/>
                  <a:gd name="T14" fmla="*/ 2147483647 w 18"/>
                  <a:gd name="T15" fmla="*/ 2147483647 h 28"/>
                  <a:gd name="T16" fmla="*/ 2147483647 w 18"/>
                  <a:gd name="T17" fmla="*/ 2147483647 h 28"/>
                  <a:gd name="T18" fmla="*/ 2147483647 w 18"/>
                  <a:gd name="T19" fmla="*/ 2147483647 h 28"/>
                  <a:gd name="T20" fmla="*/ 2147483647 w 18"/>
                  <a:gd name="T21" fmla="*/ 2147483647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"/>
                  <a:gd name="T34" fmla="*/ 0 h 28"/>
                  <a:gd name="T35" fmla="*/ 18 w 18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" h="28">
                    <a:moveTo>
                      <a:pt x="11" y="4"/>
                    </a:moveTo>
                    <a:lnTo>
                      <a:pt x="6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2" y="19"/>
                    </a:lnTo>
                    <a:lnTo>
                      <a:pt x="9" y="24"/>
                    </a:lnTo>
                    <a:lnTo>
                      <a:pt x="14" y="27"/>
                    </a:lnTo>
                    <a:lnTo>
                      <a:pt x="16" y="24"/>
                    </a:lnTo>
                    <a:lnTo>
                      <a:pt x="17" y="19"/>
                    </a:lnTo>
                    <a:lnTo>
                      <a:pt x="17" y="8"/>
                    </a:lnTo>
                    <a:lnTo>
                      <a:pt x="11" y="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7" name="Freeform 255"/>
              <p:cNvSpPr>
                <a:spLocks/>
              </p:cNvSpPr>
              <p:nvPr/>
            </p:nvSpPr>
            <p:spPr bwMode="auto">
              <a:xfrm>
                <a:off x="2941894" y="1610296"/>
                <a:ext cx="101372" cy="68226"/>
              </a:xfrm>
              <a:custGeom>
                <a:avLst/>
                <a:gdLst>
                  <a:gd name="T0" fmla="*/ 2147483647 w 61"/>
                  <a:gd name="T1" fmla="*/ 2147483647 h 42"/>
                  <a:gd name="T2" fmla="*/ 2147483647 w 61"/>
                  <a:gd name="T3" fmla="*/ 2147483647 h 42"/>
                  <a:gd name="T4" fmla="*/ 0 w 61"/>
                  <a:gd name="T5" fmla="*/ 2147483647 h 42"/>
                  <a:gd name="T6" fmla="*/ 2147483647 w 61"/>
                  <a:gd name="T7" fmla="*/ 2147483647 h 42"/>
                  <a:gd name="T8" fmla="*/ 2147483647 w 61"/>
                  <a:gd name="T9" fmla="*/ 2147483647 h 42"/>
                  <a:gd name="T10" fmla="*/ 2147483647 w 61"/>
                  <a:gd name="T11" fmla="*/ 2147483647 h 42"/>
                  <a:gd name="T12" fmla="*/ 2147483647 w 61"/>
                  <a:gd name="T13" fmla="*/ 2147483647 h 42"/>
                  <a:gd name="T14" fmla="*/ 2147483647 w 61"/>
                  <a:gd name="T15" fmla="*/ 2147483647 h 42"/>
                  <a:gd name="T16" fmla="*/ 2147483647 w 61"/>
                  <a:gd name="T17" fmla="*/ 2147483647 h 42"/>
                  <a:gd name="T18" fmla="*/ 2147483647 w 61"/>
                  <a:gd name="T19" fmla="*/ 2147483647 h 42"/>
                  <a:gd name="T20" fmla="*/ 2147483647 w 61"/>
                  <a:gd name="T21" fmla="*/ 2147483647 h 42"/>
                  <a:gd name="T22" fmla="*/ 2147483647 w 61"/>
                  <a:gd name="T23" fmla="*/ 2147483647 h 42"/>
                  <a:gd name="T24" fmla="*/ 2147483647 w 61"/>
                  <a:gd name="T25" fmla="*/ 2147483647 h 42"/>
                  <a:gd name="T26" fmla="*/ 2147483647 w 61"/>
                  <a:gd name="T27" fmla="*/ 2147483647 h 42"/>
                  <a:gd name="T28" fmla="*/ 2147483647 w 61"/>
                  <a:gd name="T29" fmla="*/ 2147483647 h 42"/>
                  <a:gd name="T30" fmla="*/ 2147483647 w 61"/>
                  <a:gd name="T31" fmla="*/ 2147483647 h 42"/>
                  <a:gd name="T32" fmla="*/ 2147483647 w 61"/>
                  <a:gd name="T33" fmla="*/ 2147483647 h 42"/>
                  <a:gd name="T34" fmla="*/ 2147483647 w 61"/>
                  <a:gd name="T35" fmla="*/ 2147483647 h 42"/>
                  <a:gd name="T36" fmla="*/ 2147483647 w 61"/>
                  <a:gd name="T37" fmla="*/ 2147483647 h 42"/>
                  <a:gd name="T38" fmla="*/ 2147483647 w 61"/>
                  <a:gd name="T39" fmla="*/ 0 h 42"/>
                  <a:gd name="T40" fmla="*/ 2147483647 w 61"/>
                  <a:gd name="T41" fmla="*/ 0 h 42"/>
                  <a:gd name="T42" fmla="*/ 2147483647 w 61"/>
                  <a:gd name="T43" fmla="*/ 2147483647 h 42"/>
                  <a:gd name="T44" fmla="*/ 2147483647 w 61"/>
                  <a:gd name="T45" fmla="*/ 2147483647 h 4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1"/>
                  <a:gd name="T70" fmla="*/ 0 h 42"/>
                  <a:gd name="T71" fmla="*/ 61 w 61"/>
                  <a:gd name="T72" fmla="*/ 42 h 4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1" h="42">
                    <a:moveTo>
                      <a:pt x="11" y="10"/>
                    </a:moveTo>
                    <a:lnTo>
                      <a:pt x="2" y="17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11" y="33"/>
                    </a:lnTo>
                    <a:lnTo>
                      <a:pt x="16" y="26"/>
                    </a:lnTo>
                    <a:lnTo>
                      <a:pt x="19" y="24"/>
                    </a:lnTo>
                    <a:lnTo>
                      <a:pt x="22" y="24"/>
                    </a:lnTo>
                    <a:lnTo>
                      <a:pt x="27" y="29"/>
                    </a:lnTo>
                    <a:lnTo>
                      <a:pt x="32" y="37"/>
                    </a:lnTo>
                    <a:lnTo>
                      <a:pt x="38" y="41"/>
                    </a:lnTo>
                    <a:lnTo>
                      <a:pt x="46" y="37"/>
                    </a:lnTo>
                    <a:lnTo>
                      <a:pt x="53" y="30"/>
                    </a:lnTo>
                    <a:lnTo>
                      <a:pt x="59" y="24"/>
                    </a:lnTo>
                    <a:lnTo>
                      <a:pt x="60" y="20"/>
                    </a:lnTo>
                    <a:lnTo>
                      <a:pt x="56" y="16"/>
                    </a:lnTo>
                    <a:lnTo>
                      <a:pt x="49" y="1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8" y="3"/>
                    </a:lnTo>
                    <a:lnTo>
                      <a:pt x="11" y="1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8" name="Freeform 256"/>
              <p:cNvSpPr>
                <a:spLocks/>
              </p:cNvSpPr>
              <p:nvPr/>
            </p:nvSpPr>
            <p:spPr bwMode="auto">
              <a:xfrm>
                <a:off x="2937996" y="1698015"/>
                <a:ext cx="87727" cy="54581"/>
              </a:xfrm>
              <a:custGeom>
                <a:avLst/>
                <a:gdLst>
                  <a:gd name="T0" fmla="*/ 2147483647 w 54"/>
                  <a:gd name="T1" fmla="*/ 0 h 34"/>
                  <a:gd name="T2" fmla="*/ 2147483647 w 54"/>
                  <a:gd name="T3" fmla="*/ 2147483647 h 34"/>
                  <a:gd name="T4" fmla="*/ 0 w 54"/>
                  <a:gd name="T5" fmla="*/ 2147483647 h 34"/>
                  <a:gd name="T6" fmla="*/ 2147483647 w 54"/>
                  <a:gd name="T7" fmla="*/ 2147483647 h 34"/>
                  <a:gd name="T8" fmla="*/ 2147483647 w 54"/>
                  <a:gd name="T9" fmla="*/ 2147483647 h 34"/>
                  <a:gd name="T10" fmla="*/ 2147483647 w 54"/>
                  <a:gd name="T11" fmla="*/ 2147483647 h 34"/>
                  <a:gd name="T12" fmla="*/ 2147483647 w 54"/>
                  <a:gd name="T13" fmla="*/ 2147483647 h 34"/>
                  <a:gd name="T14" fmla="*/ 2147483647 w 54"/>
                  <a:gd name="T15" fmla="*/ 2147483647 h 34"/>
                  <a:gd name="T16" fmla="*/ 2147483647 w 54"/>
                  <a:gd name="T17" fmla="*/ 2147483647 h 34"/>
                  <a:gd name="T18" fmla="*/ 2147483647 w 54"/>
                  <a:gd name="T19" fmla="*/ 2147483647 h 34"/>
                  <a:gd name="T20" fmla="*/ 2147483647 w 54"/>
                  <a:gd name="T21" fmla="*/ 2147483647 h 34"/>
                  <a:gd name="T22" fmla="*/ 2147483647 w 54"/>
                  <a:gd name="T23" fmla="*/ 2147483647 h 34"/>
                  <a:gd name="T24" fmla="*/ 2147483647 w 54"/>
                  <a:gd name="T25" fmla="*/ 2147483647 h 34"/>
                  <a:gd name="T26" fmla="*/ 2147483647 w 54"/>
                  <a:gd name="T27" fmla="*/ 2147483647 h 34"/>
                  <a:gd name="T28" fmla="*/ 2147483647 w 54"/>
                  <a:gd name="T29" fmla="*/ 0 h 34"/>
                  <a:gd name="T30" fmla="*/ 2147483647 w 54"/>
                  <a:gd name="T31" fmla="*/ 0 h 3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4"/>
                  <a:gd name="T49" fmla="*/ 0 h 34"/>
                  <a:gd name="T50" fmla="*/ 54 w 54"/>
                  <a:gd name="T51" fmla="*/ 34 h 3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4" h="34">
                    <a:moveTo>
                      <a:pt x="13" y="0"/>
                    </a:moveTo>
                    <a:lnTo>
                      <a:pt x="4" y="8"/>
                    </a:lnTo>
                    <a:lnTo>
                      <a:pt x="0" y="15"/>
                    </a:lnTo>
                    <a:lnTo>
                      <a:pt x="4" y="24"/>
                    </a:lnTo>
                    <a:lnTo>
                      <a:pt x="11" y="31"/>
                    </a:lnTo>
                    <a:lnTo>
                      <a:pt x="21" y="33"/>
                    </a:lnTo>
                    <a:lnTo>
                      <a:pt x="30" y="30"/>
                    </a:lnTo>
                    <a:lnTo>
                      <a:pt x="40" y="23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1" y="15"/>
                    </a:lnTo>
                    <a:lnTo>
                      <a:pt x="53" y="12"/>
                    </a:lnTo>
                    <a:lnTo>
                      <a:pt x="51" y="6"/>
                    </a:lnTo>
                    <a:lnTo>
                      <a:pt x="45" y="3"/>
                    </a:lnTo>
                    <a:lnTo>
                      <a:pt x="3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9" name="Freeform 257"/>
              <p:cNvSpPr>
                <a:spLocks/>
              </p:cNvSpPr>
              <p:nvPr/>
            </p:nvSpPr>
            <p:spPr bwMode="auto">
              <a:xfrm>
                <a:off x="2836624" y="1867604"/>
                <a:ext cx="29243" cy="44834"/>
              </a:xfrm>
              <a:custGeom>
                <a:avLst/>
                <a:gdLst>
                  <a:gd name="T0" fmla="*/ 2147483647 w 17"/>
                  <a:gd name="T1" fmla="*/ 0 h 28"/>
                  <a:gd name="T2" fmla="*/ 2147483647 w 17"/>
                  <a:gd name="T3" fmla="*/ 2147483647 h 28"/>
                  <a:gd name="T4" fmla="*/ 0 w 17"/>
                  <a:gd name="T5" fmla="*/ 2147483647 h 28"/>
                  <a:gd name="T6" fmla="*/ 0 w 17"/>
                  <a:gd name="T7" fmla="*/ 2147483647 h 28"/>
                  <a:gd name="T8" fmla="*/ 2147483647 w 17"/>
                  <a:gd name="T9" fmla="*/ 2147483647 h 28"/>
                  <a:gd name="T10" fmla="*/ 2147483647 w 17"/>
                  <a:gd name="T11" fmla="*/ 2147483647 h 28"/>
                  <a:gd name="T12" fmla="*/ 2147483647 w 17"/>
                  <a:gd name="T13" fmla="*/ 2147483647 h 28"/>
                  <a:gd name="T14" fmla="*/ 2147483647 w 17"/>
                  <a:gd name="T15" fmla="*/ 2147483647 h 28"/>
                  <a:gd name="T16" fmla="*/ 2147483647 w 17"/>
                  <a:gd name="T17" fmla="*/ 2147483647 h 28"/>
                  <a:gd name="T18" fmla="*/ 2147483647 w 17"/>
                  <a:gd name="T19" fmla="*/ 2147483647 h 28"/>
                  <a:gd name="T20" fmla="*/ 2147483647 w 17"/>
                  <a:gd name="T21" fmla="*/ 0 h 28"/>
                  <a:gd name="T22" fmla="*/ 2147483647 w 17"/>
                  <a:gd name="T23" fmla="*/ 0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"/>
                  <a:gd name="T37" fmla="*/ 0 h 28"/>
                  <a:gd name="T38" fmla="*/ 17 w 17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" h="28">
                    <a:moveTo>
                      <a:pt x="11" y="0"/>
                    </a:moveTo>
                    <a:lnTo>
                      <a:pt x="5" y="7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27"/>
                    </a:lnTo>
                    <a:lnTo>
                      <a:pt x="10" y="26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0" name="Freeform 258"/>
              <p:cNvSpPr>
                <a:spLocks/>
              </p:cNvSpPr>
              <p:nvPr/>
            </p:nvSpPr>
            <p:spPr bwMode="auto">
              <a:xfrm>
                <a:off x="2832725" y="1896844"/>
                <a:ext cx="165705" cy="142299"/>
              </a:xfrm>
              <a:custGeom>
                <a:avLst/>
                <a:gdLst>
                  <a:gd name="T0" fmla="*/ 2147483647 w 102"/>
                  <a:gd name="T1" fmla="*/ 2147483647 h 87"/>
                  <a:gd name="T2" fmla="*/ 2147483647 w 102"/>
                  <a:gd name="T3" fmla="*/ 2147483647 h 87"/>
                  <a:gd name="T4" fmla="*/ 2147483647 w 102"/>
                  <a:gd name="T5" fmla="*/ 2147483647 h 87"/>
                  <a:gd name="T6" fmla="*/ 2147483647 w 102"/>
                  <a:gd name="T7" fmla="*/ 2147483647 h 87"/>
                  <a:gd name="T8" fmla="*/ 0 w 102"/>
                  <a:gd name="T9" fmla="*/ 2147483647 h 87"/>
                  <a:gd name="T10" fmla="*/ 2147483647 w 102"/>
                  <a:gd name="T11" fmla="*/ 2147483647 h 87"/>
                  <a:gd name="T12" fmla="*/ 2147483647 w 102"/>
                  <a:gd name="T13" fmla="*/ 2147483647 h 87"/>
                  <a:gd name="T14" fmla="*/ 2147483647 w 102"/>
                  <a:gd name="T15" fmla="*/ 2147483647 h 87"/>
                  <a:gd name="T16" fmla="*/ 2147483647 w 102"/>
                  <a:gd name="T17" fmla="*/ 2147483647 h 87"/>
                  <a:gd name="T18" fmla="*/ 2147483647 w 102"/>
                  <a:gd name="T19" fmla="*/ 2147483647 h 87"/>
                  <a:gd name="T20" fmla="*/ 2147483647 w 102"/>
                  <a:gd name="T21" fmla="*/ 2147483647 h 87"/>
                  <a:gd name="T22" fmla="*/ 2147483647 w 102"/>
                  <a:gd name="T23" fmla="*/ 2147483647 h 87"/>
                  <a:gd name="T24" fmla="*/ 2147483647 w 102"/>
                  <a:gd name="T25" fmla="*/ 2147483647 h 87"/>
                  <a:gd name="T26" fmla="*/ 2147483647 w 102"/>
                  <a:gd name="T27" fmla="*/ 2147483647 h 87"/>
                  <a:gd name="T28" fmla="*/ 2147483647 w 102"/>
                  <a:gd name="T29" fmla="*/ 2147483647 h 87"/>
                  <a:gd name="T30" fmla="*/ 2147483647 w 102"/>
                  <a:gd name="T31" fmla="*/ 2147483647 h 87"/>
                  <a:gd name="T32" fmla="*/ 2147483647 w 102"/>
                  <a:gd name="T33" fmla="*/ 2147483647 h 87"/>
                  <a:gd name="T34" fmla="*/ 2147483647 w 102"/>
                  <a:gd name="T35" fmla="*/ 2147483647 h 87"/>
                  <a:gd name="T36" fmla="*/ 2147483647 w 102"/>
                  <a:gd name="T37" fmla="*/ 2147483647 h 87"/>
                  <a:gd name="T38" fmla="*/ 2147483647 w 102"/>
                  <a:gd name="T39" fmla="*/ 2147483647 h 87"/>
                  <a:gd name="T40" fmla="*/ 2147483647 w 102"/>
                  <a:gd name="T41" fmla="*/ 2147483647 h 87"/>
                  <a:gd name="T42" fmla="*/ 2147483647 w 102"/>
                  <a:gd name="T43" fmla="*/ 2147483647 h 87"/>
                  <a:gd name="T44" fmla="*/ 2147483647 w 102"/>
                  <a:gd name="T45" fmla="*/ 2147483647 h 87"/>
                  <a:gd name="T46" fmla="*/ 2147483647 w 102"/>
                  <a:gd name="T47" fmla="*/ 2147483647 h 87"/>
                  <a:gd name="T48" fmla="*/ 2147483647 w 102"/>
                  <a:gd name="T49" fmla="*/ 2147483647 h 87"/>
                  <a:gd name="T50" fmla="*/ 2147483647 w 102"/>
                  <a:gd name="T51" fmla="*/ 0 h 87"/>
                  <a:gd name="T52" fmla="*/ 2147483647 w 102"/>
                  <a:gd name="T53" fmla="*/ 2147483647 h 87"/>
                  <a:gd name="T54" fmla="*/ 2147483647 w 102"/>
                  <a:gd name="T55" fmla="*/ 2147483647 h 87"/>
                  <a:gd name="T56" fmla="*/ 2147483647 w 102"/>
                  <a:gd name="T57" fmla="*/ 2147483647 h 87"/>
                  <a:gd name="T58" fmla="*/ 2147483647 w 102"/>
                  <a:gd name="T59" fmla="*/ 2147483647 h 87"/>
                  <a:gd name="T60" fmla="*/ 2147483647 w 102"/>
                  <a:gd name="T61" fmla="*/ 2147483647 h 87"/>
                  <a:gd name="T62" fmla="*/ 2147483647 w 102"/>
                  <a:gd name="T63" fmla="*/ 2147483647 h 87"/>
                  <a:gd name="T64" fmla="*/ 2147483647 w 102"/>
                  <a:gd name="T65" fmla="*/ 2147483647 h 87"/>
                  <a:gd name="T66" fmla="*/ 2147483647 w 102"/>
                  <a:gd name="T67" fmla="*/ 2147483647 h 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2"/>
                  <a:gd name="T103" fmla="*/ 0 h 87"/>
                  <a:gd name="T104" fmla="*/ 102 w 102"/>
                  <a:gd name="T105" fmla="*/ 87 h 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2" h="87">
                    <a:moveTo>
                      <a:pt x="26" y="23"/>
                    </a:moveTo>
                    <a:lnTo>
                      <a:pt x="18" y="19"/>
                    </a:lnTo>
                    <a:lnTo>
                      <a:pt x="12" y="19"/>
                    </a:lnTo>
                    <a:lnTo>
                      <a:pt x="9" y="25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44"/>
                    </a:lnTo>
                    <a:lnTo>
                      <a:pt x="4" y="48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1" y="61"/>
                    </a:lnTo>
                    <a:lnTo>
                      <a:pt x="7" y="65"/>
                    </a:lnTo>
                    <a:lnTo>
                      <a:pt x="12" y="70"/>
                    </a:lnTo>
                    <a:lnTo>
                      <a:pt x="18" y="71"/>
                    </a:lnTo>
                    <a:lnTo>
                      <a:pt x="26" y="68"/>
                    </a:lnTo>
                    <a:lnTo>
                      <a:pt x="28" y="59"/>
                    </a:lnTo>
                    <a:lnTo>
                      <a:pt x="26" y="62"/>
                    </a:lnTo>
                    <a:lnTo>
                      <a:pt x="29" y="66"/>
                    </a:lnTo>
                    <a:lnTo>
                      <a:pt x="40" y="66"/>
                    </a:lnTo>
                    <a:lnTo>
                      <a:pt x="48" y="62"/>
                    </a:lnTo>
                    <a:lnTo>
                      <a:pt x="52" y="61"/>
                    </a:lnTo>
                    <a:lnTo>
                      <a:pt x="52" y="65"/>
                    </a:lnTo>
                    <a:lnTo>
                      <a:pt x="48" y="70"/>
                    </a:lnTo>
                    <a:lnTo>
                      <a:pt x="38" y="75"/>
                    </a:lnTo>
                    <a:lnTo>
                      <a:pt x="28" y="81"/>
                    </a:lnTo>
                    <a:lnTo>
                      <a:pt x="25" y="83"/>
                    </a:lnTo>
                    <a:lnTo>
                      <a:pt x="25" y="84"/>
                    </a:lnTo>
                    <a:lnTo>
                      <a:pt x="28" y="84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0" y="83"/>
                    </a:lnTo>
                    <a:lnTo>
                      <a:pt x="59" y="77"/>
                    </a:lnTo>
                    <a:lnTo>
                      <a:pt x="65" y="74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1" y="71"/>
                    </a:lnTo>
                    <a:lnTo>
                      <a:pt x="76" y="74"/>
                    </a:lnTo>
                    <a:lnTo>
                      <a:pt x="80" y="68"/>
                    </a:lnTo>
                    <a:lnTo>
                      <a:pt x="88" y="71"/>
                    </a:lnTo>
                    <a:lnTo>
                      <a:pt x="93" y="66"/>
                    </a:lnTo>
                    <a:lnTo>
                      <a:pt x="98" y="53"/>
                    </a:lnTo>
                    <a:lnTo>
                      <a:pt x="101" y="44"/>
                    </a:lnTo>
                    <a:lnTo>
                      <a:pt x="98" y="38"/>
                    </a:lnTo>
                    <a:lnTo>
                      <a:pt x="93" y="33"/>
                    </a:lnTo>
                    <a:lnTo>
                      <a:pt x="88" y="39"/>
                    </a:lnTo>
                    <a:lnTo>
                      <a:pt x="83" y="41"/>
                    </a:lnTo>
                    <a:lnTo>
                      <a:pt x="81" y="38"/>
                    </a:lnTo>
                    <a:lnTo>
                      <a:pt x="79" y="32"/>
                    </a:lnTo>
                    <a:lnTo>
                      <a:pt x="76" y="26"/>
                    </a:lnTo>
                    <a:lnTo>
                      <a:pt x="73" y="19"/>
                    </a:lnTo>
                    <a:lnTo>
                      <a:pt x="71" y="10"/>
                    </a:lnTo>
                    <a:lnTo>
                      <a:pt x="71" y="0"/>
                    </a:lnTo>
                    <a:lnTo>
                      <a:pt x="62" y="3"/>
                    </a:lnTo>
                    <a:lnTo>
                      <a:pt x="59" y="6"/>
                    </a:lnTo>
                    <a:lnTo>
                      <a:pt x="55" y="12"/>
                    </a:lnTo>
                    <a:lnTo>
                      <a:pt x="56" y="23"/>
                    </a:lnTo>
                    <a:lnTo>
                      <a:pt x="55" y="26"/>
                    </a:lnTo>
                    <a:lnTo>
                      <a:pt x="61" y="29"/>
                    </a:lnTo>
                    <a:lnTo>
                      <a:pt x="55" y="43"/>
                    </a:lnTo>
                    <a:lnTo>
                      <a:pt x="52" y="48"/>
                    </a:lnTo>
                    <a:lnTo>
                      <a:pt x="48" y="49"/>
                    </a:lnTo>
                    <a:lnTo>
                      <a:pt x="48" y="44"/>
                    </a:lnTo>
                    <a:lnTo>
                      <a:pt x="46" y="33"/>
                    </a:lnTo>
                    <a:lnTo>
                      <a:pt x="43" y="28"/>
                    </a:lnTo>
                    <a:lnTo>
                      <a:pt x="40" y="26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26" y="2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1" name="Freeform 259"/>
              <p:cNvSpPr>
                <a:spLocks/>
              </p:cNvSpPr>
              <p:nvPr/>
            </p:nvSpPr>
            <p:spPr bwMode="auto">
              <a:xfrm>
                <a:off x="3090054" y="1688268"/>
                <a:ext cx="33141" cy="72125"/>
              </a:xfrm>
              <a:custGeom>
                <a:avLst/>
                <a:gdLst>
                  <a:gd name="T0" fmla="*/ 2147483647 w 17"/>
                  <a:gd name="T1" fmla="*/ 2147483647 h 44"/>
                  <a:gd name="T2" fmla="*/ 2147483647 w 17"/>
                  <a:gd name="T3" fmla="*/ 0 h 44"/>
                  <a:gd name="T4" fmla="*/ 2147483647 w 17"/>
                  <a:gd name="T5" fmla="*/ 0 h 44"/>
                  <a:gd name="T6" fmla="*/ 0 w 17"/>
                  <a:gd name="T7" fmla="*/ 2147483647 h 44"/>
                  <a:gd name="T8" fmla="*/ 0 w 17"/>
                  <a:gd name="T9" fmla="*/ 2147483647 h 44"/>
                  <a:gd name="T10" fmla="*/ 2147483647 w 17"/>
                  <a:gd name="T11" fmla="*/ 2147483647 h 44"/>
                  <a:gd name="T12" fmla="*/ 2147483647 w 17"/>
                  <a:gd name="T13" fmla="*/ 2147483647 h 44"/>
                  <a:gd name="T14" fmla="*/ 2147483647 w 17"/>
                  <a:gd name="T15" fmla="*/ 2147483647 h 44"/>
                  <a:gd name="T16" fmla="*/ 2147483647 w 17"/>
                  <a:gd name="T17" fmla="*/ 2147483647 h 44"/>
                  <a:gd name="T18" fmla="*/ 2147483647 w 17"/>
                  <a:gd name="T19" fmla="*/ 2147483647 h 44"/>
                  <a:gd name="T20" fmla="*/ 2147483647 w 17"/>
                  <a:gd name="T21" fmla="*/ 2147483647 h 44"/>
                  <a:gd name="T22" fmla="*/ 2147483647 w 17"/>
                  <a:gd name="T23" fmla="*/ 2147483647 h 44"/>
                  <a:gd name="T24" fmla="*/ 2147483647 w 17"/>
                  <a:gd name="T25" fmla="*/ 2147483647 h 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"/>
                  <a:gd name="T40" fmla="*/ 0 h 44"/>
                  <a:gd name="T41" fmla="*/ 17 w 17"/>
                  <a:gd name="T42" fmla="*/ 44 h 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" h="44">
                    <a:moveTo>
                      <a:pt x="7" y="8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2" y="29"/>
                    </a:lnTo>
                    <a:lnTo>
                      <a:pt x="3" y="36"/>
                    </a:lnTo>
                    <a:lnTo>
                      <a:pt x="12" y="43"/>
                    </a:lnTo>
                    <a:lnTo>
                      <a:pt x="16" y="40"/>
                    </a:lnTo>
                    <a:lnTo>
                      <a:pt x="16" y="36"/>
                    </a:lnTo>
                    <a:lnTo>
                      <a:pt x="12" y="31"/>
                    </a:lnTo>
                    <a:lnTo>
                      <a:pt x="11" y="31"/>
                    </a:lnTo>
                    <a:lnTo>
                      <a:pt x="7" y="8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2" name="Freeform 260"/>
              <p:cNvSpPr>
                <a:spLocks/>
              </p:cNvSpPr>
              <p:nvPr/>
            </p:nvSpPr>
            <p:spPr bwMode="auto">
              <a:xfrm>
                <a:off x="3023773" y="1799379"/>
                <a:ext cx="109170" cy="134501"/>
              </a:xfrm>
              <a:custGeom>
                <a:avLst/>
                <a:gdLst>
                  <a:gd name="T0" fmla="*/ 2147483647 w 68"/>
                  <a:gd name="T1" fmla="*/ 2147483647 h 82"/>
                  <a:gd name="T2" fmla="*/ 2147483647 w 68"/>
                  <a:gd name="T3" fmla="*/ 2147483647 h 82"/>
                  <a:gd name="T4" fmla="*/ 0 w 68"/>
                  <a:gd name="T5" fmla="*/ 2147483647 h 82"/>
                  <a:gd name="T6" fmla="*/ 0 w 68"/>
                  <a:gd name="T7" fmla="*/ 2147483647 h 82"/>
                  <a:gd name="T8" fmla="*/ 2147483647 w 68"/>
                  <a:gd name="T9" fmla="*/ 2147483647 h 82"/>
                  <a:gd name="T10" fmla="*/ 2147483647 w 68"/>
                  <a:gd name="T11" fmla="*/ 2147483647 h 82"/>
                  <a:gd name="T12" fmla="*/ 2147483647 w 68"/>
                  <a:gd name="T13" fmla="*/ 2147483647 h 82"/>
                  <a:gd name="T14" fmla="*/ 2147483647 w 68"/>
                  <a:gd name="T15" fmla="*/ 2147483647 h 82"/>
                  <a:gd name="T16" fmla="*/ 2147483647 w 68"/>
                  <a:gd name="T17" fmla="*/ 2147483647 h 82"/>
                  <a:gd name="T18" fmla="*/ 2147483647 w 68"/>
                  <a:gd name="T19" fmla="*/ 2147483647 h 82"/>
                  <a:gd name="T20" fmla="*/ 2147483647 w 68"/>
                  <a:gd name="T21" fmla="*/ 2147483647 h 82"/>
                  <a:gd name="T22" fmla="*/ 2147483647 w 68"/>
                  <a:gd name="T23" fmla="*/ 2147483647 h 82"/>
                  <a:gd name="T24" fmla="*/ 2147483647 w 68"/>
                  <a:gd name="T25" fmla="*/ 2147483647 h 82"/>
                  <a:gd name="T26" fmla="*/ 2147483647 w 68"/>
                  <a:gd name="T27" fmla="*/ 2147483647 h 82"/>
                  <a:gd name="T28" fmla="*/ 2147483647 w 68"/>
                  <a:gd name="T29" fmla="*/ 2147483647 h 82"/>
                  <a:gd name="T30" fmla="*/ 2147483647 w 68"/>
                  <a:gd name="T31" fmla="*/ 2147483647 h 82"/>
                  <a:gd name="T32" fmla="*/ 2147483647 w 68"/>
                  <a:gd name="T33" fmla="*/ 2147483647 h 82"/>
                  <a:gd name="T34" fmla="*/ 2147483647 w 68"/>
                  <a:gd name="T35" fmla="*/ 2147483647 h 82"/>
                  <a:gd name="T36" fmla="*/ 2147483647 w 68"/>
                  <a:gd name="T37" fmla="*/ 2147483647 h 82"/>
                  <a:gd name="T38" fmla="*/ 2147483647 w 68"/>
                  <a:gd name="T39" fmla="*/ 2147483647 h 82"/>
                  <a:gd name="T40" fmla="*/ 2147483647 w 68"/>
                  <a:gd name="T41" fmla="*/ 2147483647 h 82"/>
                  <a:gd name="T42" fmla="*/ 2147483647 w 68"/>
                  <a:gd name="T43" fmla="*/ 2147483647 h 82"/>
                  <a:gd name="T44" fmla="*/ 2147483647 w 68"/>
                  <a:gd name="T45" fmla="*/ 2147483647 h 82"/>
                  <a:gd name="T46" fmla="*/ 2147483647 w 68"/>
                  <a:gd name="T47" fmla="*/ 2147483647 h 82"/>
                  <a:gd name="T48" fmla="*/ 2147483647 w 68"/>
                  <a:gd name="T49" fmla="*/ 2147483647 h 82"/>
                  <a:gd name="T50" fmla="*/ 2147483647 w 68"/>
                  <a:gd name="T51" fmla="*/ 2147483647 h 82"/>
                  <a:gd name="T52" fmla="*/ 2147483647 w 68"/>
                  <a:gd name="T53" fmla="*/ 0 h 82"/>
                  <a:gd name="T54" fmla="*/ 2147483647 w 68"/>
                  <a:gd name="T55" fmla="*/ 0 h 82"/>
                  <a:gd name="T56" fmla="*/ 2147483647 w 68"/>
                  <a:gd name="T57" fmla="*/ 2147483647 h 82"/>
                  <a:gd name="T58" fmla="*/ 2147483647 w 68"/>
                  <a:gd name="T59" fmla="*/ 2147483647 h 82"/>
                  <a:gd name="T60" fmla="*/ 2147483647 w 68"/>
                  <a:gd name="T61" fmla="*/ 2147483647 h 82"/>
                  <a:gd name="T62" fmla="*/ 2147483647 w 68"/>
                  <a:gd name="T63" fmla="*/ 2147483647 h 82"/>
                  <a:gd name="T64" fmla="*/ 2147483647 w 68"/>
                  <a:gd name="T65" fmla="*/ 2147483647 h 82"/>
                  <a:gd name="T66" fmla="*/ 2147483647 w 68"/>
                  <a:gd name="T67" fmla="*/ 2147483647 h 82"/>
                  <a:gd name="T68" fmla="*/ 2147483647 w 68"/>
                  <a:gd name="T69" fmla="*/ 2147483647 h 82"/>
                  <a:gd name="T70" fmla="*/ 2147483647 w 68"/>
                  <a:gd name="T71" fmla="*/ 2147483647 h 82"/>
                  <a:gd name="T72" fmla="*/ 2147483647 w 68"/>
                  <a:gd name="T73" fmla="*/ 2147483647 h 82"/>
                  <a:gd name="T74" fmla="*/ 2147483647 w 68"/>
                  <a:gd name="T75" fmla="*/ 2147483647 h 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8"/>
                  <a:gd name="T115" fmla="*/ 0 h 82"/>
                  <a:gd name="T116" fmla="*/ 68 w 68"/>
                  <a:gd name="T117" fmla="*/ 82 h 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8" h="82">
                    <a:moveTo>
                      <a:pt x="14" y="9"/>
                    </a:moveTo>
                    <a:lnTo>
                      <a:pt x="5" y="4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0"/>
                    </a:lnTo>
                    <a:lnTo>
                      <a:pt x="7" y="27"/>
                    </a:lnTo>
                    <a:lnTo>
                      <a:pt x="8" y="34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9" y="47"/>
                    </a:lnTo>
                    <a:lnTo>
                      <a:pt x="34" y="51"/>
                    </a:lnTo>
                    <a:lnTo>
                      <a:pt x="34" y="58"/>
                    </a:lnTo>
                    <a:lnTo>
                      <a:pt x="34" y="69"/>
                    </a:lnTo>
                    <a:lnTo>
                      <a:pt x="43" y="77"/>
                    </a:lnTo>
                    <a:lnTo>
                      <a:pt x="51" y="81"/>
                    </a:lnTo>
                    <a:lnTo>
                      <a:pt x="62" y="78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4" y="75"/>
                    </a:lnTo>
                    <a:lnTo>
                      <a:pt x="55" y="78"/>
                    </a:lnTo>
                    <a:lnTo>
                      <a:pt x="55" y="58"/>
                    </a:lnTo>
                    <a:lnTo>
                      <a:pt x="49" y="41"/>
                    </a:lnTo>
                    <a:lnTo>
                      <a:pt x="58" y="26"/>
                    </a:lnTo>
                    <a:lnTo>
                      <a:pt x="62" y="15"/>
                    </a:lnTo>
                    <a:lnTo>
                      <a:pt x="59" y="7"/>
                    </a:lnTo>
                    <a:lnTo>
                      <a:pt x="52" y="3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34" y="15"/>
                    </a:lnTo>
                    <a:lnTo>
                      <a:pt x="39" y="27"/>
                    </a:lnTo>
                    <a:lnTo>
                      <a:pt x="39" y="34"/>
                    </a:lnTo>
                    <a:lnTo>
                      <a:pt x="39" y="35"/>
                    </a:lnTo>
                    <a:lnTo>
                      <a:pt x="34" y="34"/>
                    </a:lnTo>
                    <a:lnTo>
                      <a:pt x="21" y="23"/>
                    </a:lnTo>
                    <a:lnTo>
                      <a:pt x="16" y="17"/>
                    </a:lnTo>
                    <a:lnTo>
                      <a:pt x="14" y="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3" name="Freeform 261"/>
              <p:cNvSpPr>
                <a:spLocks/>
              </p:cNvSpPr>
              <p:nvPr/>
            </p:nvSpPr>
            <p:spPr bwMode="auto">
              <a:xfrm>
                <a:off x="3129043" y="1890995"/>
                <a:ext cx="64333" cy="70175"/>
              </a:xfrm>
              <a:custGeom>
                <a:avLst/>
                <a:gdLst>
                  <a:gd name="T0" fmla="*/ 2147483647 w 38"/>
                  <a:gd name="T1" fmla="*/ 2147483647 h 43"/>
                  <a:gd name="T2" fmla="*/ 2147483647 w 38"/>
                  <a:gd name="T3" fmla="*/ 0 h 43"/>
                  <a:gd name="T4" fmla="*/ 2147483647 w 38"/>
                  <a:gd name="T5" fmla="*/ 0 h 43"/>
                  <a:gd name="T6" fmla="*/ 2147483647 w 38"/>
                  <a:gd name="T7" fmla="*/ 2147483647 h 43"/>
                  <a:gd name="T8" fmla="*/ 2147483647 w 38"/>
                  <a:gd name="T9" fmla="*/ 2147483647 h 43"/>
                  <a:gd name="T10" fmla="*/ 2147483647 w 38"/>
                  <a:gd name="T11" fmla="*/ 2147483647 h 43"/>
                  <a:gd name="T12" fmla="*/ 0 w 38"/>
                  <a:gd name="T13" fmla="*/ 2147483647 h 43"/>
                  <a:gd name="T14" fmla="*/ 0 w 38"/>
                  <a:gd name="T15" fmla="*/ 2147483647 h 43"/>
                  <a:gd name="T16" fmla="*/ 2147483647 w 38"/>
                  <a:gd name="T17" fmla="*/ 2147483647 h 43"/>
                  <a:gd name="T18" fmla="*/ 2147483647 w 38"/>
                  <a:gd name="T19" fmla="*/ 2147483647 h 43"/>
                  <a:gd name="T20" fmla="*/ 2147483647 w 38"/>
                  <a:gd name="T21" fmla="*/ 2147483647 h 43"/>
                  <a:gd name="T22" fmla="*/ 2147483647 w 38"/>
                  <a:gd name="T23" fmla="*/ 2147483647 h 43"/>
                  <a:gd name="T24" fmla="*/ 2147483647 w 38"/>
                  <a:gd name="T25" fmla="*/ 2147483647 h 43"/>
                  <a:gd name="T26" fmla="*/ 2147483647 w 38"/>
                  <a:gd name="T27" fmla="*/ 2147483647 h 43"/>
                  <a:gd name="T28" fmla="*/ 2147483647 w 38"/>
                  <a:gd name="T29" fmla="*/ 2147483647 h 43"/>
                  <a:gd name="T30" fmla="*/ 2147483647 w 38"/>
                  <a:gd name="T31" fmla="*/ 2147483647 h 43"/>
                  <a:gd name="T32" fmla="*/ 2147483647 w 38"/>
                  <a:gd name="T33" fmla="*/ 0 h 43"/>
                  <a:gd name="T34" fmla="*/ 2147483647 w 38"/>
                  <a:gd name="T35" fmla="*/ 0 h 43"/>
                  <a:gd name="T36" fmla="*/ 2147483647 w 38"/>
                  <a:gd name="T37" fmla="*/ 2147483647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43"/>
                  <a:gd name="T59" fmla="*/ 38 w 38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43">
                    <a:moveTo>
                      <a:pt x="9" y="4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6" y="12"/>
                    </a:lnTo>
                    <a:lnTo>
                      <a:pt x="3" y="27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14" y="33"/>
                    </a:lnTo>
                    <a:lnTo>
                      <a:pt x="19" y="42"/>
                    </a:lnTo>
                    <a:lnTo>
                      <a:pt x="21" y="42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7" y="22"/>
                    </a:lnTo>
                    <a:lnTo>
                      <a:pt x="33" y="12"/>
                    </a:lnTo>
                    <a:lnTo>
                      <a:pt x="27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9" y="4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4" name="Freeform 262"/>
              <p:cNvSpPr>
                <a:spLocks/>
              </p:cNvSpPr>
              <p:nvPr/>
            </p:nvSpPr>
            <p:spPr bwMode="auto">
              <a:xfrm>
                <a:off x="3201174" y="1863705"/>
                <a:ext cx="241734" cy="155944"/>
              </a:xfrm>
              <a:custGeom>
                <a:avLst/>
                <a:gdLst>
                  <a:gd name="T0" fmla="*/ 2147483647 w 150"/>
                  <a:gd name="T1" fmla="*/ 0 h 95"/>
                  <a:gd name="T2" fmla="*/ 0 w 150"/>
                  <a:gd name="T3" fmla="*/ 2147483647 h 95"/>
                  <a:gd name="T4" fmla="*/ 2147483647 w 150"/>
                  <a:gd name="T5" fmla="*/ 2147483647 h 95"/>
                  <a:gd name="T6" fmla="*/ 2147483647 w 150"/>
                  <a:gd name="T7" fmla="*/ 2147483647 h 95"/>
                  <a:gd name="T8" fmla="*/ 2147483647 w 150"/>
                  <a:gd name="T9" fmla="*/ 2147483647 h 95"/>
                  <a:gd name="T10" fmla="*/ 2147483647 w 150"/>
                  <a:gd name="T11" fmla="*/ 2147483647 h 95"/>
                  <a:gd name="T12" fmla="*/ 2147483647 w 150"/>
                  <a:gd name="T13" fmla="*/ 2147483647 h 95"/>
                  <a:gd name="T14" fmla="*/ 2147483647 w 150"/>
                  <a:gd name="T15" fmla="*/ 2147483647 h 95"/>
                  <a:gd name="T16" fmla="*/ 2147483647 w 150"/>
                  <a:gd name="T17" fmla="*/ 2147483647 h 95"/>
                  <a:gd name="T18" fmla="*/ 2147483647 w 150"/>
                  <a:gd name="T19" fmla="*/ 2147483647 h 95"/>
                  <a:gd name="T20" fmla="*/ 2147483647 w 150"/>
                  <a:gd name="T21" fmla="*/ 2147483647 h 95"/>
                  <a:gd name="T22" fmla="*/ 2147483647 w 150"/>
                  <a:gd name="T23" fmla="*/ 2147483647 h 95"/>
                  <a:gd name="T24" fmla="*/ 2147483647 w 150"/>
                  <a:gd name="T25" fmla="*/ 2147483647 h 95"/>
                  <a:gd name="T26" fmla="*/ 2147483647 w 150"/>
                  <a:gd name="T27" fmla="*/ 2147483647 h 95"/>
                  <a:gd name="T28" fmla="*/ 2147483647 w 150"/>
                  <a:gd name="T29" fmla="*/ 2147483647 h 95"/>
                  <a:gd name="T30" fmla="*/ 2147483647 w 150"/>
                  <a:gd name="T31" fmla="*/ 2147483647 h 95"/>
                  <a:gd name="T32" fmla="*/ 2147483647 w 150"/>
                  <a:gd name="T33" fmla="*/ 2147483647 h 95"/>
                  <a:gd name="T34" fmla="*/ 2147483647 w 150"/>
                  <a:gd name="T35" fmla="*/ 2147483647 h 95"/>
                  <a:gd name="T36" fmla="*/ 2147483647 w 150"/>
                  <a:gd name="T37" fmla="*/ 2147483647 h 95"/>
                  <a:gd name="T38" fmla="*/ 2147483647 w 150"/>
                  <a:gd name="T39" fmla="*/ 2147483647 h 95"/>
                  <a:gd name="T40" fmla="*/ 2147483647 w 150"/>
                  <a:gd name="T41" fmla="*/ 2147483647 h 95"/>
                  <a:gd name="T42" fmla="*/ 2147483647 w 150"/>
                  <a:gd name="T43" fmla="*/ 2147483647 h 95"/>
                  <a:gd name="T44" fmla="*/ 2147483647 w 150"/>
                  <a:gd name="T45" fmla="*/ 2147483647 h 95"/>
                  <a:gd name="T46" fmla="*/ 2147483647 w 150"/>
                  <a:gd name="T47" fmla="*/ 2147483647 h 95"/>
                  <a:gd name="T48" fmla="*/ 2147483647 w 150"/>
                  <a:gd name="T49" fmla="*/ 2147483647 h 95"/>
                  <a:gd name="T50" fmla="*/ 2147483647 w 150"/>
                  <a:gd name="T51" fmla="*/ 2147483647 h 95"/>
                  <a:gd name="T52" fmla="*/ 2147483647 w 150"/>
                  <a:gd name="T53" fmla="*/ 2147483647 h 95"/>
                  <a:gd name="T54" fmla="*/ 2147483647 w 150"/>
                  <a:gd name="T55" fmla="*/ 2147483647 h 95"/>
                  <a:gd name="T56" fmla="*/ 2147483647 w 150"/>
                  <a:gd name="T57" fmla="*/ 2147483647 h 95"/>
                  <a:gd name="T58" fmla="*/ 2147483647 w 150"/>
                  <a:gd name="T59" fmla="*/ 2147483647 h 95"/>
                  <a:gd name="T60" fmla="*/ 2147483647 w 150"/>
                  <a:gd name="T61" fmla="*/ 2147483647 h 95"/>
                  <a:gd name="T62" fmla="*/ 2147483647 w 150"/>
                  <a:gd name="T63" fmla="*/ 2147483647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0"/>
                  <a:gd name="T97" fmla="*/ 0 h 95"/>
                  <a:gd name="T98" fmla="*/ 150 w 15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0" h="95">
                    <a:moveTo>
                      <a:pt x="12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5" y="24"/>
                    </a:lnTo>
                    <a:lnTo>
                      <a:pt x="7" y="29"/>
                    </a:lnTo>
                    <a:lnTo>
                      <a:pt x="10" y="33"/>
                    </a:lnTo>
                    <a:lnTo>
                      <a:pt x="15" y="30"/>
                    </a:lnTo>
                    <a:lnTo>
                      <a:pt x="24" y="26"/>
                    </a:lnTo>
                    <a:lnTo>
                      <a:pt x="29" y="20"/>
                    </a:lnTo>
                    <a:lnTo>
                      <a:pt x="32" y="24"/>
                    </a:lnTo>
                    <a:lnTo>
                      <a:pt x="33" y="30"/>
                    </a:lnTo>
                    <a:lnTo>
                      <a:pt x="35" y="49"/>
                    </a:lnTo>
                    <a:lnTo>
                      <a:pt x="33" y="46"/>
                    </a:lnTo>
                    <a:lnTo>
                      <a:pt x="38" y="68"/>
                    </a:lnTo>
                    <a:lnTo>
                      <a:pt x="41" y="68"/>
                    </a:lnTo>
                    <a:lnTo>
                      <a:pt x="38" y="68"/>
                    </a:lnTo>
                    <a:lnTo>
                      <a:pt x="33" y="69"/>
                    </a:lnTo>
                    <a:lnTo>
                      <a:pt x="33" y="73"/>
                    </a:lnTo>
                    <a:lnTo>
                      <a:pt x="35" y="79"/>
                    </a:lnTo>
                    <a:lnTo>
                      <a:pt x="41" y="84"/>
                    </a:lnTo>
                    <a:lnTo>
                      <a:pt x="50" y="82"/>
                    </a:lnTo>
                    <a:lnTo>
                      <a:pt x="57" y="79"/>
                    </a:lnTo>
                    <a:lnTo>
                      <a:pt x="63" y="84"/>
                    </a:lnTo>
                    <a:lnTo>
                      <a:pt x="79" y="94"/>
                    </a:lnTo>
                    <a:lnTo>
                      <a:pt x="94" y="94"/>
                    </a:lnTo>
                    <a:lnTo>
                      <a:pt x="94" y="91"/>
                    </a:lnTo>
                    <a:lnTo>
                      <a:pt x="105" y="91"/>
                    </a:lnTo>
                    <a:lnTo>
                      <a:pt x="105" y="84"/>
                    </a:lnTo>
                    <a:lnTo>
                      <a:pt x="107" y="81"/>
                    </a:lnTo>
                    <a:lnTo>
                      <a:pt x="114" y="82"/>
                    </a:lnTo>
                    <a:lnTo>
                      <a:pt x="122" y="88"/>
                    </a:lnTo>
                    <a:lnTo>
                      <a:pt x="130" y="90"/>
                    </a:lnTo>
                    <a:lnTo>
                      <a:pt x="135" y="85"/>
                    </a:lnTo>
                    <a:lnTo>
                      <a:pt x="137" y="81"/>
                    </a:lnTo>
                    <a:lnTo>
                      <a:pt x="135" y="73"/>
                    </a:lnTo>
                    <a:lnTo>
                      <a:pt x="144" y="72"/>
                    </a:lnTo>
                    <a:lnTo>
                      <a:pt x="146" y="68"/>
                    </a:lnTo>
                    <a:lnTo>
                      <a:pt x="144" y="64"/>
                    </a:lnTo>
                    <a:lnTo>
                      <a:pt x="149" y="58"/>
                    </a:lnTo>
                    <a:lnTo>
                      <a:pt x="147" y="53"/>
                    </a:lnTo>
                    <a:lnTo>
                      <a:pt x="138" y="49"/>
                    </a:lnTo>
                    <a:lnTo>
                      <a:pt x="124" y="49"/>
                    </a:lnTo>
                    <a:lnTo>
                      <a:pt x="110" y="40"/>
                    </a:lnTo>
                    <a:lnTo>
                      <a:pt x="97" y="43"/>
                    </a:lnTo>
                    <a:lnTo>
                      <a:pt x="92" y="49"/>
                    </a:lnTo>
                    <a:lnTo>
                      <a:pt x="87" y="49"/>
                    </a:lnTo>
                    <a:lnTo>
                      <a:pt x="80" y="49"/>
                    </a:lnTo>
                    <a:lnTo>
                      <a:pt x="71" y="43"/>
                    </a:lnTo>
                    <a:lnTo>
                      <a:pt x="55" y="30"/>
                    </a:lnTo>
                    <a:lnTo>
                      <a:pt x="52" y="24"/>
                    </a:lnTo>
                    <a:lnTo>
                      <a:pt x="47" y="24"/>
                    </a:lnTo>
                    <a:lnTo>
                      <a:pt x="43" y="20"/>
                    </a:lnTo>
                    <a:lnTo>
                      <a:pt x="45" y="18"/>
                    </a:lnTo>
                    <a:lnTo>
                      <a:pt x="45" y="12"/>
                    </a:lnTo>
                    <a:lnTo>
                      <a:pt x="43" y="9"/>
                    </a:lnTo>
                    <a:lnTo>
                      <a:pt x="42" y="8"/>
                    </a:lnTo>
                    <a:lnTo>
                      <a:pt x="38" y="9"/>
                    </a:lnTo>
                    <a:lnTo>
                      <a:pt x="32" y="15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4" y="8"/>
                    </a:lnTo>
                    <a:lnTo>
                      <a:pt x="19" y="2"/>
                    </a:lnTo>
                    <a:lnTo>
                      <a:pt x="12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5" name="Freeform 263"/>
              <p:cNvSpPr>
                <a:spLocks/>
              </p:cNvSpPr>
              <p:nvPr/>
            </p:nvSpPr>
            <p:spPr bwMode="auto">
              <a:xfrm>
                <a:off x="3076409" y="1536222"/>
                <a:ext cx="124766" cy="150098"/>
              </a:xfrm>
              <a:custGeom>
                <a:avLst/>
                <a:gdLst>
                  <a:gd name="T0" fmla="*/ 2147483647 w 78"/>
                  <a:gd name="T1" fmla="*/ 2147483647 h 92"/>
                  <a:gd name="T2" fmla="*/ 2147483647 w 78"/>
                  <a:gd name="T3" fmla="*/ 2147483647 h 92"/>
                  <a:gd name="T4" fmla="*/ 2147483647 w 78"/>
                  <a:gd name="T5" fmla="*/ 2147483647 h 92"/>
                  <a:gd name="T6" fmla="*/ 2147483647 w 78"/>
                  <a:gd name="T7" fmla="*/ 2147483647 h 92"/>
                  <a:gd name="T8" fmla="*/ 0 w 78"/>
                  <a:gd name="T9" fmla="*/ 2147483647 h 92"/>
                  <a:gd name="T10" fmla="*/ 0 w 78"/>
                  <a:gd name="T11" fmla="*/ 2147483647 h 92"/>
                  <a:gd name="T12" fmla="*/ 2147483647 w 78"/>
                  <a:gd name="T13" fmla="*/ 0 h 92"/>
                  <a:gd name="T14" fmla="*/ 2147483647 w 78"/>
                  <a:gd name="T15" fmla="*/ 0 h 92"/>
                  <a:gd name="T16" fmla="*/ 2147483647 w 78"/>
                  <a:gd name="T17" fmla="*/ 2147483647 h 92"/>
                  <a:gd name="T18" fmla="*/ 2147483647 w 78"/>
                  <a:gd name="T19" fmla="*/ 2147483647 h 92"/>
                  <a:gd name="T20" fmla="*/ 2147483647 w 78"/>
                  <a:gd name="T21" fmla="*/ 2147483647 h 92"/>
                  <a:gd name="T22" fmla="*/ 2147483647 w 78"/>
                  <a:gd name="T23" fmla="*/ 2147483647 h 92"/>
                  <a:gd name="T24" fmla="*/ 2147483647 w 78"/>
                  <a:gd name="T25" fmla="*/ 2147483647 h 92"/>
                  <a:gd name="T26" fmla="*/ 2147483647 w 78"/>
                  <a:gd name="T27" fmla="*/ 2147483647 h 92"/>
                  <a:gd name="T28" fmla="*/ 2147483647 w 78"/>
                  <a:gd name="T29" fmla="*/ 2147483647 h 92"/>
                  <a:gd name="T30" fmla="*/ 2147483647 w 78"/>
                  <a:gd name="T31" fmla="*/ 2147483647 h 92"/>
                  <a:gd name="T32" fmla="*/ 2147483647 w 78"/>
                  <a:gd name="T33" fmla="*/ 2147483647 h 92"/>
                  <a:gd name="T34" fmla="*/ 2147483647 w 78"/>
                  <a:gd name="T35" fmla="*/ 2147483647 h 92"/>
                  <a:gd name="T36" fmla="*/ 2147483647 w 78"/>
                  <a:gd name="T37" fmla="*/ 2147483647 h 92"/>
                  <a:gd name="T38" fmla="*/ 2147483647 w 78"/>
                  <a:gd name="T39" fmla="*/ 2147483647 h 92"/>
                  <a:gd name="T40" fmla="*/ 2147483647 w 78"/>
                  <a:gd name="T41" fmla="*/ 2147483647 h 92"/>
                  <a:gd name="T42" fmla="*/ 2147483647 w 78"/>
                  <a:gd name="T43" fmla="*/ 2147483647 h 92"/>
                  <a:gd name="T44" fmla="*/ 2147483647 w 78"/>
                  <a:gd name="T45" fmla="*/ 2147483647 h 92"/>
                  <a:gd name="T46" fmla="*/ 2147483647 w 78"/>
                  <a:gd name="T47" fmla="*/ 2147483647 h 92"/>
                  <a:gd name="T48" fmla="*/ 2147483647 w 78"/>
                  <a:gd name="T49" fmla="*/ 2147483647 h 92"/>
                  <a:gd name="T50" fmla="*/ 2147483647 w 78"/>
                  <a:gd name="T51" fmla="*/ 2147483647 h 92"/>
                  <a:gd name="T52" fmla="*/ 2147483647 w 78"/>
                  <a:gd name="T53" fmla="*/ 2147483647 h 92"/>
                  <a:gd name="T54" fmla="*/ 2147483647 w 78"/>
                  <a:gd name="T55" fmla="*/ 2147483647 h 92"/>
                  <a:gd name="T56" fmla="*/ 2147483647 w 78"/>
                  <a:gd name="T57" fmla="*/ 2147483647 h 92"/>
                  <a:gd name="T58" fmla="*/ 2147483647 w 78"/>
                  <a:gd name="T59" fmla="*/ 2147483647 h 92"/>
                  <a:gd name="T60" fmla="*/ 2147483647 w 78"/>
                  <a:gd name="T61" fmla="*/ 2147483647 h 92"/>
                  <a:gd name="T62" fmla="*/ 2147483647 w 78"/>
                  <a:gd name="T63" fmla="*/ 2147483647 h 92"/>
                  <a:gd name="T64" fmla="*/ 2147483647 w 78"/>
                  <a:gd name="T65" fmla="*/ 2147483647 h 92"/>
                  <a:gd name="T66" fmla="*/ 2147483647 w 78"/>
                  <a:gd name="T67" fmla="*/ 2147483647 h 92"/>
                  <a:gd name="T68" fmla="*/ 2147483647 w 78"/>
                  <a:gd name="T69" fmla="*/ 2147483647 h 92"/>
                  <a:gd name="T70" fmla="*/ 2147483647 w 78"/>
                  <a:gd name="T71" fmla="*/ 2147483647 h 92"/>
                  <a:gd name="T72" fmla="*/ 2147483647 w 78"/>
                  <a:gd name="T73" fmla="*/ 2147483647 h 92"/>
                  <a:gd name="T74" fmla="*/ 2147483647 w 78"/>
                  <a:gd name="T75" fmla="*/ 2147483647 h 92"/>
                  <a:gd name="T76" fmla="*/ 2147483647 w 78"/>
                  <a:gd name="T77" fmla="*/ 2147483647 h 92"/>
                  <a:gd name="T78" fmla="*/ 2147483647 w 78"/>
                  <a:gd name="T79" fmla="*/ 2147483647 h 92"/>
                  <a:gd name="T80" fmla="*/ 2147483647 w 78"/>
                  <a:gd name="T81" fmla="*/ 2147483647 h 92"/>
                  <a:gd name="T82" fmla="*/ 2147483647 w 78"/>
                  <a:gd name="T83" fmla="*/ 2147483647 h 92"/>
                  <a:gd name="T84" fmla="*/ 2147483647 w 78"/>
                  <a:gd name="T85" fmla="*/ 2147483647 h 92"/>
                  <a:gd name="T86" fmla="*/ 2147483647 w 78"/>
                  <a:gd name="T87" fmla="*/ 2147483647 h 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8"/>
                  <a:gd name="T133" fmla="*/ 0 h 92"/>
                  <a:gd name="T134" fmla="*/ 78 w 78"/>
                  <a:gd name="T135" fmla="*/ 92 h 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8" h="92">
                    <a:moveTo>
                      <a:pt x="25" y="41"/>
                    </a:moveTo>
                    <a:lnTo>
                      <a:pt x="22" y="30"/>
                    </a:lnTo>
                    <a:lnTo>
                      <a:pt x="11" y="25"/>
                    </a:lnTo>
                    <a:lnTo>
                      <a:pt x="3" y="18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22" y="3"/>
                    </a:lnTo>
                    <a:lnTo>
                      <a:pt x="25" y="8"/>
                    </a:lnTo>
                    <a:lnTo>
                      <a:pt x="26" y="15"/>
                    </a:lnTo>
                    <a:lnTo>
                      <a:pt x="31" y="21"/>
                    </a:lnTo>
                    <a:lnTo>
                      <a:pt x="37" y="23"/>
                    </a:lnTo>
                    <a:lnTo>
                      <a:pt x="37" y="12"/>
                    </a:lnTo>
                    <a:lnTo>
                      <a:pt x="40" y="8"/>
                    </a:lnTo>
                    <a:lnTo>
                      <a:pt x="44" y="7"/>
                    </a:lnTo>
                    <a:lnTo>
                      <a:pt x="51" y="12"/>
                    </a:lnTo>
                    <a:lnTo>
                      <a:pt x="51" y="25"/>
                    </a:lnTo>
                    <a:lnTo>
                      <a:pt x="54" y="35"/>
                    </a:lnTo>
                    <a:lnTo>
                      <a:pt x="58" y="38"/>
                    </a:lnTo>
                    <a:lnTo>
                      <a:pt x="59" y="38"/>
                    </a:lnTo>
                    <a:lnTo>
                      <a:pt x="62" y="37"/>
                    </a:lnTo>
                    <a:lnTo>
                      <a:pt x="66" y="30"/>
                    </a:lnTo>
                    <a:lnTo>
                      <a:pt x="72" y="21"/>
                    </a:lnTo>
                    <a:lnTo>
                      <a:pt x="75" y="21"/>
                    </a:lnTo>
                    <a:lnTo>
                      <a:pt x="77" y="27"/>
                    </a:lnTo>
                    <a:lnTo>
                      <a:pt x="77" y="41"/>
                    </a:lnTo>
                    <a:lnTo>
                      <a:pt x="74" y="54"/>
                    </a:lnTo>
                    <a:lnTo>
                      <a:pt x="72" y="64"/>
                    </a:lnTo>
                    <a:lnTo>
                      <a:pt x="74" y="72"/>
                    </a:lnTo>
                    <a:lnTo>
                      <a:pt x="77" y="80"/>
                    </a:lnTo>
                    <a:lnTo>
                      <a:pt x="75" y="88"/>
                    </a:lnTo>
                    <a:lnTo>
                      <a:pt x="74" y="91"/>
                    </a:lnTo>
                    <a:lnTo>
                      <a:pt x="69" y="91"/>
                    </a:lnTo>
                    <a:lnTo>
                      <a:pt x="69" y="86"/>
                    </a:lnTo>
                    <a:lnTo>
                      <a:pt x="69" y="74"/>
                    </a:lnTo>
                    <a:lnTo>
                      <a:pt x="66" y="68"/>
                    </a:lnTo>
                    <a:lnTo>
                      <a:pt x="62" y="64"/>
                    </a:lnTo>
                    <a:lnTo>
                      <a:pt x="58" y="68"/>
                    </a:lnTo>
                    <a:lnTo>
                      <a:pt x="46" y="62"/>
                    </a:lnTo>
                    <a:lnTo>
                      <a:pt x="37" y="54"/>
                    </a:lnTo>
                    <a:lnTo>
                      <a:pt x="37" y="52"/>
                    </a:lnTo>
                    <a:lnTo>
                      <a:pt x="25" y="38"/>
                    </a:lnTo>
                    <a:lnTo>
                      <a:pt x="25" y="4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6" name="Freeform 264"/>
              <p:cNvSpPr>
                <a:spLocks/>
              </p:cNvSpPr>
              <p:nvPr/>
            </p:nvSpPr>
            <p:spPr bwMode="auto">
              <a:xfrm>
                <a:off x="3224568" y="1606397"/>
                <a:ext cx="52635" cy="87720"/>
              </a:xfrm>
              <a:custGeom>
                <a:avLst/>
                <a:gdLst>
                  <a:gd name="T0" fmla="*/ 2147483647 w 32"/>
                  <a:gd name="T1" fmla="*/ 0 h 55"/>
                  <a:gd name="T2" fmla="*/ 2147483647 w 32"/>
                  <a:gd name="T3" fmla="*/ 2147483647 h 55"/>
                  <a:gd name="T4" fmla="*/ 2147483647 w 32"/>
                  <a:gd name="T5" fmla="*/ 2147483647 h 55"/>
                  <a:gd name="T6" fmla="*/ 2147483647 w 32"/>
                  <a:gd name="T7" fmla="*/ 2147483647 h 55"/>
                  <a:gd name="T8" fmla="*/ 2147483647 w 32"/>
                  <a:gd name="T9" fmla="*/ 2147483647 h 55"/>
                  <a:gd name="T10" fmla="*/ 0 w 32"/>
                  <a:gd name="T11" fmla="*/ 2147483647 h 55"/>
                  <a:gd name="T12" fmla="*/ 0 w 32"/>
                  <a:gd name="T13" fmla="*/ 2147483647 h 55"/>
                  <a:gd name="T14" fmla="*/ 2147483647 w 32"/>
                  <a:gd name="T15" fmla="*/ 2147483647 h 55"/>
                  <a:gd name="T16" fmla="*/ 2147483647 w 32"/>
                  <a:gd name="T17" fmla="*/ 2147483647 h 55"/>
                  <a:gd name="T18" fmla="*/ 2147483647 w 32"/>
                  <a:gd name="T19" fmla="*/ 2147483647 h 55"/>
                  <a:gd name="T20" fmla="*/ 2147483647 w 32"/>
                  <a:gd name="T21" fmla="*/ 2147483647 h 55"/>
                  <a:gd name="T22" fmla="*/ 2147483647 w 32"/>
                  <a:gd name="T23" fmla="*/ 0 h 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"/>
                  <a:gd name="T37" fmla="*/ 0 h 55"/>
                  <a:gd name="T38" fmla="*/ 32 w 32"/>
                  <a:gd name="T39" fmla="*/ 55 h 5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" h="55">
                    <a:moveTo>
                      <a:pt x="13" y="0"/>
                    </a:moveTo>
                    <a:lnTo>
                      <a:pt x="8" y="1"/>
                    </a:lnTo>
                    <a:lnTo>
                      <a:pt x="5" y="6"/>
                    </a:lnTo>
                    <a:lnTo>
                      <a:pt x="1" y="1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0" y="45"/>
                    </a:lnTo>
                    <a:lnTo>
                      <a:pt x="13" y="51"/>
                    </a:lnTo>
                    <a:lnTo>
                      <a:pt x="24" y="54"/>
                    </a:lnTo>
                    <a:lnTo>
                      <a:pt x="28" y="48"/>
                    </a:lnTo>
                    <a:lnTo>
                      <a:pt x="31" y="39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7" name="Freeform 265"/>
              <p:cNvSpPr>
                <a:spLocks/>
              </p:cNvSpPr>
              <p:nvPr/>
            </p:nvSpPr>
            <p:spPr bwMode="auto">
              <a:xfrm>
                <a:off x="3409766" y="1621991"/>
                <a:ext cx="93575" cy="230018"/>
              </a:xfrm>
              <a:custGeom>
                <a:avLst/>
                <a:gdLst>
                  <a:gd name="T0" fmla="*/ 2147483647 w 59"/>
                  <a:gd name="T1" fmla="*/ 2147483647 h 141"/>
                  <a:gd name="T2" fmla="*/ 2147483647 w 59"/>
                  <a:gd name="T3" fmla="*/ 0 h 141"/>
                  <a:gd name="T4" fmla="*/ 2147483647 w 59"/>
                  <a:gd name="T5" fmla="*/ 2147483647 h 141"/>
                  <a:gd name="T6" fmla="*/ 2147483647 w 59"/>
                  <a:gd name="T7" fmla="*/ 2147483647 h 141"/>
                  <a:gd name="T8" fmla="*/ 2147483647 w 59"/>
                  <a:gd name="T9" fmla="*/ 2147483647 h 141"/>
                  <a:gd name="T10" fmla="*/ 2147483647 w 59"/>
                  <a:gd name="T11" fmla="*/ 2147483647 h 141"/>
                  <a:gd name="T12" fmla="*/ 2147483647 w 59"/>
                  <a:gd name="T13" fmla="*/ 2147483647 h 141"/>
                  <a:gd name="T14" fmla="*/ 2147483647 w 59"/>
                  <a:gd name="T15" fmla="*/ 2147483647 h 141"/>
                  <a:gd name="T16" fmla="*/ 2147483647 w 59"/>
                  <a:gd name="T17" fmla="*/ 2147483647 h 141"/>
                  <a:gd name="T18" fmla="*/ 0 w 59"/>
                  <a:gd name="T19" fmla="*/ 2147483647 h 141"/>
                  <a:gd name="T20" fmla="*/ 2147483647 w 59"/>
                  <a:gd name="T21" fmla="*/ 2147483647 h 141"/>
                  <a:gd name="T22" fmla="*/ 2147483647 w 59"/>
                  <a:gd name="T23" fmla="*/ 2147483647 h 141"/>
                  <a:gd name="T24" fmla="*/ 2147483647 w 59"/>
                  <a:gd name="T25" fmla="*/ 2147483647 h 141"/>
                  <a:gd name="T26" fmla="*/ 2147483647 w 59"/>
                  <a:gd name="T27" fmla="*/ 2147483647 h 141"/>
                  <a:gd name="T28" fmla="*/ 2147483647 w 59"/>
                  <a:gd name="T29" fmla="*/ 2147483647 h 141"/>
                  <a:gd name="T30" fmla="*/ 2147483647 w 59"/>
                  <a:gd name="T31" fmla="*/ 2147483647 h 141"/>
                  <a:gd name="T32" fmla="*/ 2147483647 w 59"/>
                  <a:gd name="T33" fmla="*/ 2147483647 h 141"/>
                  <a:gd name="T34" fmla="*/ 2147483647 w 59"/>
                  <a:gd name="T35" fmla="*/ 2147483647 h 141"/>
                  <a:gd name="T36" fmla="*/ 2147483647 w 59"/>
                  <a:gd name="T37" fmla="*/ 2147483647 h 141"/>
                  <a:gd name="T38" fmla="*/ 2147483647 w 59"/>
                  <a:gd name="T39" fmla="*/ 2147483647 h 141"/>
                  <a:gd name="T40" fmla="*/ 2147483647 w 59"/>
                  <a:gd name="T41" fmla="*/ 2147483647 h 141"/>
                  <a:gd name="T42" fmla="*/ 2147483647 w 59"/>
                  <a:gd name="T43" fmla="*/ 2147483647 h 141"/>
                  <a:gd name="T44" fmla="*/ 2147483647 w 59"/>
                  <a:gd name="T45" fmla="*/ 2147483647 h 141"/>
                  <a:gd name="T46" fmla="*/ 2147483647 w 59"/>
                  <a:gd name="T47" fmla="*/ 2147483647 h 141"/>
                  <a:gd name="T48" fmla="*/ 2147483647 w 59"/>
                  <a:gd name="T49" fmla="*/ 2147483647 h 141"/>
                  <a:gd name="T50" fmla="*/ 2147483647 w 59"/>
                  <a:gd name="T51" fmla="*/ 2147483647 h 141"/>
                  <a:gd name="T52" fmla="*/ 2147483647 w 59"/>
                  <a:gd name="T53" fmla="*/ 2147483647 h 141"/>
                  <a:gd name="T54" fmla="*/ 2147483647 w 59"/>
                  <a:gd name="T55" fmla="*/ 2147483647 h 141"/>
                  <a:gd name="T56" fmla="*/ 2147483647 w 59"/>
                  <a:gd name="T57" fmla="*/ 2147483647 h 141"/>
                  <a:gd name="T58" fmla="*/ 2147483647 w 59"/>
                  <a:gd name="T59" fmla="*/ 2147483647 h 141"/>
                  <a:gd name="T60" fmla="*/ 2147483647 w 59"/>
                  <a:gd name="T61" fmla="*/ 2147483647 h 141"/>
                  <a:gd name="T62" fmla="*/ 2147483647 w 59"/>
                  <a:gd name="T63" fmla="*/ 2147483647 h 141"/>
                  <a:gd name="T64" fmla="*/ 2147483647 w 59"/>
                  <a:gd name="T65" fmla="*/ 2147483647 h 141"/>
                  <a:gd name="T66" fmla="*/ 2147483647 w 59"/>
                  <a:gd name="T67" fmla="*/ 2147483647 h 141"/>
                  <a:gd name="T68" fmla="*/ 2147483647 w 59"/>
                  <a:gd name="T69" fmla="*/ 2147483647 h 141"/>
                  <a:gd name="T70" fmla="*/ 2147483647 w 59"/>
                  <a:gd name="T71" fmla="*/ 2147483647 h 141"/>
                  <a:gd name="T72" fmla="*/ 2147483647 w 59"/>
                  <a:gd name="T73" fmla="*/ 2147483647 h 141"/>
                  <a:gd name="T74" fmla="*/ 2147483647 w 59"/>
                  <a:gd name="T75" fmla="*/ 2147483647 h 141"/>
                  <a:gd name="T76" fmla="*/ 2147483647 w 59"/>
                  <a:gd name="T77" fmla="*/ 2147483647 h 141"/>
                  <a:gd name="T78" fmla="*/ 2147483647 w 59"/>
                  <a:gd name="T79" fmla="*/ 2147483647 h 141"/>
                  <a:gd name="T80" fmla="*/ 2147483647 w 59"/>
                  <a:gd name="T81" fmla="*/ 2147483647 h 141"/>
                  <a:gd name="T82" fmla="*/ 2147483647 w 59"/>
                  <a:gd name="T83" fmla="*/ 2147483647 h 141"/>
                  <a:gd name="T84" fmla="*/ 2147483647 w 59"/>
                  <a:gd name="T85" fmla="*/ 2147483647 h 141"/>
                  <a:gd name="T86" fmla="*/ 2147483647 w 59"/>
                  <a:gd name="T87" fmla="*/ 2147483647 h 141"/>
                  <a:gd name="T88" fmla="*/ 2147483647 w 59"/>
                  <a:gd name="T89" fmla="*/ 2147483647 h 141"/>
                  <a:gd name="T90" fmla="*/ 2147483647 w 59"/>
                  <a:gd name="T91" fmla="*/ 2147483647 h 141"/>
                  <a:gd name="T92" fmla="*/ 2147483647 w 59"/>
                  <a:gd name="T93" fmla="*/ 2147483647 h 1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"/>
                  <a:gd name="T142" fmla="*/ 0 h 141"/>
                  <a:gd name="T143" fmla="*/ 59 w 59"/>
                  <a:gd name="T144" fmla="*/ 141 h 1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" h="141">
                    <a:moveTo>
                      <a:pt x="16" y="3"/>
                    </a:moveTo>
                    <a:lnTo>
                      <a:pt x="11" y="0"/>
                    </a:lnTo>
                    <a:lnTo>
                      <a:pt x="8" y="8"/>
                    </a:lnTo>
                    <a:lnTo>
                      <a:pt x="11" y="14"/>
                    </a:lnTo>
                    <a:lnTo>
                      <a:pt x="9" y="19"/>
                    </a:lnTo>
                    <a:lnTo>
                      <a:pt x="5" y="24"/>
                    </a:lnTo>
                    <a:lnTo>
                      <a:pt x="3" y="30"/>
                    </a:lnTo>
                    <a:lnTo>
                      <a:pt x="3" y="51"/>
                    </a:lnTo>
                    <a:lnTo>
                      <a:pt x="1" y="57"/>
                    </a:lnTo>
                    <a:lnTo>
                      <a:pt x="0" y="67"/>
                    </a:lnTo>
                    <a:lnTo>
                      <a:pt x="6" y="76"/>
                    </a:lnTo>
                    <a:lnTo>
                      <a:pt x="5" y="74"/>
                    </a:lnTo>
                    <a:lnTo>
                      <a:pt x="3" y="82"/>
                    </a:lnTo>
                    <a:lnTo>
                      <a:pt x="8" y="79"/>
                    </a:lnTo>
                    <a:lnTo>
                      <a:pt x="11" y="83"/>
                    </a:lnTo>
                    <a:lnTo>
                      <a:pt x="13" y="88"/>
                    </a:lnTo>
                    <a:lnTo>
                      <a:pt x="13" y="94"/>
                    </a:lnTo>
                    <a:lnTo>
                      <a:pt x="14" y="101"/>
                    </a:lnTo>
                    <a:lnTo>
                      <a:pt x="11" y="103"/>
                    </a:lnTo>
                    <a:lnTo>
                      <a:pt x="9" y="110"/>
                    </a:lnTo>
                    <a:lnTo>
                      <a:pt x="11" y="122"/>
                    </a:lnTo>
                    <a:lnTo>
                      <a:pt x="9" y="129"/>
                    </a:lnTo>
                    <a:lnTo>
                      <a:pt x="11" y="135"/>
                    </a:lnTo>
                    <a:lnTo>
                      <a:pt x="13" y="137"/>
                    </a:lnTo>
                    <a:lnTo>
                      <a:pt x="19" y="140"/>
                    </a:lnTo>
                    <a:lnTo>
                      <a:pt x="30" y="140"/>
                    </a:lnTo>
                    <a:lnTo>
                      <a:pt x="38" y="138"/>
                    </a:lnTo>
                    <a:lnTo>
                      <a:pt x="43" y="129"/>
                    </a:lnTo>
                    <a:lnTo>
                      <a:pt x="46" y="116"/>
                    </a:lnTo>
                    <a:lnTo>
                      <a:pt x="53" y="107"/>
                    </a:lnTo>
                    <a:lnTo>
                      <a:pt x="58" y="97"/>
                    </a:lnTo>
                    <a:lnTo>
                      <a:pt x="58" y="82"/>
                    </a:lnTo>
                    <a:lnTo>
                      <a:pt x="53" y="74"/>
                    </a:lnTo>
                    <a:lnTo>
                      <a:pt x="48" y="76"/>
                    </a:lnTo>
                    <a:lnTo>
                      <a:pt x="44" y="78"/>
                    </a:lnTo>
                    <a:lnTo>
                      <a:pt x="41" y="78"/>
                    </a:lnTo>
                    <a:lnTo>
                      <a:pt x="41" y="76"/>
                    </a:lnTo>
                    <a:lnTo>
                      <a:pt x="44" y="72"/>
                    </a:lnTo>
                    <a:lnTo>
                      <a:pt x="48" y="67"/>
                    </a:lnTo>
                    <a:lnTo>
                      <a:pt x="48" y="56"/>
                    </a:lnTo>
                    <a:lnTo>
                      <a:pt x="44" y="41"/>
                    </a:lnTo>
                    <a:lnTo>
                      <a:pt x="36" y="30"/>
                    </a:lnTo>
                    <a:lnTo>
                      <a:pt x="32" y="21"/>
                    </a:lnTo>
                    <a:lnTo>
                      <a:pt x="29" y="15"/>
                    </a:lnTo>
                    <a:lnTo>
                      <a:pt x="22" y="11"/>
                    </a:lnTo>
                    <a:lnTo>
                      <a:pt x="16" y="8"/>
                    </a:lnTo>
                    <a:lnTo>
                      <a:pt x="16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8" name="Freeform 266"/>
              <p:cNvSpPr>
                <a:spLocks/>
              </p:cNvSpPr>
              <p:nvPr/>
            </p:nvSpPr>
            <p:spPr bwMode="auto">
              <a:xfrm>
                <a:off x="3060812" y="2288654"/>
                <a:ext cx="72129" cy="72125"/>
              </a:xfrm>
              <a:custGeom>
                <a:avLst/>
                <a:gdLst>
                  <a:gd name="T0" fmla="*/ 2147483647 w 43"/>
                  <a:gd name="T1" fmla="*/ 2147483647 h 44"/>
                  <a:gd name="T2" fmla="*/ 2147483647 w 43"/>
                  <a:gd name="T3" fmla="*/ 2147483647 h 44"/>
                  <a:gd name="T4" fmla="*/ 2147483647 w 43"/>
                  <a:gd name="T5" fmla="*/ 2147483647 h 44"/>
                  <a:gd name="T6" fmla="*/ 2147483647 w 43"/>
                  <a:gd name="T7" fmla="*/ 2147483647 h 44"/>
                  <a:gd name="T8" fmla="*/ 2147483647 w 43"/>
                  <a:gd name="T9" fmla="*/ 2147483647 h 44"/>
                  <a:gd name="T10" fmla="*/ 0 w 43"/>
                  <a:gd name="T11" fmla="*/ 2147483647 h 44"/>
                  <a:gd name="T12" fmla="*/ 2147483647 w 43"/>
                  <a:gd name="T13" fmla="*/ 2147483647 h 44"/>
                  <a:gd name="T14" fmla="*/ 2147483647 w 43"/>
                  <a:gd name="T15" fmla="*/ 2147483647 h 44"/>
                  <a:gd name="T16" fmla="*/ 2147483647 w 43"/>
                  <a:gd name="T17" fmla="*/ 2147483647 h 44"/>
                  <a:gd name="T18" fmla="*/ 2147483647 w 43"/>
                  <a:gd name="T19" fmla="*/ 2147483647 h 44"/>
                  <a:gd name="T20" fmla="*/ 2147483647 w 43"/>
                  <a:gd name="T21" fmla="*/ 2147483647 h 44"/>
                  <a:gd name="T22" fmla="*/ 2147483647 w 43"/>
                  <a:gd name="T23" fmla="*/ 2147483647 h 44"/>
                  <a:gd name="T24" fmla="*/ 2147483647 w 43"/>
                  <a:gd name="T25" fmla="*/ 2147483647 h 44"/>
                  <a:gd name="T26" fmla="*/ 2147483647 w 43"/>
                  <a:gd name="T27" fmla="*/ 2147483647 h 44"/>
                  <a:gd name="T28" fmla="*/ 2147483647 w 43"/>
                  <a:gd name="T29" fmla="*/ 2147483647 h 44"/>
                  <a:gd name="T30" fmla="*/ 2147483647 w 43"/>
                  <a:gd name="T31" fmla="*/ 2147483647 h 44"/>
                  <a:gd name="T32" fmla="*/ 2147483647 w 43"/>
                  <a:gd name="T33" fmla="*/ 2147483647 h 44"/>
                  <a:gd name="T34" fmla="*/ 2147483647 w 43"/>
                  <a:gd name="T35" fmla="*/ 0 h 44"/>
                  <a:gd name="T36" fmla="*/ 2147483647 w 43"/>
                  <a:gd name="T37" fmla="*/ 2147483647 h 44"/>
                  <a:gd name="T38" fmla="*/ 2147483647 w 43"/>
                  <a:gd name="T39" fmla="*/ 0 h 44"/>
                  <a:gd name="T40" fmla="*/ 2147483647 w 43"/>
                  <a:gd name="T41" fmla="*/ 2147483647 h 44"/>
                  <a:gd name="T42" fmla="*/ 2147483647 w 43"/>
                  <a:gd name="T43" fmla="*/ 2147483647 h 4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"/>
                  <a:gd name="T67" fmla="*/ 0 h 44"/>
                  <a:gd name="T68" fmla="*/ 43 w 43"/>
                  <a:gd name="T69" fmla="*/ 44 h 4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" h="44">
                    <a:moveTo>
                      <a:pt x="23" y="15"/>
                    </a:moveTo>
                    <a:lnTo>
                      <a:pt x="13" y="18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10" y="41"/>
                    </a:lnTo>
                    <a:lnTo>
                      <a:pt x="23" y="43"/>
                    </a:lnTo>
                    <a:lnTo>
                      <a:pt x="31" y="41"/>
                    </a:lnTo>
                    <a:lnTo>
                      <a:pt x="36" y="41"/>
                    </a:lnTo>
                    <a:lnTo>
                      <a:pt x="42" y="43"/>
                    </a:lnTo>
                    <a:lnTo>
                      <a:pt x="40" y="33"/>
                    </a:lnTo>
                    <a:lnTo>
                      <a:pt x="39" y="27"/>
                    </a:lnTo>
                    <a:lnTo>
                      <a:pt x="36" y="21"/>
                    </a:lnTo>
                    <a:lnTo>
                      <a:pt x="32" y="11"/>
                    </a:lnTo>
                    <a:lnTo>
                      <a:pt x="31" y="3"/>
                    </a:lnTo>
                    <a:lnTo>
                      <a:pt x="28" y="0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1" y="15"/>
                    </a:lnTo>
                    <a:lnTo>
                      <a:pt x="23" y="1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9" name="Freeform 267"/>
              <p:cNvSpPr>
                <a:spLocks/>
              </p:cNvSpPr>
              <p:nvPr/>
            </p:nvSpPr>
            <p:spPr bwMode="auto">
              <a:xfrm>
                <a:off x="3107601" y="1645383"/>
                <a:ext cx="48736" cy="35087"/>
              </a:xfrm>
              <a:custGeom>
                <a:avLst/>
                <a:gdLst>
                  <a:gd name="T0" fmla="*/ 2147483647 w 29"/>
                  <a:gd name="T1" fmla="*/ 2147483647 h 21"/>
                  <a:gd name="T2" fmla="*/ 2147483647 w 29"/>
                  <a:gd name="T3" fmla="*/ 2147483647 h 21"/>
                  <a:gd name="T4" fmla="*/ 2147483647 w 29"/>
                  <a:gd name="T5" fmla="*/ 0 h 21"/>
                  <a:gd name="T6" fmla="*/ 0 w 29"/>
                  <a:gd name="T7" fmla="*/ 2147483647 h 21"/>
                  <a:gd name="T8" fmla="*/ 2147483647 w 29"/>
                  <a:gd name="T9" fmla="*/ 2147483647 h 21"/>
                  <a:gd name="T10" fmla="*/ 2147483647 w 29"/>
                  <a:gd name="T11" fmla="*/ 2147483647 h 21"/>
                  <a:gd name="T12" fmla="*/ 2147483647 w 29"/>
                  <a:gd name="T13" fmla="*/ 2147483647 h 21"/>
                  <a:gd name="T14" fmla="*/ 2147483647 w 29"/>
                  <a:gd name="T15" fmla="*/ 2147483647 h 21"/>
                  <a:gd name="T16" fmla="*/ 2147483647 w 29"/>
                  <a:gd name="T17" fmla="*/ 2147483647 h 21"/>
                  <a:gd name="T18" fmla="*/ 2147483647 w 29"/>
                  <a:gd name="T19" fmla="*/ 2147483647 h 21"/>
                  <a:gd name="T20" fmla="*/ 2147483647 w 29"/>
                  <a:gd name="T21" fmla="*/ 2147483647 h 21"/>
                  <a:gd name="T22" fmla="*/ 2147483647 w 29"/>
                  <a:gd name="T23" fmla="*/ 2147483647 h 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"/>
                  <a:gd name="T37" fmla="*/ 0 h 21"/>
                  <a:gd name="T38" fmla="*/ 29 w 29"/>
                  <a:gd name="T39" fmla="*/ 21 h 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" h="21">
                    <a:moveTo>
                      <a:pt x="13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" y="12"/>
                    </a:lnTo>
                    <a:lnTo>
                      <a:pt x="11" y="16"/>
                    </a:lnTo>
                    <a:lnTo>
                      <a:pt x="21" y="20"/>
                    </a:lnTo>
                    <a:lnTo>
                      <a:pt x="25" y="20"/>
                    </a:lnTo>
                    <a:lnTo>
                      <a:pt x="28" y="20"/>
                    </a:lnTo>
                    <a:lnTo>
                      <a:pt x="27" y="16"/>
                    </a:lnTo>
                    <a:lnTo>
                      <a:pt x="21" y="9"/>
                    </a:lnTo>
                    <a:lnTo>
                      <a:pt x="13" y="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0" name="Freeform 268"/>
              <p:cNvSpPr>
                <a:spLocks/>
              </p:cNvSpPr>
              <p:nvPr/>
            </p:nvSpPr>
            <p:spPr bwMode="auto">
              <a:xfrm>
                <a:off x="3053015" y="1756494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0 h 17"/>
                  <a:gd name="T8" fmla="*/ 2147483647 w 17"/>
                  <a:gd name="T9" fmla="*/ 0 h 17"/>
                  <a:gd name="T10" fmla="*/ 2147483647 w 17"/>
                  <a:gd name="T11" fmla="*/ 0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6" y="13"/>
                    </a:lnTo>
                    <a:lnTo>
                      <a:pt x="16" y="7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13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1" name="Freeform 269"/>
              <p:cNvSpPr>
                <a:spLocks/>
              </p:cNvSpPr>
              <p:nvPr/>
            </p:nvSpPr>
            <p:spPr bwMode="auto">
              <a:xfrm>
                <a:off x="3090054" y="1777936"/>
                <a:ext cx="33141" cy="2729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7" y="16"/>
                    </a:moveTo>
                    <a:lnTo>
                      <a:pt x="14" y="12"/>
                    </a:lnTo>
                    <a:lnTo>
                      <a:pt x="16" y="9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2" y="1"/>
                    </a:lnTo>
                    <a:lnTo>
                      <a:pt x="0" y="9"/>
                    </a:lnTo>
                    <a:lnTo>
                      <a:pt x="2" y="12"/>
                    </a:lnTo>
                    <a:lnTo>
                      <a:pt x="7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2" name="Freeform 270"/>
              <p:cNvSpPr>
                <a:spLocks/>
              </p:cNvSpPr>
              <p:nvPr/>
            </p:nvSpPr>
            <p:spPr bwMode="auto">
              <a:xfrm>
                <a:off x="3129043" y="1698015"/>
                <a:ext cx="29243" cy="2534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0 h 17"/>
                  <a:gd name="T6" fmla="*/ 0 w 17"/>
                  <a:gd name="T7" fmla="*/ 0 h 17"/>
                  <a:gd name="T8" fmla="*/ 0 w 17"/>
                  <a:gd name="T9" fmla="*/ 2147483647 h 17"/>
                  <a:gd name="T10" fmla="*/ 0 w 17"/>
                  <a:gd name="T11" fmla="*/ 2147483647 h 17"/>
                  <a:gd name="T12" fmla="*/ 2147483647 w 17"/>
                  <a:gd name="T13" fmla="*/ 214748364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8" y="16"/>
                    </a:moveTo>
                    <a:lnTo>
                      <a:pt x="16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3" name="Freeform 271"/>
              <p:cNvSpPr>
                <a:spLocks/>
              </p:cNvSpPr>
              <p:nvPr/>
            </p:nvSpPr>
            <p:spPr bwMode="auto">
              <a:xfrm>
                <a:off x="2920451" y="1801327"/>
                <a:ext cx="27292" cy="29240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2" y="3"/>
                    </a:lnTo>
                    <a:lnTo>
                      <a:pt x="16" y="9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4" name="Freeform 272"/>
              <p:cNvSpPr>
                <a:spLocks/>
              </p:cNvSpPr>
              <p:nvPr/>
            </p:nvSpPr>
            <p:spPr bwMode="auto">
              <a:xfrm>
                <a:off x="3429261" y="2029397"/>
                <a:ext cx="87727" cy="62378"/>
              </a:xfrm>
              <a:custGeom>
                <a:avLst/>
                <a:gdLst>
                  <a:gd name="T0" fmla="*/ 2147483647 w 54"/>
                  <a:gd name="T1" fmla="*/ 2147483647 h 39"/>
                  <a:gd name="T2" fmla="*/ 2147483647 w 54"/>
                  <a:gd name="T3" fmla="*/ 2147483647 h 39"/>
                  <a:gd name="T4" fmla="*/ 2147483647 w 54"/>
                  <a:gd name="T5" fmla="*/ 2147483647 h 39"/>
                  <a:gd name="T6" fmla="*/ 2147483647 w 54"/>
                  <a:gd name="T7" fmla="*/ 2147483647 h 39"/>
                  <a:gd name="T8" fmla="*/ 2147483647 w 54"/>
                  <a:gd name="T9" fmla="*/ 2147483647 h 39"/>
                  <a:gd name="T10" fmla="*/ 0 w 54"/>
                  <a:gd name="T11" fmla="*/ 2147483647 h 39"/>
                  <a:gd name="T12" fmla="*/ 2147483647 w 54"/>
                  <a:gd name="T13" fmla="*/ 2147483647 h 39"/>
                  <a:gd name="T14" fmla="*/ 2147483647 w 54"/>
                  <a:gd name="T15" fmla="*/ 2147483647 h 39"/>
                  <a:gd name="T16" fmla="*/ 2147483647 w 54"/>
                  <a:gd name="T17" fmla="*/ 2147483647 h 39"/>
                  <a:gd name="T18" fmla="*/ 2147483647 w 54"/>
                  <a:gd name="T19" fmla="*/ 2147483647 h 39"/>
                  <a:gd name="T20" fmla="*/ 2147483647 w 54"/>
                  <a:gd name="T21" fmla="*/ 2147483647 h 39"/>
                  <a:gd name="T22" fmla="*/ 2147483647 w 54"/>
                  <a:gd name="T23" fmla="*/ 2147483647 h 39"/>
                  <a:gd name="T24" fmla="*/ 2147483647 w 54"/>
                  <a:gd name="T25" fmla="*/ 2147483647 h 39"/>
                  <a:gd name="T26" fmla="*/ 2147483647 w 54"/>
                  <a:gd name="T27" fmla="*/ 2147483647 h 39"/>
                  <a:gd name="T28" fmla="*/ 2147483647 w 54"/>
                  <a:gd name="T29" fmla="*/ 2147483647 h 39"/>
                  <a:gd name="T30" fmla="*/ 2147483647 w 54"/>
                  <a:gd name="T31" fmla="*/ 2147483647 h 39"/>
                  <a:gd name="T32" fmla="*/ 2147483647 w 54"/>
                  <a:gd name="T33" fmla="*/ 2147483647 h 39"/>
                  <a:gd name="T34" fmla="*/ 2147483647 w 54"/>
                  <a:gd name="T35" fmla="*/ 2147483647 h 39"/>
                  <a:gd name="T36" fmla="*/ 2147483647 w 54"/>
                  <a:gd name="T37" fmla="*/ 0 h 39"/>
                  <a:gd name="T38" fmla="*/ 2147483647 w 54"/>
                  <a:gd name="T39" fmla="*/ 2147483647 h 39"/>
                  <a:gd name="T40" fmla="*/ 2147483647 w 54"/>
                  <a:gd name="T41" fmla="*/ 2147483647 h 39"/>
                  <a:gd name="T42" fmla="*/ 2147483647 w 54"/>
                  <a:gd name="T43" fmla="*/ 2147483647 h 39"/>
                  <a:gd name="T44" fmla="*/ 2147483647 w 54"/>
                  <a:gd name="T45" fmla="*/ 2147483647 h 3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4"/>
                  <a:gd name="T70" fmla="*/ 0 h 39"/>
                  <a:gd name="T71" fmla="*/ 54 w 54"/>
                  <a:gd name="T72" fmla="*/ 39 h 3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4" h="39">
                    <a:moveTo>
                      <a:pt x="14" y="3"/>
                    </a:moveTo>
                    <a:lnTo>
                      <a:pt x="7" y="2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0" y="20"/>
                    </a:lnTo>
                    <a:lnTo>
                      <a:pt x="2" y="29"/>
                    </a:lnTo>
                    <a:lnTo>
                      <a:pt x="5" y="32"/>
                    </a:lnTo>
                    <a:lnTo>
                      <a:pt x="11" y="33"/>
                    </a:lnTo>
                    <a:lnTo>
                      <a:pt x="17" y="38"/>
                    </a:lnTo>
                    <a:lnTo>
                      <a:pt x="23" y="36"/>
                    </a:lnTo>
                    <a:lnTo>
                      <a:pt x="22" y="34"/>
                    </a:lnTo>
                    <a:lnTo>
                      <a:pt x="50" y="34"/>
                    </a:lnTo>
                    <a:lnTo>
                      <a:pt x="53" y="30"/>
                    </a:lnTo>
                    <a:lnTo>
                      <a:pt x="50" y="16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3"/>
                    </a:lnTo>
                    <a:lnTo>
                      <a:pt x="28" y="2"/>
                    </a:lnTo>
                    <a:lnTo>
                      <a:pt x="14" y="2"/>
                    </a:lnTo>
                    <a:lnTo>
                      <a:pt x="14" y="3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5" name="Freeform 273"/>
              <p:cNvSpPr>
                <a:spLocks/>
              </p:cNvSpPr>
              <p:nvPr/>
            </p:nvSpPr>
            <p:spPr bwMode="auto">
              <a:xfrm>
                <a:off x="3489695" y="2358829"/>
                <a:ext cx="33141" cy="50682"/>
              </a:xfrm>
              <a:custGeom>
                <a:avLst/>
                <a:gdLst>
                  <a:gd name="T0" fmla="*/ 2147483647 w 21"/>
                  <a:gd name="T1" fmla="*/ 2147483647 h 32"/>
                  <a:gd name="T2" fmla="*/ 2147483647 w 21"/>
                  <a:gd name="T3" fmla="*/ 0 h 32"/>
                  <a:gd name="T4" fmla="*/ 2147483647 w 21"/>
                  <a:gd name="T5" fmla="*/ 2147483647 h 32"/>
                  <a:gd name="T6" fmla="*/ 0 w 21"/>
                  <a:gd name="T7" fmla="*/ 2147483647 h 32"/>
                  <a:gd name="T8" fmla="*/ 0 w 21"/>
                  <a:gd name="T9" fmla="*/ 2147483647 h 32"/>
                  <a:gd name="T10" fmla="*/ 2147483647 w 21"/>
                  <a:gd name="T11" fmla="*/ 2147483647 h 32"/>
                  <a:gd name="T12" fmla="*/ 2147483647 w 21"/>
                  <a:gd name="T13" fmla="*/ 2147483647 h 32"/>
                  <a:gd name="T14" fmla="*/ 2147483647 w 21"/>
                  <a:gd name="T15" fmla="*/ 2147483647 h 32"/>
                  <a:gd name="T16" fmla="*/ 2147483647 w 21"/>
                  <a:gd name="T17" fmla="*/ 2147483647 h 32"/>
                  <a:gd name="T18" fmla="*/ 2147483647 w 21"/>
                  <a:gd name="T19" fmla="*/ 2147483647 h 32"/>
                  <a:gd name="T20" fmla="*/ 2147483647 w 21"/>
                  <a:gd name="T21" fmla="*/ 2147483647 h 32"/>
                  <a:gd name="T22" fmla="*/ 2147483647 w 21"/>
                  <a:gd name="T23" fmla="*/ 2147483647 h 32"/>
                  <a:gd name="T24" fmla="*/ 2147483647 w 21"/>
                  <a:gd name="T25" fmla="*/ 2147483647 h 32"/>
                  <a:gd name="T26" fmla="*/ 2147483647 w 21"/>
                  <a:gd name="T27" fmla="*/ 2147483647 h 32"/>
                  <a:gd name="T28" fmla="*/ 2147483647 w 21"/>
                  <a:gd name="T29" fmla="*/ 2147483647 h 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"/>
                  <a:gd name="T46" fmla="*/ 0 h 32"/>
                  <a:gd name="T47" fmla="*/ 21 w 21"/>
                  <a:gd name="T48" fmla="*/ 32 h 3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" h="32">
                    <a:moveTo>
                      <a:pt x="9" y="2"/>
                    </a:moveTo>
                    <a:lnTo>
                      <a:pt x="4" y="0"/>
                    </a:lnTo>
                    <a:lnTo>
                      <a:pt x="3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25"/>
                    </a:lnTo>
                    <a:lnTo>
                      <a:pt x="6" y="29"/>
                    </a:lnTo>
                    <a:lnTo>
                      <a:pt x="11" y="31"/>
                    </a:lnTo>
                    <a:lnTo>
                      <a:pt x="16" y="31"/>
                    </a:lnTo>
                    <a:lnTo>
                      <a:pt x="18" y="28"/>
                    </a:lnTo>
                    <a:lnTo>
                      <a:pt x="18" y="25"/>
                    </a:lnTo>
                    <a:lnTo>
                      <a:pt x="20" y="12"/>
                    </a:lnTo>
                    <a:lnTo>
                      <a:pt x="18" y="5"/>
                    </a:lnTo>
                    <a:lnTo>
                      <a:pt x="14" y="2"/>
                    </a:lnTo>
                    <a:lnTo>
                      <a:pt x="9" y="2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6" name="Freeform 274"/>
              <p:cNvSpPr>
                <a:spLocks/>
              </p:cNvSpPr>
              <p:nvPr/>
            </p:nvSpPr>
            <p:spPr bwMode="auto">
              <a:xfrm>
                <a:off x="3376627" y="2643427"/>
                <a:ext cx="35090" cy="29240"/>
              </a:xfrm>
              <a:custGeom>
                <a:avLst/>
                <a:gdLst>
                  <a:gd name="T0" fmla="*/ 2147483647 w 22"/>
                  <a:gd name="T1" fmla="*/ 2147483647 h 17"/>
                  <a:gd name="T2" fmla="*/ 2147483647 w 22"/>
                  <a:gd name="T3" fmla="*/ 2147483647 h 17"/>
                  <a:gd name="T4" fmla="*/ 2147483647 w 22"/>
                  <a:gd name="T5" fmla="*/ 2147483647 h 17"/>
                  <a:gd name="T6" fmla="*/ 2147483647 w 22"/>
                  <a:gd name="T7" fmla="*/ 2147483647 h 17"/>
                  <a:gd name="T8" fmla="*/ 2147483647 w 22"/>
                  <a:gd name="T9" fmla="*/ 0 h 17"/>
                  <a:gd name="T10" fmla="*/ 2147483647 w 22"/>
                  <a:gd name="T11" fmla="*/ 2147483647 h 17"/>
                  <a:gd name="T12" fmla="*/ 0 w 22"/>
                  <a:gd name="T13" fmla="*/ 2147483647 h 17"/>
                  <a:gd name="T14" fmla="*/ 2147483647 w 22"/>
                  <a:gd name="T15" fmla="*/ 2147483647 h 17"/>
                  <a:gd name="T16" fmla="*/ 2147483647 w 22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7"/>
                  <a:gd name="T29" fmla="*/ 22 w 22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7">
                    <a:moveTo>
                      <a:pt x="9" y="16"/>
                    </a:moveTo>
                    <a:lnTo>
                      <a:pt x="18" y="10"/>
                    </a:lnTo>
                    <a:lnTo>
                      <a:pt x="21" y="8"/>
                    </a:lnTo>
                    <a:lnTo>
                      <a:pt x="18" y="5"/>
                    </a:lnTo>
                    <a:lnTo>
                      <a:pt x="9" y="0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10"/>
                    </a:lnTo>
                    <a:lnTo>
                      <a:pt x="9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7" name="Freeform 275"/>
              <p:cNvSpPr>
                <a:spLocks/>
              </p:cNvSpPr>
              <p:nvPr/>
            </p:nvSpPr>
            <p:spPr bwMode="auto">
              <a:xfrm>
                <a:off x="3433161" y="2674616"/>
                <a:ext cx="27292" cy="42885"/>
              </a:xfrm>
              <a:custGeom>
                <a:avLst/>
                <a:gdLst>
                  <a:gd name="T0" fmla="*/ 2147483647 w 17"/>
                  <a:gd name="T1" fmla="*/ 2147483647 h 26"/>
                  <a:gd name="T2" fmla="*/ 2147483647 w 17"/>
                  <a:gd name="T3" fmla="*/ 2147483647 h 26"/>
                  <a:gd name="T4" fmla="*/ 2147483647 w 17"/>
                  <a:gd name="T5" fmla="*/ 2147483647 h 26"/>
                  <a:gd name="T6" fmla="*/ 2147483647 w 17"/>
                  <a:gd name="T7" fmla="*/ 2147483647 h 26"/>
                  <a:gd name="T8" fmla="*/ 2147483647 w 17"/>
                  <a:gd name="T9" fmla="*/ 0 h 26"/>
                  <a:gd name="T10" fmla="*/ 2147483647 w 17"/>
                  <a:gd name="T11" fmla="*/ 2147483647 h 26"/>
                  <a:gd name="T12" fmla="*/ 0 w 17"/>
                  <a:gd name="T13" fmla="*/ 2147483647 h 26"/>
                  <a:gd name="T14" fmla="*/ 2147483647 w 17"/>
                  <a:gd name="T15" fmla="*/ 2147483647 h 26"/>
                  <a:gd name="T16" fmla="*/ 2147483647 w 17"/>
                  <a:gd name="T17" fmla="*/ 2147483647 h 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26"/>
                  <a:gd name="T29" fmla="*/ 17 w 17"/>
                  <a:gd name="T30" fmla="*/ 26 h 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26">
                    <a:moveTo>
                      <a:pt x="9" y="25"/>
                    </a:moveTo>
                    <a:lnTo>
                      <a:pt x="16" y="22"/>
                    </a:lnTo>
                    <a:lnTo>
                      <a:pt x="16" y="13"/>
                    </a:lnTo>
                    <a:lnTo>
                      <a:pt x="16" y="5"/>
                    </a:lnTo>
                    <a:lnTo>
                      <a:pt x="9" y="0"/>
                    </a:lnTo>
                    <a:lnTo>
                      <a:pt x="3" y="5"/>
                    </a:lnTo>
                    <a:lnTo>
                      <a:pt x="0" y="13"/>
                    </a:lnTo>
                    <a:lnTo>
                      <a:pt x="3" y="22"/>
                    </a:lnTo>
                    <a:lnTo>
                      <a:pt x="9" y="2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8" name="Freeform 276"/>
              <p:cNvSpPr>
                <a:spLocks/>
              </p:cNvSpPr>
              <p:nvPr/>
            </p:nvSpPr>
            <p:spPr bwMode="auto">
              <a:xfrm>
                <a:off x="3489695" y="2620035"/>
                <a:ext cx="27292" cy="29240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0 h 17"/>
                  <a:gd name="T8" fmla="*/ 2147483647 w 17"/>
                  <a:gd name="T9" fmla="*/ 0 h 17"/>
                  <a:gd name="T10" fmla="*/ 2147483647 w 17"/>
                  <a:gd name="T11" fmla="*/ 0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3" y="13"/>
                    </a:lnTo>
                    <a:lnTo>
                      <a:pt x="16" y="7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13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9" name="Freeform 277"/>
              <p:cNvSpPr>
                <a:spLocks/>
              </p:cNvSpPr>
              <p:nvPr/>
            </p:nvSpPr>
            <p:spPr bwMode="auto">
              <a:xfrm>
                <a:off x="3474100" y="1583005"/>
                <a:ext cx="343107" cy="399608"/>
              </a:xfrm>
              <a:custGeom>
                <a:avLst/>
                <a:gdLst>
                  <a:gd name="T0" fmla="*/ 2147483647 w 211"/>
                  <a:gd name="T1" fmla="*/ 2147483647 h 244"/>
                  <a:gd name="T2" fmla="*/ 2147483647 w 211"/>
                  <a:gd name="T3" fmla="*/ 2147483647 h 244"/>
                  <a:gd name="T4" fmla="*/ 2147483647 w 211"/>
                  <a:gd name="T5" fmla="*/ 2147483647 h 244"/>
                  <a:gd name="T6" fmla="*/ 2147483647 w 211"/>
                  <a:gd name="T7" fmla="*/ 2147483647 h 244"/>
                  <a:gd name="T8" fmla="*/ 2147483647 w 211"/>
                  <a:gd name="T9" fmla="*/ 2147483647 h 244"/>
                  <a:gd name="T10" fmla="*/ 2147483647 w 211"/>
                  <a:gd name="T11" fmla="*/ 2147483647 h 244"/>
                  <a:gd name="T12" fmla="*/ 2147483647 w 211"/>
                  <a:gd name="T13" fmla="*/ 2147483647 h 244"/>
                  <a:gd name="T14" fmla="*/ 2147483647 w 211"/>
                  <a:gd name="T15" fmla="*/ 2147483647 h 244"/>
                  <a:gd name="T16" fmla="*/ 2147483647 w 211"/>
                  <a:gd name="T17" fmla="*/ 2147483647 h 244"/>
                  <a:gd name="T18" fmla="*/ 2147483647 w 211"/>
                  <a:gd name="T19" fmla="*/ 2147483647 h 244"/>
                  <a:gd name="T20" fmla="*/ 2147483647 w 211"/>
                  <a:gd name="T21" fmla="*/ 2147483647 h 244"/>
                  <a:gd name="T22" fmla="*/ 2147483647 w 211"/>
                  <a:gd name="T23" fmla="*/ 2147483647 h 244"/>
                  <a:gd name="T24" fmla="*/ 2147483647 w 211"/>
                  <a:gd name="T25" fmla="*/ 2147483647 h 244"/>
                  <a:gd name="T26" fmla="*/ 2147483647 w 211"/>
                  <a:gd name="T27" fmla="*/ 2147483647 h 244"/>
                  <a:gd name="T28" fmla="*/ 2147483647 w 211"/>
                  <a:gd name="T29" fmla="*/ 2147483647 h 244"/>
                  <a:gd name="T30" fmla="*/ 2147483647 w 211"/>
                  <a:gd name="T31" fmla="*/ 2147483647 h 244"/>
                  <a:gd name="T32" fmla="*/ 2147483647 w 211"/>
                  <a:gd name="T33" fmla="*/ 2147483647 h 244"/>
                  <a:gd name="T34" fmla="*/ 2147483647 w 211"/>
                  <a:gd name="T35" fmla="*/ 2147483647 h 244"/>
                  <a:gd name="T36" fmla="*/ 2147483647 w 211"/>
                  <a:gd name="T37" fmla="*/ 2147483647 h 244"/>
                  <a:gd name="T38" fmla="*/ 2147483647 w 211"/>
                  <a:gd name="T39" fmla="*/ 2147483647 h 244"/>
                  <a:gd name="T40" fmla="*/ 2147483647 w 211"/>
                  <a:gd name="T41" fmla="*/ 2147483647 h 244"/>
                  <a:gd name="T42" fmla="*/ 2147483647 w 211"/>
                  <a:gd name="T43" fmla="*/ 2147483647 h 244"/>
                  <a:gd name="T44" fmla="*/ 2147483647 w 211"/>
                  <a:gd name="T45" fmla="*/ 2147483647 h 244"/>
                  <a:gd name="T46" fmla="*/ 2147483647 w 211"/>
                  <a:gd name="T47" fmla="*/ 2147483647 h 244"/>
                  <a:gd name="T48" fmla="*/ 2147483647 w 211"/>
                  <a:gd name="T49" fmla="*/ 2147483647 h 244"/>
                  <a:gd name="T50" fmla="*/ 2147483647 w 211"/>
                  <a:gd name="T51" fmla="*/ 2147483647 h 244"/>
                  <a:gd name="T52" fmla="*/ 2147483647 w 211"/>
                  <a:gd name="T53" fmla="*/ 2147483647 h 244"/>
                  <a:gd name="T54" fmla="*/ 2147483647 w 211"/>
                  <a:gd name="T55" fmla="*/ 2147483647 h 244"/>
                  <a:gd name="T56" fmla="*/ 2147483647 w 211"/>
                  <a:gd name="T57" fmla="*/ 2147483647 h 244"/>
                  <a:gd name="T58" fmla="*/ 2147483647 w 211"/>
                  <a:gd name="T59" fmla="*/ 2147483647 h 244"/>
                  <a:gd name="T60" fmla="*/ 2147483647 w 211"/>
                  <a:gd name="T61" fmla="*/ 2147483647 h 244"/>
                  <a:gd name="T62" fmla="*/ 2147483647 w 211"/>
                  <a:gd name="T63" fmla="*/ 2147483647 h 244"/>
                  <a:gd name="T64" fmla="*/ 2147483647 w 211"/>
                  <a:gd name="T65" fmla="*/ 2147483647 h 244"/>
                  <a:gd name="T66" fmla="*/ 2147483647 w 211"/>
                  <a:gd name="T67" fmla="*/ 2147483647 h 244"/>
                  <a:gd name="T68" fmla="*/ 2147483647 w 211"/>
                  <a:gd name="T69" fmla="*/ 2147483647 h 244"/>
                  <a:gd name="T70" fmla="*/ 2147483647 w 211"/>
                  <a:gd name="T71" fmla="*/ 2147483647 h 244"/>
                  <a:gd name="T72" fmla="*/ 2147483647 w 211"/>
                  <a:gd name="T73" fmla="*/ 2147483647 h 244"/>
                  <a:gd name="T74" fmla="*/ 2147483647 w 211"/>
                  <a:gd name="T75" fmla="*/ 2147483647 h 244"/>
                  <a:gd name="T76" fmla="*/ 2147483647 w 211"/>
                  <a:gd name="T77" fmla="*/ 2147483647 h 244"/>
                  <a:gd name="T78" fmla="*/ 2147483647 w 211"/>
                  <a:gd name="T79" fmla="*/ 2147483647 h 244"/>
                  <a:gd name="T80" fmla="*/ 2147483647 w 211"/>
                  <a:gd name="T81" fmla="*/ 2147483647 h 244"/>
                  <a:gd name="T82" fmla="*/ 2147483647 w 211"/>
                  <a:gd name="T83" fmla="*/ 2147483647 h 244"/>
                  <a:gd name="T84" fmla="*/ 2147483647 w 211"/>
                  <a:gd name="T85" fmla="*/ 2147483647 h 244"/>
                  <a:gd name="T86" fmla="*/ 2147483647 w 211"/>
                  <a:gd name="T87" fmla="*/ 2147483647 h 244"/>
                  <a:gd name="T88" fmla="*/ 2147483647 w 211"/>
                  <a:gd name="T89" fmla="*/ 2147483647 h 244"/>
                  <a:gd name="T90" fmla="*/ 2147483647 w 211"/>
                  <a:gd name="T91" fmla="*/ 2147483647 h 244"/>
                  <a:gd name="T92" fmla="*/ 2147483647 w 211"/>
                  <a:gd name="T93" fmla="*/ 2147483647 h 244"/>
                  <a:gd name="T94" fmla="*/ 2147483647 w 211"/>
                  <a:gd name="T95" fmla="*/ 2147483647 h 244"/>
                  <a:gd name="T96" fmla="*/ 2147483647 w 211"/>
                  <a:gd name="T97" fmla="*/ 2147483647 h 24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11"/>
                  <a:gd name="T148" fmla="*/ 0 h 244"/>
                  <a:gd name="T149" fmla="*/ 211 w 211"/>
                  <a:gd name="T150" fmla="*/ 244 h 24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11" h="244">
                    <a:moveTo>
                      <a:pt x="203" y="61"/>
                    </a:moveTo>
                    <a:lnTo>
                      <a:pt x="210" y="73"/>
                    </a:lnTo>
                    <a:lnTo>
                      <a:pt x="201" y="75"/>
                    </a:lnTo>
                    <a:lnTo>
                      <a:pt x="194" y="75"/>
                    </a:lnTo>
                    <a:lnTo>
                      <a:pt x="187" y="73"/>
                    </a:lnTo>
                    <a:lnTo>
                      <a:pt x="180" y="70"/>
                    </a:lnTo>
                    <a:lnTo>
                      <a:pt x="179" y="73"/>
                    </a:lnTo>
                    <a:lnTo>
                      <a:pt x="179" y="74"/>
                    </a:lnTo>
                    <a:lnTo>
                      <a:pt x="183" y="79"/>
                    </a:lnTo>
                    <a:lnTo>
                      <a:pt x="185" y="82"/>
                    </a:lnTo>
                    <a:lnTo>
                      <a:pt x="179" y="82"/>
                    </a:lnTo>
                    <a:lnTo>
                      <a:pt x="174" y="85"/>
                    </a:lnTo>
                    <a:lnTo>
                      <a:pt x="177" y="88"/>
                    </a:lnTo>
                    <a:lnTo>
                      <a:pt x="187" y="88"/>
                    </a:lnTo>
                    <a:lnTo>
                      <a:pt x="190" y="89"/>
                    </a:lnTo>
                    <a:lnTo>
                      <a:pt x="187" y="90"/>
                    </a:lnTo>
                    <a:lnTo>
                      <a:pt x="183" y="95"/>
                    </a:lnTo>
                    <a:lnTo>
                      <a:pt x="185" y="99"/>
                    </a:lnTo>
                    <a:lnTo>
                      <a:pt x="183" y="96"/>
                    </a:lnTo>
                    <a:lnTo>
                      <a:pt x="196" y="96"/>
                    </a:lnTo>
                    <a:lnTo>
                      <a:pt x="200" y="100"/>
                    </a:lnTo>
                    <a:lnTo>
                      <a:pt x="200" y="101"/>
                    </a:lnTo>
                    <a:lnTo>
                      <a:pt x="196" y="104"/>
                    </a:lnTo>
                    <a:lnTo>
                      <a:pt x="190" y="104"/>
                    </a:lnTo>
                    <a:lnTo>
                      <a:pt x="177" y="107"/>
                    </a:lnTo>
                    <a:lnTo>
                      <a:pt x="159" y="125"/>
                    </a:lnTo>
                    <a:lnTo>
                      <a:pt x="148" y="125"/>
                    </a:lnTo>
                    <a:lnTo>
                      <a:pt x="150" y="128"/>
                    </a:lnTo>
                    <a:lnTo>
                      <a:pt x="145" y="134"/>
                    </a:lnTo>
                    <a:lnTo>
                      <a:pt x="147" y="134"/>
                    </a:lnTo>
                    <a:lnTo>
                      <a:pt x="144" y="137"/>
                    </a:lnTo>
                    <a:lnTo>
                      <a:pt x="139" y="140"/>
                    </a:lnTo>
                    <a:lnTo>
                      <a:pt x="141" y="143"/>
                    </a:lnTo>
                    <a:lnTo>
                      <a:pt x="135" y="148"/>
                    </a:lnTo>
                    <a:lnTo>
                      <a:pt x="133" y="148"/>
                    </a:lnTo>
                    <a:lnTo>
                      <a:pt x="126" y="144"/>
                    </a:lnTo>
                    <a:lnTo>
                      <a:pt x="121" y="148"/>
                    </a:lnTo>
                    <a:lnTo>
                      <a:pt x="121" y="150"/>
                    </a:lnTo>
                    <a:lnTo>
                      <a:pt x="117" y="148"/>
                    </a:lnTo>
                    <a:lnTo>
                      <a:pt x="115" y="152"/>
                    </a:lnTo>
                    <a:lnTo>
                      <a:pt x="110" y="157"/>
                    </a:lnTo>
                    <a:lnTo>
                      <a:pt x="106" y="163"/>
                    </a:lnTo>
                    <a:lnTo>
                      <a:pt x="103" y="163"/>
                    </a:lnTo>
                    <a:lnTo>
                      <a:pt x="97" y="165"/>
                    </a:lnTo>
                    <a:lnTo>
                      <a:pt x="97" y="169"/>
                    </a:lnTo>
                    <a:lnTo>
                      <a:pt x="100" y="169"/>
                    </a:lnTo>
                    <a:lnTo>
                      <a:pt x="110" y="171"/>
                    </a:lnTo>
                    <a:lnTo>
                      <a:pt x="110" y="176"/>
                    </a:lnTo>
                    <a:lnTo>
                      <a:pt x="100" y="180"/>
                    </a:lnTo>
                    <a:lnTo>
                      <a:pt x="100" y="185"/>
                    </a:lnTo>
                    <a:lnTo>
                      <a:pt x="94" y="188"/>
                    </a:lnTo>
                    <a:lnTo>
                      <a:pt x="92" y="196"/>
                    </a:lnTo>
                    <a:lnTo>
                      <a:pt x="86" y="203"/>
                    </a:lnTo>
                    <a:lnTo>
                      <a:pt x="77" y="204"/>
                    </a:lnTo>
                    <a:lnTo>
                      <a:pt x="74" y="203"/>
                    </a:lnTo>
                    <a:lnTo>
                      <a:pt x="73" y="203"/>
                    </a:lnTo>
                    <a:lnTo>
                      <a:pt x="71" y="208"/>
                    </a:lnTo>
                    <a:lnTo>
                      <a:pt x="69" y="215"/>
                    </a:lnTo>
                    <a:lnTo>
                      <a:pt x="71" y="218"/>
                    </a:lnTo>
                    <a:lnTo>
                      <a:pt x="71" y="226"/>
                    </a:lnTo>
                    <a:lnTo>
                      <a:pt x="69" y="236"/>
                    </a:lnTo>
                    <a:lnTo>
                      <a:pt x="65" y="237"/>
                    </a:lnTo>
                    <a:lnTo>
                      <a:pt x="62" y="237"/>
                    </a:lnTo>
                    <a:lnTo>
                      <a:pt x="53" y="241"/>
                    </a:lnTo>
                    <a:lnTo>
                      <a:pt x="48" y="243"/>
                    </a:lnTo>
                    <a:lnTo>
                      <a:pt x="47" y="241"/>
                    </a:lnTo>
                    <a:lnTo>
                      <a:pt x="45" y="237"/>
                    </a:lnTo>
                    <a:lnTo>
                      <a:pt x="40" y="230"/>
                    </a:lnTo>
                    <a:lnTo>
                      <a:pt x="30" y="229"/>
                    </a:lnTo>
                    <a:lnTo>
                      <a:pt x="25" y="233"/>
                    </a:lnTo>
                    <a:lnTo>
                      <a:pt x="21" y="235"/>
                    </a:lnTo>
                    <a:lnTo>
                      <a:pt x="16" y="226"/>
                    </a:lnTo>
                    <a:lnTo>
                      <a:pt x="4" y="220"/>
                    </a:lnTo>
                    <a:lnTo>
                      <a:pt x="0" y="215"/>
                    </a:lnTo>
                    <a:lnTo>
                      <a:pt x="5" y="207"/>
                    </a:lnTo>
                    <a:lnTo>
                      <a:pt x="15" y="201"/>
                    </a:lnTo>
                    <a:lnTo>
                      <a:pt x="21" y="199"/>
                    </a:lnTo>
                    <a:lnTo>
                      <a:pt x="24" y="197"/>
                    </a:lnTo>
                    <a:lnTo>
                      <a:pt x="21" y="196"/>
                    </a:lnTo>
                    <a:lnTo>
                      <a:pt x="16" y="194"/>
                    </a:lnTo>
                    <a:lnTo>
                      <a:pt x="18" y="186"/>
                    </a:lnTo>
                    <a:lnTo>
                      <a:pt x="21" y="186"/>
                    </a:lnTo>
                    <a:lnTo>
                      <a:pt x="25" y="188"/>
                    </a:lnTo>
                    <a:lnTo>
                      <a:pt x="30" y="197"/>
                    </a:lnTo>
                    <a:lnTo>
                      <a:pt x="33" y="199"/>
                    </a:lnTo>
                    <a:lnTo>
                      <a:pt x="38" y="197"/>
                    </a:lnTo>
                    <a:lnTo>
                      <a:pt x="41" y="199"/>
                    </a:lnTo>
                    <a:lnTo>
                      <a:pt x="41" y="197"/>
                    </a:lnTo>
                    <a:lnTo>
                      <a:pt x="40" y="194"/>
                    </a:lnTo>
                    <a:lnTo>
                      <a:pt x="36" y="186"/>
                    </a:lnTo>
                    <a:lnTo>
                      <a:pt x="32" y="182"/>
                    </a:lnTo>
                    <a:lnTo>
                      <a:pt x="36" y="180"/>
                    </a:lnTo>
                    <a:lnTo>
                      <a:pt x="38" y="176"/>
                    </a:lnTo>
                    <a:lnTo>
                      <a:pt x="38" y="172"/>
                    </a:lnTo>
                    <a:lnTo>
                      <a:pt x="32" y="174"/>
                    </a:lnTo>
                    <a:lnTo>
                      <a:pt x="25" y="180"/>
                    </a:lnTo>
                    <a:lnTo>
                      <a:pt x="21" y="180"/>
                    </a:lnTo>
                    <a:lnTo>
                      <a:pt x="21" y="176"/>
                    </a:lnTo>
                    <a:lnTo>
                      <a:pt x="24" y="172"/>
                    </a:lnTo>
                    <a:lnTo>
                      <a:pt x="27" y="169"/>
                    </a:lnTo>
                    <a:lnTo>
                      <a:pt x="30" y="160"/>
                    </a:lnTo>
                    <a:lnTo>
                      <a:pt x="33" y="157"/>
                    </a:lnTo>
                    <a:lnTo>
                      <a:pt x="36" y="157"/>
                    </a:lnTo>
                    <a:lnTo>
                      <a:pt x="38" y="159"/>
                    </a:lnTo>
                    <a:lnTo>
                      <a:pt x="41" y="160"/>
                    </a:lnTo>
                    <a:lnTo>
                      <a:pt x="45" y="160"/>
                    </a:lnTo>
                    <a:lnTo>
                      <a:pt x="50" y="159"/>
                    </a:lnTo>
                    <a:lnTo>
                      <a:pt x="56" y="152"/>
                    </a:lnTo>
                    <a:lnTo>
                      <a:pt x="62" y="150"/>
                    </a:lnTo>
                    <a:lnTo>
                      <a:pt x="65" y="148"/>
                    </a:lnTo>
                    <a:lnTo>
                      <a:pt x="56" y="148"/>
                    </a:lnTo>
                    <a:lnTo>
                      <a:pt x="51" y="152"/>
                    </a:lnTo>
                    <a:lnTo>
                      <a:pt x="45" y="148"/>
                    </a:lnTo>
                    <a:lnTo>
                      <a:pt x="45" y="147"/>
                    </a:lnTo>
                    <a:lnTo>
                      <a:pt x="48" y="131"/>
                    </a:lnTo>
                    <a:lnTo>
                      <a:pt x="50" y="131"/>
                    </a:lnTo>
                    <a:lnTo>
                      <a:pt x="55" y="125"/>
                    </a:lnTo>
                    <a:lnTo>
                      <a:pt x="53" y="118"/>
                    </a:lnTo>
                    <a:lnTo>
                      <a:pt x="50" y="114"/>
                    </a:lnTo>
                    <a:lnTo>
                      <a:pt x="47" y="105"/>
                    </a:lnTo>
                    <a:lnTo>
                      <a:pt x="50" y="100"/>
                    </a:lnTo>
                    <a:lnTo>
                      <a:pt x="55" y="99"/>
                    </a:lnTo>
                    <a:lnTo>
                      <a:pt x="60" y="101"/>
                    </a:lnTo>
                    <a:lnTo>
                      <a:pt x="65" y="110"/>
                    </a:lnTo>
                    <a:lnTo>
                      <a:pt x="65" y="109"/>
                    </a:lnTo>
                    <a:lnTo>
                      <a:pt x="65" y="126"/>
                    </a:lnTo>
                    <a:lnTo>
                      <a:pt x="68" y="128"/>
                    </a:lnTo>
                    <a:lnTo>
                      <a:pt x="68" y="131"/>
                    </a:lnTo>
                    <a:lnTo>
                      <a:pt x="69" y="131"/>
                    </a:lnTo>
                    <a:lnTo>
                      <a:pt x="71" y="129"/>
                    </a:lnTo>
                    <a:lnTo>
                      <a:pt x="74" y="122"/>
                    </a:lnTo>
                    <a:lnTo>
                      <a:pt x="71" y="114"/>
                    </a:lnTo>
                    <a:lnTo>
                      <a:pt x="73" y="105"/>
                    </a:lnTo>
                    <a:lnTo>
                      <a:pt x="77" y="96"/>
                    </a:lnTo>
                    <a:lnTo>
                      <a:pt x="80" y="88"/>
                    </a:lnTo>
                    <a:lnTo>
                      <a:pt x="77" y="88"/>
                    </a:lnTo>
                    <a:lnTo>
                      <a:pt x="95" y="87"/>
                    </a:lnTo>
                    <a:lnTo>
                      <a:pt x="103" y="88"/>
                    </a:lnTo>
                    <a:lnTo>
                      <a:pt x="109" y="85"/>
                    </a:lnTo>
                    <a:lnTo>
                      <a:pt x="111" y="81"/>
                    </a:lnTo>
                    <a:lnTo>
                      <a:pt x="118" y="78"/>
                    </a:lnTo>
                    <a:lnTo>
                      <a:pt x="117" y="75"/>
                    </a:lnTo>
                    <a:lnTo>
                      <a:pt x="123" y="73"/>
                    </a:lnTo>
                    <a:lnTo>
                      <a:pt x="121" y="70"/>
                    </a:lnTo>
                    <a:lnTo>
                      <a:pt x="118" y="70"/>
                    </a:lnTo>
                    <a:lnTo>
                      <a:pt x="86" y="73"/>
                    </a:lnTo>
                    <a:lnTo>
                      <a:pt x="81" y="69"/>
                    </a:lnTo>
                    <a:lnTo>
                      <a:pt x="74" y="67"/>
                    </a:lnTo>
                    <a:lnTo>
                      <a:pt x="68" y="69"/>
                    </a:lnTo>
                    <a:lnTo>
                      <a:pt x="62" y="65"/>
                    </a:lnTo>
                    <a:lnTo>
                      <a:pt x="59" y="61"/>
                    </a:lnTo>
                    <a:lnTo>
                      <a:pt x="53" y="67"/>
                    </a:lnTo>
                    <a:lnTo>
                      <a:pt x="48" y="65"/>
                    </a:lnTo>
                    <a:lnTo>
                      <a:pt x="40" y="59"/>
                    </a:lnTo>
                    <a:lnTo>
                      <a:pt x="41" y="59"/>
                    </a:lnTo>
                    <a:lnTo>
                      <a:pt x="40" y="56"/>
                    </a:lnTo>
                    <a:lnTo>
                      <a:pt x="41" y="50"/>
                    </a:lnTo>
                    <a:lnTo>
                      <a:pt x="43" y="45"/>
                    </a:lnTo>
                    <a:lnTo>
                      <a:pt x="40" y="39"/>
                    </a:lnTo>
                    <a:lnTo>
                      <a:pt x="45" y="32"/>
                    </a:lnTo>
                    <a:lnTo>
                      <a:pt x="51" y="32"/>
                    </a:lnTo>
                    <a:lnTo>
                      <a:pt x="56" y="35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62" y="32"/>
                    </a:lnTo>
                    <a:lnTo>
                      <a:pt x="65" y="32"/>
                    </a:lnTo>
                    <a:lnTo>
                      <a:pt x="68" y="25"/>
                    </a:lnTo>
                    <a:lnTo>
                      <a:pt x="71" y="24"/>
                    </a:lnTo>
                    <a:lnTo>
                      <a:pt x="77" y="24"/>
                    </a:lnTo>
                    <a:lnTo>
                      <a:pt x="84" y="20"/>
                    </a:lnTo>
                    <a:lnTo>
                      <a:pt x="84" y="19"/>
                    </a:lnTo>
                    <a:lnTo>
                      <a:pt x="89" y="24"/>
                    </a:lnTo>
                    <a:lnTo>
                      <a:pt x="91" y="15"/>
                    </a:lnTo>
                    <a:lnTo>
                      <a:pt x="97" y="12"/>
                    </a:lnTo>
                    <a:lnTo>
                      <a:pt x="109" y="7"/>
                    </a:lnTo>
                    <a:lnTo>
                      <a:pt x="110" y="13"/>
                    </a:lnTo>
                    <a:lnTo>
                      <a:pt x="110" y="3"/>
                    </a:lnTo>
                    <a:lnTo>
                      <a:pt x="111" y="3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8" y="2"/>
                    </a:lnTo>
                    <a:lnTo>
                      <a:pt x="147" y="3"/>
                    </a:lnTo>
                    <a:lnTo>
                      <a:pt x="159" y="5"/>
                    </a:lnTo>
                    <a:lnTo>
                      <a:pt x="159" y="3"/>
                    </a:lnTo>
                    <a:lnTo>
                      <a:pt x="159" y="12"/>
                    </a:lnTo>
                    <a:lnTo>
                      <a:pt x="164" y="7"/>
                    </a:lnTo>
                    <a:lnTo>
                      <a:pt x="174" y="7"/>
                    </a:lnTo>
                    <a:lnTo>
                      <a:pt x="183" y="12"/>
                    </a:lnTo>
                    <a:lnTo>
                      <a:pt x="194" y="24"/>
                    </a:lnTo>
                    <a:lnTo>
                      <a:pt x="189" y="27"/>
                    </a:lnTo>
                    <a:lnTo>
                      <a:pt x="189" y="29"/>
                    </a:lnTo>
                    <a:lnTo>
                      <a:pt x="194" y="27"/>
                    </a:lnTo>
                    <a:lnTo>
                      <a:pt x="197" y="29"/>
                    </a:lnTo>
                    <a:lnTo>
                      <a:pt x="201" y="37"/>
                    </a:lnTo>
                    <a:lnTo>
                      <a:pt x="200" y="47"/>
                    </a:lnTo>
                    <a:lnTo>
                      <a:pt x="197" y="56"/>
                    </a:lnTo>
                    <a:lnTo>
                      <a:pt x="203" y="6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0" name="Freeform 278"/>
              <p:cNvSpPr>
                <a:spLocks/>
              </p:cNvSpPr>
              <p:nvPr/>
            </p:nvSpPr>
            <p:spPr bwMode="auto">
              <a:xfrm>
                <a:off x="2415539" y="2879293"/>
                <a:ext cx="27292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0 h 17"/>
                  <a:gd name="T4" fmla="*/ 0 w 17"/>
                  <a:gd name="T5" fmla="*/ 2147483647 h 17"/>
                  <a:gd name="T6" fmla="*/ 0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2147483647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13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8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1" name="Freeform 280"/>
              <p:cNvSpPr>
                <a:spLocks/>
              </p:cNvSpPr>
              <p:nvPr/>
            </p:nvSpPr>
            <p:spPr bwMode="auto">
              <a:xfrm>
                <a:off x="2300521" y="2265262"/>
                <a:ext cx="1643398" cy="1113053"/>
              </a:xfrm>
              <a:custGeom>
                <a:avLst/>
                <a:gdLst>
                  <a:gd name="T0" fmla="*/ 2147483647 w 1015"/>
                  <a:gd name="T1" fmla="*/ 2147483647 h 681"/>
                  <a:gd name="T2" fmla="*/ 2147483647 w 1015"/>
                  <a:gd name="T3" fmla="*/ 2147483647 h 681"/>
                  <a:gd name="T4" fmla="*/ 2147483647 w 1015"/>
                  <a:gd name="T5" fmla="*/ 2147483647 h 681"/>
                  <a:gd name="T6" fmla="*/ 2147483647 w 1015"/>
                  <a:gd name="T7" fmla="*/ 2147483647 h 681"/>
                  <a:gd name="T8" fmla="*/ 2147483647 w 1015"/>
                  <a:gd name="T9" fmla="*/ 2147483647 h 681"/>
                  <a:gd name="T10" fmla="*/ 2147483647 w 1015"/>
                  <a:gd name="T11" fmla="*/ 2147483647 h 681"/>
                  <a:gd name="T12" fmla="*/ 2147483647 w 1015"/>
                  <a:gd name="T13" fmla="*/ 2147483647 h 681"/>
                  <a:gd name="T14" fmla="*/ 2147483647 w 1015"/>
                  <a:gd name="T15" fmla="*/ 2147483647 h 681"/>
                  <a:gd name="T16" fmla="*/ 2147483647 w 1015"/>
                  <a:gd name="T17" fmla="*/ 2147483647 h 681"/>
                  <a:gd name="T18" fmla="*/ 2147483647 w 1015"/>
                  <a:gd name="T19" fmla="*/ 2147483647 h 681"/>
                  <a:gd name="T20" fmla="*/ 2147483647 w 1015"/>
                  <a:gd name="T21" fmla="*/ 2147483647 h 681"/>
                  <a:gd name="T22" fmla="*/ 2147483647 w 1015"/>
                  <a:gd name="T23" fmla="*/ 2147483647 h 681"/>
                  <a:gd name="T24" fmla="*/ 2147483647 w 1015"/>
                  <a:gd name="T25" fmla="*/ 2147483647 h 681"/>
                  <a:gd name="T26" fmla="*/ 2147483647 w 1015"/>
                  <a:gd name="T27" fmla="*/ 2147483647 h 681"/>
                  <a:gd name="T28" fmla="*/ 2147483647 w 1015"/>
                  <a:gd name="T29" fmla="*/ 2147483647 h 681"/>
                  <a:gd name="T30" fmla="*/ 2147483647 w 1015"/>
                  <a:gd name="T31" fmla="*/ 2147483647 h 681"/>
                  <a:gd name="T32" fmla="*/ 2147483647 w 1015"/>
                  <a:gd name="T33" fmla="*/ 2147483647 h 681"/>
                  <a:gd name="T34" fmla="*/ 2147483647 w 1015"/>
                  <a:gd name="T35" fmla="*/ 2147483647 h 681"/>
                  <a:gd name="T36" fmla="*/ 2147483647 w 1015"/>
                  <a:gd name="T37" fmla="*/ 2147483647 h 681"/>
                  <a:gd name="T38" fmla="*/ 2147483647 w 1015"/>
                  <a:gd name="T39" fmla="*/ 2147483647 h 681"/>
                  <a:gd name="T40" fmla="*/ 2147483647 w 1015"/>
                  <a:gd name="T41" fmla="*/ 2147483647 h 681"/>
                  <a:gd name="T42" fmla="*/ 2147483647 w 1015"/>
                  <a:gd name="T43" fmla="*/ 2147483647 h 681"/>
                  <a:gd name="T44" fmla="*/ 2147483647 w 1015"/>
                  <a:gd name="T45" fmla="*/ 2147483647 h 681"/>
                  <a:gd name="T46" fmla="*/ 2147483647 w 1015"/>
                  <a:gd name="T47" fmla="*/ 2147483647 h 681"/>
                  <a:gd name="T48" fmla="*/ 2147483647 w 1015"/>
                  <a:gd name="T49" fmla="*/ 2147483647 h 681"/>
                  <a:gd name="T50" fmla="*/ 2147483647 w 1015"/>
                  <a:gd name="T51" fmla="*/ 2147483647 h 681"/>
                  <a:gd name="T52" fmla="*/ 2147483647 w 1015"/>
                  <a:gd name="T53" fmla="*/ 2147483647 h 681"/>
                  <a:gd name="T54" fmla="*/ 2147483647 w 1015"/>
                  <a:gd name="T55" fmla="*/ 2147483647 h 681"/>
                  <a:gd name="T56" fmla="*/ 2147483647 w 1015"/>
                  <a:gd name="T57" fmla="*/ 2147483647 h 681"/>
                  <a:gd name="T58" fmla="*/ 2147483647 w 1015"/>
                  <a:gd name="T59" fmla="*/ 2147483647 h 681"/>
                  <a:gd name="T60" fmla="*/ 2147483647 w 1015"/>
                  <a:gd name="T61" fmla="*/ 2147483647 h 681"/>
                  <a:gd name="T62" fmla="*/ 2147483647 w 1015"/>
                  <a:gd name="T63" fmla="*/ 2147483647 h 681"/>
                  <a:gd name="T64" fmla="*/ 2147483647 w 1015"/>
                  <a:gd name="T65" fmla="*/ 2147483647 h 681"/>
                  <a:gd name="T66" fmla="*/ 2147483647 w 1015"/>
                  <a:gd name="T67" fmla="*/ 0 h 681"/>
                  <a:gd name="T68" fmla="*/ 2147483647 w 1015"/>
                  <a:gd name="T69" fmla="*/ 2147483647 h 681"/>
                  <a:gd name="T70" fmla="*/ 2147483647 w 1015"/>
                  <a:gd name="T71" fmla="*/ 2147483647 h 681"/>
                  <a:gd name="T72" fmla="*/ 2147483647 w 1015"/>
                  <a:gd name="T73" fmla="*/ 2147483647 h 681"/>
                  <a:gd name="T74" fmla="*/ 2147483647 w 1015"/>
                  <a:gd name="T75" fmla="*/ 2147483647 h 681"/>
                  <a:gd name="T76" fmla="*/ 2147483647 w 1015"/>
                  <a:gd name="T77" fmla="*/ 2147483647 h 681"/>
                  <a:gd name="T78" fmla="*/ 2147483647 w 1015"/>
                  <a:gd name="T79" fmla="*/ 2147483647 h 681"/>
                  <a:gd name="T80" fmla="*/ 2147483647 w 1015"/>
                  <a:gd name="T81" fmla="*/ 2147483647 h 681"/>
                  <a:gd name="T82" fmla="*/ 2147483647 w 1015"/>
                  <a:gd name="T83" fmla="*/ 2147483647 h 681"/>
                  <a:gd name="T84" fmla="*/ 2147483647 w 1015"/>
                  <a:gd name="T85" fmla="*/ 2147483647 h 681"/>
                  <a:gd name="T86" fmla="*/ 2147483647 w 1015"/>
                  <a:gd name="T87" fmla="*/ 2147483647 h 681"/>
                  <a:gd name="T88" fmla="*/ 2147483647 w 1015"/>
                  <a:gd name="T89" fmla="*/ 2147483647 h 681"/>
                  <a:gd name="T90" fmla="*/ 2147483647 w 1015"/>
                  <a:gd name="T91" fmla="*/ 2147483647 h 681"/>
                  <a:gd name="T92" fmla="*/ 2147483647 w 1015"/>
                  <a:gd name="T93" fmla="*/ 2147483647 h 681"/>
                  <a:gd name="T94" fmla="*/ 2147483647 w 1015"/>
                  <a:gd name="T95" fmla="*/ 2147483647 h 681"/>
                  <a:gd name="T96" fmla="*/ 2147483647 w 1015"/>
                  <a:gd name="T97" fmla="*/ 2147483647 h 681"/>
                  <a:gd name="T98" fmla="*/ 2147483647 w 1015"/>
                  <a:gd name="T99" fmla="*/ 2147483647 h 681"/>
                  <a:gd name="T100" fmla="*/ 2147483647 w 1015"/>
                  <a:gd name="T101" fmla="*/ 2147483647 h 681"/>
                  <a:gd name="T102" fmla="*/ 2147483647 w 1015"/>
                  <a:gd name="T103" fmla="*/ 2147483647 h 681"/>
                  <a:gd name="T104" fmla="*/ 2147483647 w 1015"/>
                  <a:gd name="T105" fmla="*/ 2147483647 h 681"/>
                  <a:gd name="T106" fmla="*/ 2147483647 w 1015"/>
                  <a:gd name="T107" fmla="*/ 2147483647 h 681"/>
                  <a:gd name="T108" fmla="*/ 2147483647 w 1015"/>
                  <a:gd name="T109" fmla="*/ 2147483647 h 681"/>
                  <a:gd name="T110" fmla="*/ 2147483647 w 1015"/>
                  <a:gd name="T111" fmla="*/ 2147483647 h 681"/>
                  <a:gd name="T112" fmla="*/ 2147483647 w 1015"/>
                  <a:gd name="T113" fmla="*/ 2147483647 h 681"/>
                  <a:gd name="T114" fmla="*/ 2147483647 w 1015"/>
                  <a:gd name="T115" fmla="*/ 2147483647 h 681"/>
                  <a:gd name="T116" fmla="*/ 2147483647 w 1015"/>
                  <a:gd name="T117" fmla="*/ 2147483647 h 681"/>
                  <a:gd name="T118" fmla="*/ 2147483647 w 1015"/>
                  <a:gd name="T119" fmla="*/ 2147483647 h 681"/>
                  <a:gd name="T120" fmla="*/ 2147483647 w 1015"/>
                  <a:gd name="T121" fmla="*/ 2147483647 h 681"/>
                  <a:gd name="T122" fmla="*/ 2147483647 w 1015"/>
                  <a:gd name="T123" fmla="*/ 2147483647 h 68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015"/>
                  <a:gd name="T187" fmla="*/ 0 h 681"/>
                  <a:gd name="T188" fmla="*/ 1015 w 1015"/>
                  <a:gd name="T189" fmla="*/ 681 h 68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015" h="681">
                    <a:moveTo>
                      <a:pt x="788" y="639"/>
                    </a:moveTo>
                    <a:lnTo>
                      <a:pt x="799" y="631"/>
                    </a:lnTo>
                    <a:lnTo>
                      <a:pt x="811" y="624"/>
                    </a:lnTo>
                    <a:lnTo>
                      <a:pt x="827" y="619"/>
                    </a:lnTo>
                    <a:lnTo>
                      <a:pt x="845" y="618"/>
                    </a:lnTo>
                    <a:lnTo>
                      <a:pt x="852" y="605"/>
                    </a:lnTo>
                    <a:lnTo>
                      <a:pt x="859" y="598"/>
                    </a:lnTo>
                    <a:lnTo>
                      <a:pt x="865" y="594"/>
                    </a:lnTo>
                    <a:lnTo>
                      <a:pt x="870" y="598"/>
                    </a:lnTo>
                    <a:lnTo>
                      <a:pt x="876" y="601"/>
                    </a:lnTo>
                    <a:lnTo>
                      <a:pt x="880" y="606"/>
                    </a:lnTo>
                    <a:lnTo>
                      <a:pt x="876" y="616"/>
                    </a:lnTo>
                    <a:lnTo>
                      <a:pt x="868" y="630"/>
                    </a:lnTo>
                    <a:lnTo>
                      <a:pt x="876" y="638"/>
                    </a:lnTo>
                    <a:lnTo>
                      <a:pt x="885" y="639"/>
                    </a:lnTo>
                    <a:lnTo>
                      <a:pt x="893" y="638"/>
                    </a:lnTo>
                    <a:lnTo>
                      <a:pt x="903" y="630"/>
                    </a:lnTo>
                    <a:lnTo>
                      <a:pt x="911" y="630"/>
                    </a:lnTo>
                    <a:lnTo>
                      <a:pt x="912" y="631"/>
                    </a:lnTo>
                    <a:lnTo>
                      <a:pt x="909" y="635"/>
                    </a:lnTo>
                    <a:lnTo>
                      <a:pt x="900" y="642"/>
                    </a:lnTo>
                    <a:lnTo>
                      <a:pt x="893" y="646"/>
                    </a:lnTo>
                    <a:lnTo>
                      <a:pt x="888" y="648"/>
                    </a:lnTo>
                    <a:lnTo>
                      <a:pt x="888" y="652"/>
                    </a:lnTo>
                    <a:lnTo>
                      <a:pt x="891" y="659"/>
                    </a:lnTo>
                    <a:lnTo>
                      <a:pt x="894" y="661"/>
                    </a:lnTo>
                    <a:lnTo>
                      <a:pt x="903" y="657"/>
                    </a:lnTo>
                    <a:lnTo>
                      <a:pt x="916" y="652"/>
                    </a:lnTo>
                    <a:lnTo>
                      <a:pt x="932" y="646"/>
                    </a:lnTo>
                    <a:lnTo>
                      <a:pt x="938" y="644"/>
                    </a:lnTo>
                    <a:lnTo>
                      <a:pt x="941" y="639"/>
                    </a:lnTo>
                    <a:lnTo>
                      <a:pt x="938" y="638"/>
                    </a:lnTo>
                    <a:lnTo>
                      <a:pt x="932" y="632"/>
                    </a:lnTo>
                    <a:lnTo>
                      <a:pt x="926" y="631"/>
                    </a:lnTo>
                    <a:lnTo>
                      <a:pt x="920" y="627"/>
                    </a:lnTo>
                    <a:lnTo>
                      <a:pt x="912" y="621"/>
                    </a:lnTo>
                    <a:lnTo>
                      <a:pt x="906" y="612"/>
                    </a:lnTo>
                    <a:lnTo>
                      <a:pt x="902" y="606"/>
                    </a:lnTo>
                    <a:lnTo>
                      <a:pt x="900" y="604"/>
                    </a:lnTo>
                    <a:lnTo>
                      <a:pt x="900" y="601"/>
                    </a:lnTo>
                    <a:lnTo>
                      <a:pt x="903" y="596"/>
                    </a:lnTo>
                    <a:lnTo>
                      <a:pt x="903" y="592"/>
                    </a:lnTo>
                    <a:lnTo>
                      <a:pt x="902" y="587"/>
                    </a:lnTo>
                    <a:lnTo>
                      <a:pt x="899" y="587"/>
                    </a:lnTo>
                    <a:lnTo>
                      <a:pt x="894" y="589"/>
                    </a:lnTo>
                    <a:lnTo>
                      <a:pt x="893" y="589"/>
                    </a:lnTo>
                    <a:lnTo>
                      <a:pt x="893" y="584"/>
                    </a:lnTo>
                    <a:lnTo>
                      <a:pt x="894" y="584"/>
                    </a:lnTo>
                    <a:lnTo>
                      <a:pt x="903" y="582"/>
                    </a:lnTo>
                    <a:lnTo>
                      <a:pt x="908" y="578"/>
                    </a:lnTo>
                    <a:lnTo>
                      <a:pt x="911" y="572"/>
                    </a:lnTo>
                    <a:lnTo>
                      <a:pt x="909" y="566"/>
                    </a:lnTo>
                    <a:lnTo>
                      <a:pt x="906" y="565"/>
                    </a:lnTo>
                    <a:lnTo>
                      <a:pt x="902" y="565"/>
                    </a:lnTo>
                    <a:lnTo>
                      <a:pt x="894" y="568"/>
                    </a:lnTo>
                    <a:lnTo>
                      <a:pt x="882" y="572"/>
                    </a:lnTo>
                    <a:lnTo>
                      <a:pt x="873" y="574"/>
                    </a:lnTo>
                    <a:lnTo>
                      <a:pt x="861" y="584"/>
                    </a:lnTo>
                    <a:lnTo>
                      <a:pt x="849" y="596"/>
                    </a:lnTo>
                    <a:lnTo>
                      <a:pt x="829" y="609"/>
                    </a:lnTo>
                    <a:lnTo>
                      <a:pt x="843" y="589"/>
                    </a:lnTo>
                    <a:lnTo>
                      <a:pt x="864" y="565"/>
                    </a:lnTo>
                    <a:lnTo>
                      <a:pt x="873" y="557"/>
                    </a:lnTo>
                    <a:lnTo>
                      <a:pt x="885" y="551"/>
                    </a:lnTo>
                    <a:lnTo>
                      <a:pt x="903" y="546"/>
                    </a:lnTo>
                    <a:lnTo>
                      <a:pt x="928" y="549"/>
                    </a:lnTo>
                    <a:lnTo>
                      <a:pt x="944" y="548"/>
                    </a:lnTo>
                    <a:lnTo>
                      <a:pt x="962" y="546"/>
                    </a:lnTo>
                    <a:lnTo>
                      <a:pt x="973" y="542"/>
                    </a:lnTo>
                    <a:lnTo>
                      <a:pt x="980" y="540"/>
                    </a:lnTo>
                    <a:lnTo>
                      <a:pt x="983" y="535"/>
                    </a:lnTo>
                    <a:lnTo>
                      <a:pt x="983" y="528"/>
                    </a:lnTo>
                    <a:lnTo>
                      <a:pt x="987" y="522"/>
                    </a:lnTo>
                    <a:lnTo>
                      <a:pt x="992" y="518"/>
                    </a:lnTo>
                    <a:lnTo>
                      <a:pt x="997" y="516"/>
                    </a:lnTo>
                    <a:lnTo>
                      <a:pt x="1003" y="518"/>
                    </a:lnTo>
                    <a:lnTo>
                      <a:pt x="1010" y="512"/>
                    </a:lnTo>
                    <a:lnTo>
                      <a:pt x="1014" y="504"/>
                    </a:lnTo>
                    <a:lnTo>
                      <a:pt x="1014" y="493"/>
                    </a:lnTo>
                    <a:lnTo>
                      <a:pt x="1012" y="483"/>
                    </a:lnTo>
                    <a:lnTo>
                      <a:pt x="1006" y="475"/>
                    </a:lnTo>
                    <a:lnTo>
                      <a:pt x="999" y="472"/>
                    </a:lnTo>
                    <a:lnTo>
                      <a:pt x="997" y="464"/>
                    </a:lnTo>
                    <a:lnTo>
                      <a:pt x="996" y="459"/>
                    </a:lnTo>
                    <a:lnTo>
                      <a:pt x="994" y="456"/>
                    </a:lnTo>
                    <a:lnTo>
                      <a:pt x="976" y="456"/>
                    </a:lnTo>
                    <a:lnTo>
                      <a:pt x="970" y="459"/>
                    </a:lnTo>
                    <a:lnTo>
                      <a:pt x="966" y="456"/>
                    </a:lnTo>
                    <a:lnTo>
                      <a:pt x="959" y="434"/>
                    </a:lnTo>
                    <a:lnTo>
                      <a:pt x="950" y="412"/>
                    </a:lnTo>
                    <a:lnTo>
                      <a:pt x="950" y="421"/>
                    </a:lnTo>
                    <a:lnTo>
                      <a:pt x="950" y="417"/>
                    </a:lnTo>
                    <a:lnTo>
                      <a:pt x="947" y="411"/>
                    </a:lnTo>
                    <a:lnTo>
                      <a:pt x="943" y="399"/>
                    </a:lnTo>
                    <a:lnTo>
                      <a:pt x="935" y="382"/>
                    </a:lnTo>
                    <a:lnTo>
                      <a:pt x="920" y="359"/>
                    </a:lnTo>
                    <a:lnTo>
                      <a:pt x="917" y="347"/>
                    </a:lnTo>
                    <a:lnTo>
                      <a:pt x="912" y="339"/>
                    </a:lnTo>
                    <a:lnTo>
                      <a:pt x="909" y="335"/>
                    </a:lnTo>
                    <a:lnTo>
                      <a:pt x="903" y="339"/>
                    </a:lnTo>
                    <a:lnTo>
                      <a:pt x="906" y="351"/>
                    </a:lnTo>
                    <a:lnTo>
                      <a:pt x="902" y="360"/>
                    </a:lnTo>
                    <a:lnTo>
                      <a:pt x="896" y="364"/>
                    </a:lnTo>
                    <a:lnTo>
                      <a:pt x="885" y="369"/>
                    </a:lnTo>
                    <a:lnTo>
                      <a:pt x="873" y="374"/>
                    </a:lnTo>
                    <a:lnTo>
                      <a:pt x="866" y="374"/>
                    </a:lnTo>
                    <a:lnTo>
                      <a:pt x="859" y="371"/>
                    </a:lnTo>
                    <a:lnTo>
                      <a:pt x="855" y="363"/>
                    </a:lnTo>
                    <a:lnTo>
                      <a:pt x="852" y="351"/>
                    </a:lnTo>
                    <a:lnTo>
                      <a:pt x="854" y="333"/>
                    </a:lnTo>
                    <a:lnTo>
                      <a:pt x="850" y="321"/>
                    </a:lnTo>
                    <a:lnTo>
                      <a:pt x="850" y="323"/>
                    </a:lnTo>
                    <a:lnTo>
                      <a:pt x="854" y="319"/>
                    </a:lnTo>
                    <a:lnTo>
                      <a:pt x="850" y="313"/>
                    </a:lnTo>
                    <a:lnTo>
                      <a:pt x="841" y="307"/>
                    </a:lnTo>
                    <a:lnTo>
                      <a:pt x="829" y="297"/>
                    </a:lnTo>
                    <a:lnTo>
                      <a:pt x="825" y="289"/>
                    </a:lnTo>
                    <a:lnTo>
                      <a:pt x="822" y="287"/>
                    </a:lnTo>
                    <a:lnTo>
                      <a:pt x="807" y="283"/>
                    </a:lnTo>
                    <a:lnTo>
                      <a:pt x="805" y="283"/>
                    </a:lnTo>
                    <a:lnTo>
                      <a:pt x="770" y="281"/>
                    </a:lnTo>
                    <a:lnTo>
                      <a:pt x="770" y="283"/>
                    </a:lnTo>
                    <a:lnTo>
                      <a:pt x="764" y="279"/>
                    </a:lnTo>
                    <a:lnTo>
                      <a:pt x="758" y="281"/>
                    </a:lnTo>
                    <a:lnTo>
                      <a:pt x="754" y="287"/>
                    </a:lnTo>
                    <a:lnTo>
                      <a:pt x="751" y="294"/>
                    </a:lnTo>
                    <a:lnTo>
                      <a:pt x="747" y="301"/>
                    </a:lnTo>
                    <a:lnTo>
                      <a:pt x="749" y="313"/>
                    </a:lnTo>
                    <a:lnTo>
                      <a:pt x="755" y="324"/>
                    </a:lnTo>
                    <a:lnTo>
                      <a:pt x="755" y="333"/>
                    </a:lnTo>
                    <a:lnTo>
                      <a:pt x="752" y="344"/>
                    </a:lnTo>
                    <a:lnTo>
                      <a:pt x="749" y="355"/>
                    </a:lnTo>
                    <a:lnTo>
                      <a:pt x="744" y="371"/>
                    </a:lnTo>
                    <a:lnTo>
                      <a:pt x="747" y="377"/>
                    </a:lnTo>
                    <a:lnTo>
                      <a:pt x="751" y="388"/>
                    </a:lnTo>
                    <a:lnTo>
                      <a:pt x="754" y="402"/>
                    </a:lnTo>
                    <a:lnTo>
                      <a:pt x="758" y="421"/>
                    </a:lnTo>
                    <a:lnTo>
                      <a:pt x="758" y="429"/>
                    </a:lnTo>
                    <a:lnTo>
                      <a:pt x="755" y="434"/>
                    </a:lnTo>
                    <a:lnTo>
                      <a:pt x="749" y="441"/>
                    </a:lnTo>
                    <a:lnTo>
                      <a:pt x="744" y="453"/>
                    </a:lnTo>
                    <a:lnTo>
                      <a:pt x="731" y="457"/>
                    </a:lnTo>
                    <a:lnTo>
                      <a:pt x="734" y="467"/>
                    </a:lnTo>
                    <a:lnTo>
                      <a:pt x="734" y="475"/>
                    </a:lnTo>
                    <a:lnTo>
                      <a:pt x="733" y="486"/>
                    </a:lnTo>
                    <a:lnTo>
                      <a:pt x="737" y="496"/>
                    </a:lnTo>
                    <a:lnTo>
                      <a:pt x="744" y="506"/>
                    </a:lnTo>
                    <a:lnTo>
                      <a:pt x="743" y="518"/>
                    </a:lnTo>
                    <a:lnTo>
                      <a:pt x="733" y="526"/>
                    </a:lnTo>
                    <a:lnTo>
                      <a:pt x="728" y="534"/>
                    </a:lnTo>
                    <a:lnTo>
                      <a:pt x="724" y="535"/>
                    </a:lnTo>
                    <a:lnTo>
                      <a:pt x="719" y="534"/>
                    </a:lnTo>
                    <a:lnTo>
                      <a:pt x="716" y="524"/>
                    </a:lnTo>
                    <a:lnTo>
                      <a:pt x="711" y="516"/>
                    </a:lnTo>
                    <a:lnTo>
                      <a:pt x="708" y="510"/>
                    </a:lnTo>
                    <a:lnTo>
                      <a:pt x="699" y="504"/>
                    </a:lnTo>
                    <a:lnTo>
                      <a:pt x="698" y="499"/>
                    </a:lnTo>
                    <a:lnTo>
                      <a:pt x="699" y="495"/>
                    </a:lnTo>
                    <a:lnTo>
                      <a:pt x="694" y="487"/>
                    </a:lnTo>
                    <a:lnTo>
                      <a:pt x="693" y="472"/>
                    </a:lnTo>
                    <a:lnTo>
                      <a:pt x="690" y="461"/>
                    </a:lnTo>
                    <a:lnTo>
                      <a:pt x="686" y="453"/>
                    </a:lnTo>
                    <a:lnTo>
                      <a:pt x="681" y="449"/>
                    </a:lnTo>
                    <a:lnTo>
                      <a:pt x="673" y="449"/>
                    </a:lnTo>
                    <a:lnTo>
                      <a:pt x="657" y="447"/>
                    </a:lnTo>
                    <a:lnTo>
                      <a:pt x="648" y="447"/>
                    </a:lnTo>
                    <a:lnTo>
                      <a:pt x="636" y="449"/>
                    </a:lnTo>
                    <a:lnTo>
                      <a:pt x="622" y="446"/>
                    </a:lnTo>
                    <a:lnTo>
                      <a:pt x="613" y="438"/>
                    </a:lnTo>
                    <a:lnTo>
                      <a:pt x="606" y="428"/>
                    </a:lnTo>
                    <a:lnTo>
                      <a:pt x="603" y="414"/>
                    </a:lnTo>
                    <a:lnTo>
                      <a:pt x="593" y="399"/>
                    </a:lnTo>
                    <a:lnTo>
                      <a:pt x="580" y="389"/>
                    </a:lnTo>
                    <a:lnTo>
                      <a:pt x="577" y="379"/>
                    </a:lnTo>
                    <a:lnTo>
                      <a:pt x="573" y="374"/>
                    </a:lnTo>
                    <a:lnTo>
                      <a:pt x="571" y="374"/>
                    </a:lnTo>
                    <a:lnTo>
                      <a:pt x="564" y="376"/>
                    </a:lnTo>
                    <a:lnTo>
                      <a:pt x="565" y="377"/>
                    </a:lnTo>
                    <a:lnTo>
                      <a:pt x="557" y="374"/>
                    </a:lnTo>
                    <a:lnTo>
                      <a:pt x="551" y="369"/>
                    </a:lnTo>
                    <a:lnTo>
                      <a:pt x="550" y="361"/>
                    </a:lnTo>
                    <a:lnTo>
                      <a:pt x="548" y="351"/>
                    </a:lnTo>
                    <a:lnTo>
                      <a:pt x="548" y="339"/>
                    </a:lnTo>
                    <a:lnTo>
                      <a:pt x="555" y="327"/>
                    </a:lnTo>
                    <a:lnTo>
                      <a:pt x="565" y="309"/>
                    </a:lnTo>
                    <a:lnTo>
                      <a:pt x="583" y="289"/>
                    </a:lnTo>
                    <a:lnTo>
                      <a:pt x="594" y="285"/>
                    </a:lnTo>
                    <a:lnTo>
                      <a:pt x="598" y="277"/>
                    </a:lnTo>
                    <a:lnTo>
                      <a:pt x="596" y="269"/>
                    </a:lnTo>
                    <a:lnTo>
                      <a:pt x="603" y="265"/>
                    </a:lnTo>
                    <a:lnTo>
                      <a:pt x="609" y="265"/>
                    </a:lnTo>
                    <a:lnTo>
                      <a:pt x="615" y="269"/>
                    </a:lnTo>
                    <a:lnTo>
                      <a:pt x="624" y="272"/>
                    </a:lnTo>
                    <a:lnTo>
                      <a:pt x="628" y="271"/>
                    </a:lnTo>
                    <a:lnTo>
                      <a:pt x="631" y="265"/>
                    </a:lnTo>
                    <a:lnTo>
                      <a:pt x="633" y="257"/>
                    </a:lnTo>
                    <a:lnTo>
                      <a:pt x="633" y="232"/>
                    </a:lnTo>
                    <a:lnTo>
                      <a:pt x="636" y="224"/>
                    </a:lnTo>
                    <a:lnTo>
                      <a:pt x="642" y="214"/>
                    </a:lnTo>
                    <a:lnTo>
                      <a:pt x="651" y="206"/>
                    </a:lnTo>
                    <a:lnTo>
                      <a:pt x="653" y="199"/>
                    </a:lnTo>
                    <a:lnTo>
                      <a:pt x="653" y="196"/>
                    </a:lnTo>
                    <a:lnTo>
                      <a:pt x="651" y="194"/>
                    </a:lnTo>
                    <a:lnTo>
                      <a:pt x="648" y="196"/>
                    </a:lnTo>
                    <a:lnTo>
                      <a:pt x="621" y="182"/>
                    </a:lnTo>
                    <a:lnTo>
                      <a:pt x="621" y="178"/>
                    </a:lnTo>
                    <a:lnTo>
                      <a:pt x="624" y="176"/>
                    </a:lnTo>
                    <a:lnTo>
                      <a:pt x="633" y="178"/>
                    </a:lnTo>
                    <a:lnTo>
                      <a:pt x="645" y="182"/>
                    </a:lnTo>
                    <a:lnTo>
                      <a:pt x="654" y="180"/>
                    </a:lnTo>
                    <a:lnTo>
                      <a:pt x="663" y="180"/>
                    </a:lnTo>
                    <a:lnTo>
                      <a:pt x="673" y="184"/>
                    </a:lnTo>
                    <a:lnTo>
                      <a:pt x="680" y="172"/>
                    </a:lnTo>
                    <a:lnTo>
                      <a:pt x="690" y="178"/>
                    </a:lnTo>
                    <a:lnTo>
                      <a:pt x="701" y="172"/>
                    </a:lnTo>
                    <a:lnTo>
                      <a:pt x="708" y="158"/>
                    </a:lnTo>
                    <a:lnTo>
                      <a:pt x="716" y="156"/>
                    </a:lnTo>
                    <a:lnTo>
                      <a:pt x="719" y="141"/>
                    </a:lnTo>
                    <a:lnTo>
                      <a:pt x="716" y="129"/>
                    </a:lnTo>
                    <a:lnTo>
                      <a:pt x="704" y="122"/>
                    </a:lnTo>
                    <a:lnTo>
                      <a:pt x="701" y="115"/>
                    </a:lnTo>
                    <a:lnTo>
                      <a:pt x="702" y="109"/>
                    </a:lnTo>
                    <a:lnTo>
                      <a:pt x="710" y="102"/>
                    </a:lnTo>
                    <a:lnTo>
                      <a:pt x="716" y="104"/>
                    </a:lnTo>
                    <a:lnTo>
                      <a:pt x="719" y="102"/>
                    </a:lnTo>
                    <a:lnTo>
                      <a:pt x="720" y="99"/>
                    </a:lnTo>
                    <a:lnTo>
                      <a:pt x="719" y="91"/>
                    </a:lnTo>
                    <a:lnTo>
                      <a:pt x="714" y="88"/>
                    </a:lnTo>
                    <a:lnTo>
                      <a:pt x="710" y="86"/>
                    </a:lnTo>
                    <a:lnTo>
                      <a:pt x="708" y="86"/>
                    </a:lnTo>
                    <a:lnTo>
                      <a:pt x="707" y="88"/>
                    </a:lnTo>
                    <a:lnTo>
                      <a:pt x="704" y="88"/>
                    </a:lnTo>
                    <a:lnTo>
                      <a:pt x="702" y="66"/>
                    </a:lnTo>
                    <a:lnTo>
                      <a:pt x="694" y="67"/>
                    </a:lnTo>
                    <a:lnTo>
                      <a:pt x="686" y="67"/>
                    </a:lnTo>
                    <a:lnTo>
                      <a:pt x="678" y="64"/>
                    </a:lnTo>
                    <a:lnTo>
                      <a:pt x="678" y="62"/>
                    </a:lnTo>
                    <a:lnTo>
                      <a:pt x="681" y="91"/>
                    </a:lnTo>
                    <a:lnTo>
                      <a:pt x="673" y="101"/>
                    </a:lnTo>
                    <a:lnTo>
                      <a:pt x="665" y="120"/>
                    </a:lnTo>
                    <a:lnTo>
                      <a:pt x="662" y="126"/>
                    </a:lnTo>
                    <a:lnTo>
                      <a:pt x="659" y="129"/>
                    </a:lnTo>
                    <a:lnTo>
                      <a:pt x="651" y="120"/>
                    </a:lnTo>
                    <a:lnTo>
                      <a:pt x="648" y="120"/>
                    </a:lnTo>
                    <a:lnTo>
                      <a:pt x="645" y="88"/>
                    </a:lnTo>
                    <a:lnTo>
                      <a:pt x="645" y="91"/>
                    </a:lnTo>
                    <a:lnTo>
                      <a:pt x="644" y="86"/>
                    </a:lnTo>
                    <a:lnTo>
                      <a:pt x="642" y="83"/>
                    </a:lnTo>
                    <a:lnTo>
                      <a:pt x="639" y="86"/>
                    </a:lnTo>
                    <a:lnTo>
                      <a:pt x="638" y="91"/>
                    </a:lnTo>
                    <a:lnTo>
                      <a:pt x="631" y="102"/>
                    </a:lnTo>
                    <a:lnTo>
                      <a:pt x="626" y="108"/>
                    </a:lnTo>
                    <a:lnTo>
                      <a:pt x="624" y="104"/>
                    </a:lnTo>
                    <a:lnTo>
                      <a:pt x="622" y="96"/>
                    </a:lnTo>
                    <a:lnTo>
                      <a:pt x="621" y="88"/>
                    </a:lnTo>
                    <a:lnTo>
                      <a:pt x="613" y="88"/>
                    </a:lnTo>
                    <a:lnTo>
                      <a:pt x="609" y="91"/>
                    </a:lnTo>
                    <a:lnTo>
                      <a:pt x="604" y="88"/>
                    </a:lnTo>
                    <a:lnTo>
                      <a:pt x="598" y="82"/>
                    </a:lnTo>
                    <a:lnTo>
                      <a:pt x="600" y="78"/>
                    </a:lnTo>
                    <a:lnTo>
                      <a:pt x="601" y="73"/>
                    </a:lnTo>
                    <a:lnTo>
                      <a:pt x="603" y="66"/>
                    </a:lnTo>
                    <a:lnTo>
                      <a:pt x="603" y="53"/>
                    </a:lnTo>
                    <a:lnTo>
                      <a:pt x="600" y="48"/>
                    </a:lnTo>
                    <a:lnTo>
                      <a:pt x="598" y="38"/>
                    </a:lnTo>
                    <a:lnTo>
                      <a:pt x="598" y="33"/>
                    </a:lnTo>
                    <a:lnTo>
                      <a:pt x="596" y="26"/>
                    </a:lnTo>
                    <a:lnTo>
                      <a:pt x="588" y="17"/>
                    </a:lnTo>
                    <a:lnTo>
                      <a:pt x="580" y="7"/>
                    </a:lnTo>
                    <a:lnTo>
                      <a:pt x="577" y="1"/>
                    </a:lnTo>
                    <a:lnTo>
                      <a:pt x="574" y="0"/>
                    </a:lnTo>
                    <a:lnTo>
                      <a:pt x="571" y="0"/>
                    </a:lnTo>
                    <a:lnTo>
                      <a:pt x="565" y="3"/>
                    </a:lnTo>
                    <a:lnTo>
                      <a:pt x="562" y="3"/>
                    </a:lnTo>
                    <a:lnTo>
                      <a:pt x="560" y="7"/>
                    </a:lnTo>
                    <a:lnTo>
                      <a:pt x="558" y="12"/>
                    </a:lnTo>
                    <a:lnTo>
                      <a:pt x="558" y="21"/>
                    </a:lnTo>
                    <a:lnTo>
                      <a:pt x="547" y="33"/>
                    </a:lnTo>
                    <a:lnTo>
                      <a:pt x="545" y="39"/>
                    </a:lnTo>
                    <a:lnTo>
                      <a:pt x="547" y="47"/>
                    </a:lnTo>
                    <a:lnTo>
                      <a:pt x="547" y="61"/>
                    </a:lnTo>
                    <a:lnTo>
                      <a:pt x="551" y="71"/>
                    </a:lnTo>
                    <a:lnTo>
                      <a:pt x="558" y="76"/>
                    </a:lnTo>
                    <a:lnTo>
                      <a:pt x="571" y="79"/>
                    </a:lnTo>
                    <a:lnTo>
                      <a:pt x="564" y="88"/>
                    </a:lnTo>
                    <a:lnTo>
                      <a:pt x="564" y="96"/>
                    </a:lnTo>
                    <a:lnTo>
                      <a:pt x="569" y="101"/>
                    </a:lnTo>
                    <a:lnTo>
                      <a:pt x="580" y="106"/>
                    </a:lnTo>
                    <a:lnTo>
                      <a:pt x="586" y="109"/>
                    </a:lnTo>
                    <a:lnTo>
                      <a:pt x="586" y="114"/>
                    </a:lnTo>
                    <a:lnTo>
                      <a:pt x="583" y="117"/>
                    </a:lnTo>
                    <a:lnTo>
                      <a:pt x="580" y="122"/>
                    </a:lnTo>
                    <a:lnTo>
                      <a:pt x="573" y="126"/>
                    </a:lnTo>
                    <a:lnTo>
                      <a:pt x="564" y="130"/>
                    </a:lnTo>
                    <a:lnTo>
                      <a:pt x="551" y="137"/>
                    </a:lnTo>
                    <a:lnTo>
                      <a:pt x="542" y="137"/>
                    </a:lnTo>
                    <a:lnTo>
                      <a:pt x="541" y="134"/>
                    </a:lnTo>
                    <a:lnTo>
                      <a:pt x="542" y="114"/>
                    </a:lnTo>
                    <a:lnTo>
                      <a:pt x="527" y="114"/>
                    </a:lnTo>
                    <a:lnTo>
                      <a:pt x="527" y="115"/>
                    </a:lnTo>
                    <a:lnTo>
                      <a:pt x="517" y="114"/>
                    </a:lnTo>
                    <a:lnTo>
                      <a:pt x="514" y="116"/>
                    </a:lnTo>
                    <a:lnTo>
                      <a:pt x="515" y="130"/>
                    </a:lnTo>
                    <a:lnTo>
                      <a:pt x="514" y="140"/>
                    </a:lnTo>
                    <a:lnTo>
                      <a:pt x="511" y="141"/>
                    </a:lnTo>
                    <a:lnTo>
                      <a:pt x="503" y="136"/>
                    </a:lnTo>
                    <a:lnTo>
                      <a:pt x="498" y="132"/>
                    </a:lnTo>
                    <a:lnTo>
                      <a:pt x="493" y="130"/>
                    </a:lnTo>
                    <a:lnTo>
                      <a:pt x="488" y="130"/>
                    </a:lnTo>
                    <a:lnTo>
                      <a:pt x="485" y="134"/>
                    </a:lnTo>
                    <a:lnTo>
                      <a:pt x="477" y="140"/>
                    </a:lnTo>
                    <a:lnTo>
                      <a:pt x="472" y="141"/>
                    </a:lnTo>
                    <a:lnTo>
                      <a:pt x="467" y="140"/>
                    </a:lnTo>
                    <a:lnTo>
                      <a:pt x="464" y="132"/>
                    </a:lnTo>
                    <a:lnTo>
                      <a:pt x="461" y="126"/>
                    </a:lnTo>
                    <a:lnTo>
                      <a:pt x="458" y="120"/>
                    </a:lnTo>
                    <a:lnTo>
                      <a:pt x="453" y="120"/>
                    </a:lnTo>
                    <a:lnTo>
                      <a:pt x="446" y="123"/>
                    </a:lnTo>
                    <a:lnTo>
                      <a:pt x="437" y="120"/>
                    </a:lnTo>
                    <a:lnTo>
                      <a:pt x="432" y="116"/>
                    </a:lnTo>
                    <a:lnTo>
                      <a:pt x="429" y="114"/>
                    </a:lnTo>
                    <a:lnTo>
                      <a:pt x="431" y="108"/>
                    </a:lnTo>
                    <a:lnTo>
                      <a:pt x="429" y="101"/>
                    </a:lnTo>
                    <a:lnTo>
                      <a:pt x="427" y="97"/>
                    </a:lnTo>
                    <a:lnTo>
                      <a:pt x="421" y="97"/>
                    </a:lnTo>
                    <a:lnTo>
                      <a:pt x="417" y="101"/>
                    </a:lnTo>
                    <a:lnTo>
                      <a:pt x="405" y="101"/>
                    </a:lnTo>
                    <a:lnTo>
                      <a:pt x="395" y="104"/>
                    </a:lnTo>
                    <a:lnTo>
                      <a:pt x="393" y="111"/>
                    </a:lnTo>
                    <a:lnTo>
                      <a:pt x="395" y="123"/>
                    </a:lnTo>
                    <a:lnTo>
                      <a:pt x="399" y="127"/>
                    </a:lnTo>
                    <a:lnTo>
                      <a:pt x="401" y="130"/>
                    </a:lnTo>
                    <a:lnTo>
                      <a:pt x="399" y="134"/>
                    </a:lnTo>
                    <a:lnTo>
                      <a:pt x="395" y="140"/>
                    </a:lnTo>
                    <a:lnTo>
                      <a:pt x="393" y="140"/>
                    </a:lnTo>
                    <a:lnTo>
                      <a:pt x="393" y="161"/>
                    </a:lnTo>
                    <a:lnTo>
                      <a:pt x="395" y="161"/>
                    </a:lnTo>
                    <a:lnTo>
                      <a:pt x="393" y="169"/>
                    </a:lnTo>
                    <a:lnTo>
                      <a:pt x="391" y="170"/>
                    </a:lnTo>
                    <a:lnTo>
                      <a:pt x="390" y="170"/>
                    </a:lnTo>
                    <a:lnTo>
                      <a:pt x="390" y="169"/>
                    </a:lnTo>
                    <a:lnTo>
                      <a:pt x="378" y="143"/>
                    </a:lnTo>
                    <a:lnTo>
                      <a:pt x="370" y="132"/>
                    </a:lnTo>
                    <a:lnTo>
                      <a:pt x="367" y="126"/>
                    </a:lnTo>
                    <a:lnTo>
                      <a:pt x="364" y="123"/>
                    </a:lnTo>
                    <a:lnTo>
                      <a:pt x="363" y="126"/>
                    </a:lnTo>
                    <a:lnTo>
                      <a:pt x="360" y="130"/>
                    </a:lnTo>
                    <a:lnTo>
                      <a:pt x="358" y="137"/>
                    </a:lnTo>
                    <a:lnTo>
                      <a:pt x="346" y="134"/>
                    </a:lnTo>
                    <a:lnTo>
                      <a:pt x="340" y="134"/>
                    </a:lnTo>
                    <a:lnTo>
                      <a:pt x="332" y="136"/>
                    </a:lnTo>
                    <a:lnTo>
                      <a:pt x="319" y="136"/>
                    </a:lnTo>
                    <a:lnTo>
                      <a:pt x="311" y="134"/>
                    </a:lnTo>
                    <a:lnTo>
                      <a:pt x="311" y="130"/>
                    </a:lnTo>
                    <a:lnTo>
                      <a:pt x="319" y="126"/>
                    </a:lnTo>
                    <a:lnTo>
                      <a:pt x="324" y="115"/>
                    </a:lnTo>
                    <a:lnTo>
                      <a:pt x="325" y="106"/>
                    </a:lnTo>
                    <a:lnTo>
                      <a:pt x="324" y="101"/>
                    </a:lnTo>
                    <a:lnTo>
                      <a:pt x="316" y="97"/>
                    </a:lnTo>
                    <a:lnTo>
                      <a:pt x="310" y="91"/>
                    </a:lnTo>
                    <a:lnTo>
                      <a:pt x="306" y="88"/>
                    </a:lnTo>
                    <a:lnTo>
                      <a:pt x="301" y="91"/>
                    </a:lnTo>
                    <a:lnTo>
                      <a:pt x="305" y="96"/>
                    </a:lnTo>
                    <a:lnTo>
                      <a:pt x="305" y="102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3" y="99"/>
                    </a:lnTo>
                    <a:lnTo>
                      <a:pt x="271" y="82"/>
                    </a:lnTo>
                    <a:lnTo>
                      <a:pt x="245" y="67"/>
                    </a:lnTo>
                    <a:lnTo>
                      <a:pt x="233" y="66"/>
                    </a:lnTo>
                    <a:lnTo>
                      <a:pt x="226" y="64"/>
                    </a:lnTo>
                    <a:lnTo>
                      <a:pt x="220" y="62"/>
                    </a:lnTo>
                    <a:lnTo>
                      <a:pt x="217" y="61"/>
                    </a:lnTo>
                    <a:lnTo>
                      <a:pt x="210" y="56"/>
                    </a:lnTo>
                    <a:lnTo>
                      <a:pt x="207" y="56"/>
                    </a:lnTo>
                    <a:lnTo>
                      <a:pt x="204" y="61"/>
                    </a:lnTo>
                    <a:lnTo>
                      <a:pt x="207" y="71"/>
                    </a:lnTo>
                    <a:lnTo>
                      <a:pt x="203" y="78"/>
                    </a:lnTo>
                    <a:lnTo>
                      <a:pt x="200" y="76"/>
                    </a:lnTo>
                    <a:lnTo>
                      <a:pt x="197" y="73"/>
                    </a:lnTo>
                    <a:lnTo>
                      <a:pt x="192" y="62"/>
                    </a:lnTo>
                    <a:lnTo>
                      <a:pt x="185" y="53"/>
                    </a:lnTo>
                    <a:lnTo>
                      <a:pt x="176" y="45"/>
                    </a:lnTo>
                    <a:lnTo>
                      <a:pt x="169" y="39"/>
                    </a:lnTo>
                    <a:lnTo>
                      <a:pt x="165" y="38"/>
                    </a:lnTo>
                    <a:lnTo>
                      <a:pt x="165" y="42"/>
                    </a:lnTo>
                    <a:lnTo>
                      <a:pt x="171" y="50"/>
                    </a:lnTo>
                    <a:lnTo>
                      <a:pt x="168" y="59"/>
                    </a:lnTo>
                    <a:lnTo>
                      <a:pt x="165" y="62"/>
                    </a:lnTo>
                    <a:lnTo>
                      <a:pt x="160" y="61"/>
                    </a:lnTo>
                    <a:lnTo>
                      <a:pt x="155" y="56"/>
                    </a:lnTo>
                    <a:lnTo>
                      <a:pt x="150" y="52"/>
                    </a:lnTo>
                    <a:lnTo>
                      <a:pt x="146" y="52"/>
                    </a:lnTo>
                    <a:lnTo>
                      <a:pt x="142" y="53"/>
                    </a:lnTo>
                    <a:lnTo>
                      <a:pt x="139" y="59"/>
                    </a:lnTo>
                    <a:lnTo>
                      <a:pt x="136" y="64"/>
                    </a:lnTo>
                    <a:lnTo>
                      <a:pt x="132" y="67"/>
                    </a:lnTo>
                    <a:lnTo>
                      <a:pt x="126" y="71"/>
                    </a:lnTo>
                    <a:lnTo>
                      <a:pt x="118" y="71"/>
                    </a:lnTo>
                    <a:lnTo>
                      <a:pt x="111" y="73"/>
                    </a:lnTo>
                    <a:lnTo>
                      <a:pt x="100" y="79"/>
                    </a:lnTo>
                    <a:lnTo>
                      <a:pt x="88" y="91"/>
                    </a:lnTo>
                    <a:lnTo>
                      <a:pt x="79" y="97"/>
                    </a:lnTo>
                    <a:lnTo>
                      <a:pt x="73" y="99"/>
                    </a:lnTo>
                    <a:lnTo>
                      <a:pt x="67" y="99"/>
                    </a:lnTo>
                    <a:lnTo>
                      <a:pt x="59" y="91"/>
                    </a:lnTo>
                    <a:lnTo>
                      <a:pt x="52" y="88"/>
                    </a:lnTo>
                    <a:lnTo>
                      <a:pt x="44" y="82"/>
                    </a:lnTo>
                    <a:lnTo>
                      <a:pt x="31" y="74"/>
                    </a:lnTo>
                    <a:lnTo>
                      <a:pt x="18" y="71"/>
                    </a:lnTo>
                    <a:lnTo>
                      <a:pt x="0" y="64"/>
                    </a:lnTo>
                    <a:lnTo>
                      <a:pt x="0" y="330"/>
                    </a:lnTo>
                    <a:lnTo>
                      <a:pt x="11" y="333"/>
                    </a:lnTo>
                    <a:lnTo>
                      <a:pt x="14" y="333"/>
                    </a:lnTo>
                    <a:lnTo>
                      <a:pt x="20" y="338"/>
                    </a:lnTo>
                    <a:lnTo>
                      <a:pt x="29" y="344"/>
                    </a:lnTo>
                    <a:lnTo>
                      <a:pt x="41" y="353"/>
                    </a:lnTo>
                    <a:lnTo>
                      <a:pt x="57" y="364"/>
                    </a:lnTo>
                    <a:lnTo>
                      <a:pt x="68" y="361"/>
                    </a:lnTo>
                    <a:lnTo>
                      <a:pt x="76" y="353"/>
                    </a:lnTo>
                    <a:lnTo>
                      <a:pt x="85" y="359"/>
                    </a:lnTo>
                    <a:lnTo>
                      <a:pt x="94" y="371"/>
                    </a:lnTo>
                    <a:lnTo>
                      <a:pt x="106" y="388"/>
                    </a:lnTo>
                    <a:lnTo>
                      <a:pt x="123" y="412"/>
                    </a:lnTo>
                    <a:lnTo>
                      <a:pt x="132" y="427"/>
                    </a:lnTo>
                    <a:lnTo>
                      <a:pt x="145" y="437"/>
                    </a:lnTo>
                    <a:lnTo>
                      <a:pt x="146" y="442"/>
                    </a:lnTo>
                    <a:lnTo>
                      <a:pt x="145" y="449"/>
                    </a:lnTo>
                    <a:lnTo>
                      <a:pt x="142" y="459"/>
                    </a:lnTo>
                    <a:lnTo>
                      <a:pt x="138" y="472"/>
                    </a:lnTo>
                    <a:lnTo>
                      <a:pt x="138" y="482"/>
                    </a:lnTo>
                    <a:lnTo>
                      <a:pt x="141" y="491"/>
                    </a:lnTo>
                    <a:lnTo>
                      <a:pt x="151" y="502"/>
                    </a:lnTo>
                    <a:lnTo>
                      <a:pt x="160" y="522"/>
                    </a:lnTo>
                    <a:lnTo>
                      <a:pt x="182" y="537"/>
                    </a:lnTo>
                    <a:lnTo>
                      <a:pt x="200" y="548"/>
                    </a:lnTo>
                    <a:lnTo>
                      <a:pt x="210" y="557"/>
                    </a:lnTo>
                    <a:lnTo>
                      <a:pt x="216" y="572"/>
                    </a:lnTo>
                    <a:lnTo>
                      <a:pt x="216" y="569"/>
                    </a:lnTo>
                    <a:lnTo>
                      <a:pt x="550" y="569"/>
                    </a:lnTo>
                    <a:lnTo>
                      <a:pt x="560" y="581"/>
                    </a:lnTo>
                    <a:lnTo>
                      <a:pt x="583" y="581"/>
                    </a:lnTo>
                    <a:lnTo>
                      <a:pt x="583" y="582"/>
                    </a:lnTo>
                    <a:lnTo>
                      <a:pt x="588" y="587"/>
                    </a:lnTo>
                    <a:lnTo>
                      <a:pt x="598" y="589"/>
                    </a:lnTo>
                    <a:lnTo>
                      <a:pt x="612" y="586"/>
                    </a:lnTo>
                    <a:lnTo>
                      <a:pt x="621" y="578"/>
                    </a:lnTo>
                    <a:lnTo>
                      <a:pt x="631" y="576"/>
                    </a:lnTo>
                    <a:lnTo>
                      <a:pt x="642" y="577"/>
                    </a:lnTo>
                    <a:lnTo>
                      <a:pt x="648" y="581"/>
                    </a:lnTo>
                    <a:lnTo>
                      <a:pt x="656" y="589"/>
                    </a:lnTo>
                    <a:lnTo>
                      <a:pt x="667" y="589"/>
                    </a:lnTo>
                    <a:lnTo>
                      <a:pt x="674" y="592"/>
                    </a:lnTo>
                    <a:lnTo>
                      <a:pt x="676" y="596"/>
                    </a:lnTo>
                    <a:lnTo>
                      <a:pt x="673" y="602"/>
                    </a:lnTo>
                    <a:lnTo>
                      <a:pt x="676" y="613"/>
                    </a:lnTo>
                    <a:lnTo>
                      <a:pt x="684" y="616"/>
                    </a:lnTo>
                    <a:lnTo>
                      <a:pt x="694" y="613"/>
                    </a:lnTo>
                    <a:lnTo>
                      <a:pt x="702" y="612"/>
                    </a:lnTo>
                    <a:lnTo>
                      <a:pt x="711" y="613"/>
                    </a:lnTo>
                    <a:lnTo>
                      <a:pt x="724" y="622"/>
                    </a:lnTo>
                    <a:lnTo>
                      <a:pt x="729" y="627"/>
                    </a:lnTo>
                    <a:lnTo>
                      <a:pt x="731" y="630"/>
                    </a:lnTo>
                    <a:lnTo>
                      <a:pt x="731" y="632"/>
                    </a:lnTo>
                    <a:lnTo>
                      <a:pt x="734" y="636"/>
                    </a:lnTo>
                    <a:lnTo>
                      <a:pt x="729" y="642"/>
                    </a:lnTo>
                    <a:lnTo>
                      <a:pt x="724" y="642"/>
                    </a:lnTo>
                    <a:lnTo>
                      <a:pt x="716" y="639"/>
                    </a:lnTo>
                    <a:lnTo>
                      <a:pt x="708" y="632"/>
                    </a:lnTo>
                    <a:lnTo>
                      <a:pt x="708" y="635"/>
                    </a:lnTo>
                    <a:lnTo>
                      <a:pt x="711" y="644"/>
                    </a:lnTo>
                    <a:lnTo>
                      <a:pt x="710" y="651"/>
                    </a:lnTo>
                    <a:lnTo>
                      <a:pt x="708" y="654"/>
                    </a:lnTo>
                    <a:lnTo>
                      <a:pt x="701" y="657"/>
                    </a:lnTo>
                    <a:lnTo>
                      <a:pt x="696" y="659"/>
                    </a:lnTo>
                    <a:lnTo>
                      <a:pt x="699" y="666"/>
                    </a:lnTo>
                    <a:lnTo>
                      <a:pt x="701" y="664"/>
                    </a:lnTo>
                    <a:lnTo>
                      <a:pt x="701" y="666"/>
                    </a:lnTo>
                    <a:lnTo>
                      <a:pt x="704" y="671"/>
                    </a:lnTo>
                    <a:lnTo>
                      <a:pt x="701" y="674"/>
                    </a:lnTo>
                    <a:lnTo>
                      <a:pt x="698" y="676"/>
                    </a:lnTo>
                    <a:lnTo>
                      <a:pt x="696" y="680"/>
                    </a:lnTo>
                    <a:lnTo>
                      <a:pt x="701" y="680"/>
                    </a:lnTo>
                    <a:lnTo>
                      <a:pt x="707" y="676"/>
                    </a:lnTo>
                    <a:lnTo>
                      <a:pt x="714" y="668"/>
                    </a:lnTo>
                    <a:lnTo>
                      <a:pt x="717" y="661"/>
                    </a:lnTo>
                    <a:lnTo>
                      <a:pt x="720" y="659"/>
                    </a:lnTo>
                    <a:lnTo>
                      <a:pt x="725" y="657"/>
                    </a:lnTo>
                    <a:lnTo>
                      <a:pt x="738" y="659"/>
                    </a:lnTo>
                    <a:lnTo>
                      <a:pt x="744" y="659"/>
                    </a:lnTo>
                    <a:lnTo>
                      <a:pt x="738" y="656"/>
                    </a:lnTo>
                    <a:lnTo>
                      <a:pt x="740" y="651"/>
                    </a:lnTo>
                    <a:lnTo>
                      <a:pt x="754" y="636"/>
                    </a:lnTo>
                    <a:lnTo>
                      <a:pt x="759" y="635"/>
                    </a:lnTo>
                    <a:lnTo>
                      <a:pt x="778" y="635"/>
                    </a:lnTo>
                    <a:lnTo>
                      <a:pt x="779" y="636"/>
                    </a:lnTo>
                    <a:lnTo>
                      <a:pt x="783" y="636"/>
                    </a:lnTo>
                    <a:lnTo>
                      <a:pt x="788" y="63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2" name="Freeform 281"/>
              <p:cNvSpPr>
                <a:spLocks/>
              </p:cNvSpPr>
              <p:nvPr/>
            </p:nvSpPr>
            <p:spPr bwMode="auto">
              <a:xfrm>
                <a:off x="1813154" y="2259414"/>
                <a:ext cx="713505" cy="758279"/>
              </a:xfrm>
              <a:custGeom>
                <a:avLst/>
                <a:gdLst>
                  <a:gd name="T0" fmla="*/ 2147483647 w 439"/>
                  <a:gd name="T1" fmla="*/ 2147483647 h 489"/>
                  <a:gd name="T2" fmla="*/ 2147483647 w 439"/>
                  <a:gd name="T3" fmla="*/ 2147483647 h 489"/>
                  <a:gd name="T4" fmla="*/ 2147483647 w 439"/>
                  <a:gd name="T5" fmla="*/ 2147483647 h 489"/>
                  <a:gd name="T6" fmla="*/ 2147483647 w 439"/>
                  <a:gd name="T7" fmla="*/ 2147483647 h 489"/>
                  <a:gd name="T8" fmla="*/ 2147483647 w 439"/>
                  <a:gd name="T9" fmla="*/ 2147483647 h 489"/>
                  <a:gd name="T10" fmla="*/ 2147483647 w 439"/>
                  <a:gd name="T11" fmla="*/ 2147483647 h 489"/>
                  <a:gd name="T12" fmla="*/ 2147483647 w 439"/>
                  <a:gd name="T13" fmla="*/ 2147483647 h 489"/>
                  <a:gd name="T14" fmla="*/ 2147483647 w 439"/>
                  <a:gd name="T15" fmla="*/ 2147483647 h 489"/>
                  <a:gd name="T16" fmla="*/ 2147483647 w 439"/>
                  <a:gd name="T17" fmla="*/ 2147483647 h 489"/>
                  <a:gd name="T18" fmla="*/ 2147483647 w 439"/>
                  <a:gd name="T19" fmla="*/ 2147483647 h 489"/>
                  <a:gd name="T20" fmla="*/ 2147483647 w 439"/>
                  <a:gd name="T21" fmla="*/ 2147483647 h 489"/>
                  <a:gd name="T22" fmla="*/ 2147483647 w 439"/>
                  <a:gd name="T23" fmla="*/ 2147483647 h 489"/>
                  <a:gd name="T24" fmla="*/ 2147483647 w 439"/>
                  <a:gd name="T25" fmla="*/ 2147483647 h 489"/>
                  <a:gd name="T26" fmla="*/ 2147483647 w 439"/>
                  <a:gd name="T27" fmla="*/ 2147483647 h 489"/>
                  <a:gd name="T28" fmla="*/ 2147483647 w 439"/>
                  <a:gd name="T29" fmla="*/ 2147483647 h 489"/>
                  <a:gd name="T30" fmla="*/ 2147483647 w 439"/>
                  <a:gd name="T31" fmla="*/ 2147483647 h 489"/>
                  <a:gd name="T32" fmla="*/ 2147483647 w 439"/>
                  <a:gd name="T33" fmla="*/ 2147483647 h 489"/>
                  <a:gd name="T34" fmla="*/ 2147483647 w 439"/>
                  <a:gd name="T35" fmla="*/ 2147483647 h 489"/>
                  <a:gd name="T36" fmla="*/ 2147483647 w 439"/>
                  <a:gd name="T37" fmla="*/ 2147483647 h 489"/>
                  <a:gd name="T38" fmla="*/ 2147483647 w 439"/>
                  <a:gd name="T39" fmla="*/ 2147483647 h 489"/>
                  <a:gd name="T40" fmla="*/ 2147483647 w 439"/>
                  <a:gd name="T41" fmla="*/ 2147483647 h 489"/>
                  <a:gd name="T42" fmla="*/ 2147483647 w 439"/>
                  <a:gd name="T43" fmla="*/ 2147483647 h 489"/>
                  <a:gd name="T44" fmla="*/ 2147483647 w 439"/>
                  <a:gd name="T45" fmla="*/ 2147483647 h 489"/>
                  <a:gd name="T46" fmla="*/ 2147483647 w 439"/>
                  <a:gd name="T47" fmla="*/ 2147483647 h 489"/>
                  <a:gd name="T48" fmla="*/ 2147483647 w 439"/>
                  <a:gd name="T49" fmla="*/ 2147483647 h 489"/>
                  <a:gd name="T50" fmla="*/ 2147483647 w 439"/>
                  <a:gd name="T51" fmla="*/ 2147483647 h 489"/>
                  <a:gd name="T52" fmla="*/ 2147483647 w 439"/>
                  <a:gd name="T53" fmla="*/ 2147483647 h 489"/>
                  <a:gd name="T54" fmla="*/ 2147483647 w 439"/>
                  <a:gd name="T55" fmla="*/ 2147483647 h 489"/>
                  <a:gd name="T56" fmla="*/ 2147483647 w 439"/>
                  <a:gd name="T57" fmla="*/ 2147483647 h 489"/>
                  <a:gd name="T58" fmla="*/ 2147483647 w 439"/>
                  <a:gd name="T59" fmla="*/ 2147483647 h 489"/>
                  <a:gd name="T60" fmla="*/ 2147483647 w 439"/>
                  <a:gd name="T61" fmla="*/ 2147483647 h 489"/>
                  <a:gd name="T62" fmla="*/ 2147483647 w 439"/>
                  <a:gd name="T63" fmla="*/ 2147483647 h 489"/>
                  <a:gd name="T64" fmla="*/ 2147483647 w 439"/>
                  <a:gd name="T65" fmla="*/ 2147483647 h 489"/>
                  <a:gd name="T66" fmla="*/ 2147483647 w 439"/>
                  <a:gd name="T67" fmla="*/ 2147483647 h 489"/>
                  <a:gd name="T68" fmla="*/ 2147483647 w 439"/>
                  <a:gd name="T69" fmla="*/ 2147483647 h 489"/>
                  <a:gd name="T70" fmla="*/ 2147483647 w 439"/>
                  <a:gd name="T71" fmla="*/ 2147483647 h 489"/>
                  <a:gd name="T72" fmla="*/ 2147483647 w 439"/>
                  <a:gd name="T73" fmla="*/ 2147483647 h 489"/>
                  <a:gd name="T74" fmla="*/ 2147483647 w 439"/>
                  <a:gd name="T75" fmla="*/ 2147483647 h 489"/>
                  <a:gd name="T76" fmla="*/ 2147483647 w 439"/>
                  <a:gd name="T77" fmla="*/ 2147483647 h 489"/>
                  <a:gd name="T78" fmla="*/ 2147483647 w 439"/>
                  <a:gd name="T79" fmla="*/ 2147483647 h 489"/>
                  <a:gd name="T80" fmla="*/ 2147483647 w 439"/>
                  <a:gd name="T81" fmla="*/ 2147483647 h 489"/>
                  <a:gd name="T82" fmla="*/ 2147483647 w 439"/>
                  <a:gd name="T83" fmla="*/ 2147483647 h 489"/>
                  <a:gd name="T84" fmla="*/ 2147483647 w 439"/>
                  <a:gd name="T85" fmla="*/ 2147483647 h 489"/>
                  <a:gd name="T86" fmla="*/ 2147483647 w 439"/>
                  <a:gd name="T87" fmla="*/ 2147483647 h 489"/>
                  <a:gd name="T88" fmla="*/ 2147483647 w 439"/>
                  <a:gd name="T89" fmla="*/ 2147483647 h 489"/>
                  <a:gd name="T90" fmla="*/ 2147483647 w 439"/>
                  <a:gd name="T91" fmla="*/ 2147483647 h 489"/>
                  <a:gd name="T92" fmla="*/ 2147483647 w 439"/>
                  <a:gd name="T93" fmla="*/ 2147483647 h 489"/>
                  <a:gd name="T94" fmla="*/ 2147483647 w 439"/>
                  <a:gd name="T95" fmla="*/ 2147483647 h 489"/>
                  <a:gd name="T96" fmla="*/ 2147483647 w 439"/>
                  <a:gd name="T97" fmla="*/ 2147483647 h 4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39"/>
                  <a:gd name="T148" fmla="*/ 0 h 489"/>
                  <a:gd name="T149" fmla="*/ 439 w 439"/>
                  <a:gd name="T150" fmla="*/ 489 h 4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39" h="489">
                    <a:moveTo>
                      <a:pt x="298" y="49"/>
                    </a:moveTo>
                    <a:lnTo>
                      <a:pt x="294" y="46"/>
                    </a:lnTo>
                    <a:lnTo>
                      <a:pt x="289" y="44"/>
                    </a:lnTo>
                    <a:lnTo>
                      <a:pt x="282" y="46"/>
                    </a:lnTo>
                    <a:lnTo>
                      <a:pt x="275" y="49"/>
                    </a:lnTo>
                    <a:lnTo>
                      <a:pt x="261" y="47"/>
                    </a:lnTo>
                    <a:lnTo>
                      <a:pt x="251" y="41"/>
                    </a:lnTo>
                    <a:lnTo>
                      <a:pt x="239" y="40"/>
                    </a:lnTo>
                    <a:lnTo>
                      <a:pt x="232" y="31"/>
                    </a:lnTo>
                    <a:lnTo>
                      <a:pt x="224" y="28"/>
                    </a:lnTo>
                    <a:lnTo>
                      <a:pt x="218" y="28"/>
                    </a:lnTo>
                    <a:lnTo>
                      <a:pt x="212" y="25"/>
                    </a:lnTo>
                    <a:lnTo>
                      <a:pt x="209" y="22"/>
                    </a:lnTo>
                    <a:lnTo>
                      <a:pt x="203" y="25"/>
                    </a:lnTo>
                    <a:lnTo>
                      <a:pt x="203" y="38"/>
                    </a:lnTo>
                    <a:lnTo>
                      <a:pt x="201" y="38"/>
                    </a:lnTo>
                    <a:lnTo>
                      <a:pt x="193" y="31"/>
                    </a:lnTo>
                    <a:lnTo>
                      <a:pt x="184" y="21"/>
                    </a:lnTo>
                    <a:lnTo>
                      <a:pt x="172" y="15"/>
                    </a:lnTo>
                    <a:lnTo>
                      <a:pt x="156" y="6"/>
                    </a:lnTo>
                    <a:lnTo>
                      <a:pt x="147" y="3"/>
                    </a:lnTo>
                    <a:lnTo>
                      <a:pt x="139" y="0"/>
                    </a:lnTo>
                    <a:lnTo>
                      <a:pt x="129" y="3"/>
                    </a:lnTo>
                    <a:lnTo>
                      <a:pt x="119" y="6"/>
                    </a:lnTo>
                    <a:lnTo>
                      <a:pt x="108" y="12"/>
                    </a:lnTo>
                    <a:lnTo>
                      <a:pt x="102" y="13"/>
                    </a:lnTo>
                    <a:lnTo>
                      <a:pt x="93" y="13"/>
                    </a:lnTo>
                    <a:lnTo>
                      <a:pt x="81" y="19"/>
                    </a:lnTo>
                    <a:lnTo>
                      <a:pt x="74" y="28"/>
                    </a:lnTo>
                    <a:lnTo>
                      <a:pt x="71" y="40"/>
                    </a:lnTo>
                    <a:lnTo>
                      <a:pt x="65" y="55"/>
                    </a:lnTo>
                    <a:lnTo>
                      <a:pt x="54" y="69"/>
                    </a:lnTo>
                    <a:lnTo>
                      <a:pt x="43" y="75"/>
                    </a:lnTo>
                    <a:lnTo>
                      <a:pt x="25" y="78"/>
                    </a:lnTo>
                    <a:lnTo>
                      <a:pt x="18" y="83"/>
                    </a:lnTo>
                    <a:lnTo>
                      <a:pt x="14" y="90"/>
                    </a:lnTo>
                    <a:lnTo>
                      <a:pt x="17" y="97"/>
                    </a:lnTo>
                    <a:lnTo>
                      <a:pt x="20" y="105"/>
                    </a:lnTo>
                    <a:lnTo>
                      <a:pt x="26" y="112"/>
                    </a:lnTo>
                    <a:lnTo>
                      <a:pt x="46" y="131"/>
                    </a:lnTo>
                    <a:lnTo>
                      <a:pt x="59" y="149"/>
                    </a:lnTo>
                    <a:lnTo>
                      <a:pt x="68" y="163"/>
                    </a:lnTo>
                    <a:lnTo>
                      <a:pt x="68" y="172"/>
                    </a:lnTo>
                    <a:lnTo>
                      <a:pt x="66" y="175"/>
                    </a:lnTo>
                    <a:lnTo>
                      <a:pt x="57" y="179"/>
                    </a:lnTo>
                    <a:lnTo>
                      <a:pt x="52" y="178"/>
                    </a:lnTo>
                    <a:lnTo>
                      <a:pt x="46" y="169"/>
                    </a:lnTo>
                    <a:lnTo>
                      <a:pt x="40" y="165"/>
                    </a:lnTo>
                    <a:lnTo>
                      <a:pt x="34" y="165"/>
                    </a:lnTo>
                    <a:lnTo>
                      <a:pt x="25" y="168"/>
                    </a:lnTo>
                    <a:lnTo>
                      <a:pt x="14" y="173"/>
                    </a:lnTo>
                    <a:lnTo>
                      <a:pt x="8" y="181"/>
                    </a:lnTo>
                    <a:lnTo>
                      <a:pt x="3" y="190"/>
                    </a:lnTo>
                    <a:lnTo>
                      <a:pt x="0" y="198"/>
                    </a:lnTo>
                    <a:lnTo>
                      <a:pt x="1" y="207"/>
                    </a:lnTo>
                    <a:lnTo>
                      <a:pt x="8" y="215"/>
                    </a:lnTo>
                    <a:lnTo>
                      <a:pt x="32" y="226"/>
                    </a:lnTo>
                    <a:lnTo>
                      <a:pt x="43" y="228"/>
                    </a:lnTo>
                    <a:lnTo>
                      <a:pt x="56" y="226"/>
                    </a:lnTo>
                    <a:lnTo>
                      <a:pt x="65" y="220"/>
                    </a:lnTo>
                    <a:lnTo>
                      <a:pt x="71" y="217"/>
                    </a:lnTo>
                    <a:lnTo>
                      <a:pt x="76" y="217"/>
                    </a:lnTo>
                    <a:lnTo>
                      <a:pt x="80" y="219"/>
                    </a:lnTo>
                    <a:lnTo>
                      <a:pt x="80" y="222"/>
                    </a:lnTo>
                    <a:lnTo>
                      <a:pt x="77" y="226"/>
                    </a:lnTo>
                    <a:lnTo>
                      <a:pt x="76" y="229"/>
                    </a:lnTo>
                    <a:lnTo>
                      <a:pt x="76" y="234"/>
                    </a:lnTo>
                    <a:lnTo>
                      <a:pt x="80" y="238"/>
                    </a:lnTo>
                    <a:lnTo>
                      <a:pt x="81" y="244"/>
                    </a:lnTo>
                    <a:lnTo>
                      <a:pt x="81" y="247"/>
                    </a:lnTo>
                    <a:lnTo>
                      <a:pt x="77" y="253"/>
                    </a:lnTo>
                    <a:lnTo>
                      <a:pt x="68" y="259"/>
                    </a:lnTo>
                    <a:lnTo>
                      <a:pt x="57" y="263"/>
                    </a:lnTo>
                    <a:lnTo>
                      <a:pt x="49" y="269"/>
                    </a:lnTo>
                    <a:lnTo>
                      <a:pt x="47" y="280"/>
                    </a:lnTo>
                    <a:lnTo>
                      <a:pt x="49" y="280"/>
                    </a:lnTo>
                    <a:lnTo>
                      <a:pt x="47" y="282"/>
                    </a:lnTo>
                    <a:lnTo>
                      <a:pt x="43" y="287"/>
                    </a:lnTo>
                    <a:lnTo>
                      <a:pt x="34" y="291"/>
                    </a:lnTo>
                    <a:lnTo>
                      <a:pt x="22" y="300"/>
                    </a:lnTo>
                    <a:lnTo>
                      <a:pt x="14" y="306"/>
                    </a:lnTo>
                    <a:lnTo>
                      <a:pt x="14" y="312"/>
                    </a:lnTo>
                    <a:lnTo>
                      <a:pt x="20" y="320"/>
                    </a:lnTo>
                    <a:lnTo>
                      <a:pt x="34" y="328"/>
                    </a:lnTo>
                    <a:lnTo>
                      <a:pt x="32" y="337"/>
                    </a:lnTo>
                    <a:lnTo>
                      <a:pt x="34" y="344"/>
                    </a:lnTo>
                    <a:lnTo>
                      <a:pt x="35" y="353"/>
                    </a:lnTo>
                    <a:lnTo>
                      <a:pt x="43" y="357"/>
                    </a:lnTo>
                    <a:lnTo>
                      <a:pt x="59" y="357"/>
                    </a:lnTo>
                    <a:lnTo>
                      <a:pt x="65" y="369"/>
                    </a:lnTo>
                    <a:lnTo>
                      <a:pt x="66" y="378"/>
                    </a:lnTo>
                    <a:lnTo>
                      <a:pt x="69" y="381"/>
                    </a:lnTo>
                    <a:lnTo>
                      <a:pt x="73" y="384"/>
                    </a:lnTo>
                    <a:lnTo>
                      <a:pt x="80" y="376"/>
                    </a:lnTo>
                    <a:lnTo>
                      <a:pt x="83" y="375"/>
                    </a:lnTo>
                    <a:lnTo>
                      <a:pt x="86" y="375"/>
                    </a:lnTo>
                    <a:lnTo>
                      <a:pt x="88" y="381"/>
                    </a:lnTo>
                    <a:lnTo>
                      <a:pt x="91" y="390"/>
                    </a:lnTo>
                    <a:lnTo>
                      <a:pt x="96" y="394"/>
                    </a:lnTo>
                    <a:lnTo>
                      <a:pt x="102" y="391"/>
                    </a:lnTo>
                    <a:lnTo>
                      <a:pt x="108" y="385"/>
                    </a:lnTo>
                    <a:lnTo>
                      <a:pt x="115" y="376"/>
                    </a:lnTo>
                    <a:lnTo>
                      <a:pt x="119" y="372"/>
                    </a:lnTo>
                    <a:lnTo>
                      <a:pt x="122" y="372"/>
                    </a:lnTo>
                    <a:lnTo>
                      <a:pt x="122" y="378"/>
                    </a:lnTo>
                    <a:lnTo>
                      <a:pt x="117" y="397"/>
                    </a:lnTo>
                    <a:lnTo>
                      <a:pt x="111" y="410"/>
                    </a:lnTo>
                    <a:lnTo>
                      <a:pt x="100" y="422"/>
                    </a:lnTo>
                    <a:lnTo>
                      <a:pt x="90" y="431"/>
                    </a:lnTo>
                    <a:lnTo>
                      <a:pt x="76" y="447"/>
                    </a:lnTo>
                    <a:lnTo>
                      <a:pt x="62" y="456"/>
                    </a:lnTo>
                    <a:lnTo>
                      <a:pt x="56" y="466"/>
                    </a:lnTo>
                    <a:lnTo>
                      <a:pt x="83" y="457"/>
                    </a:lnTo>
                    <a:lnTo>
                      <a:pt x="96" y="450"/>
                    </a:lnTo>
                    <a:lnTo>
                      <a:pt x="114" y="437"/>
                    </a:lnTo>
                    <a:lnTo>
                      <a:pt x="130" y="419"/>
                    </a:lnTo>
                    <a:lnTo>
                      <a:pt x="142" y="404"/>
                    </a:lnTo>
                    <a:lnTo>
                      <a:pt x="156" y="397"/>
                    </a:lnTo>
                    <a:lnTo>
                      <a:pt x="164" y="390"/>
                    </a:lnTo>
                    <a:lnTo>
                      <a:pt x="166" y="381"/>
                    </a:lnTo>
                    <a:lnTo>
                      <a:pt x="156" y="371"/>
                    </a:lnTo>
                    <a:lnTo>
                      <a:pt x="161" y="365"/>
                    </a:lnTo>
                    <a:lnTo>
                      <a:pt x="169" y="353"/>
                    </a:lnTo>
                    <a:lnTo>
                      <a:pt x="175" y="343"/>
                    </a:lnTo>
                    <a:lnTo>
                      <a:pt x="181" y="324"/>
                    </a:lnTo>
                    <a:lnTo>
                      <a:pt x="196" y="316"/>
                    </a:lnTo>
                    <a:lnTo>
                      <a:pt x="215" y="312"/>
                    </a:lnTo>
                    <a:lnTo>
                      <a:pt x="221" y="316"/>
                    </a:lnTo>
                    <a:lnTo>
                      <a:pt x="224" y="318"/>
                    </a:lnTo>
                    <a:lnTo>
                      <a:pt x="224" y="322"/>
                    </a:lnTo>
                    <a:lnTo>
                      <a:pt x="220" y="324"/>
                    </a:lnTo>
                    <a:lnTo>
                      <a:pt x="209" y="326"/>
                    </a:lnTo>
                    <a:lnTo>
                      <a:pt x="200" y="329"/>
                    </a:lnTo>
                    <a:lnTo>
                      <a:pt x="193" y="334"/>
                    </a:lnTo>
                    <a:lnTo>
                      <a:pt x="190" y="341"/>
                    </a:lnTo>
                    <a:lnTo>
                      <a:pt x="186" y="353"/>
                    </a:lnTo>
                    <a:lnTo>
                      <a:pt x="183" y="356"/>
                    </a:lnTo>
                    <a:lnTo>
                      <a:pt x="181" y="365"/>
                    </a:lnTo>
                    <a:lnTo>
                      <a:pt x="184" y="371"/>
                    </a:lnTo>
                    <a:lnTo>
                      <a:pt x="187" y="372"/>
                    </a:lnTo>
                    <a:lnTo>
                      <a:pt x="195" y="369"/>
                    </a:lnTo>
                    <a:lnTo>
                      <a:pt x="206" y="362"/>
                    </a:lnTo>
                    <a:lnTo>
                      <a:pt x="213" y="356"/>
                    </a:lnTo>
                    <a:lnTo>
                      <a:pt x="218" y="350"/>
                    </a:lnTo>
                    <a:lnTo>
                      <a:pt x="221" y="344"/>
                    </a:lnTo>
                    <a:lnTo>
                      <a:pt x="224" y="334"/>
                    </a:lnTo>
                    <a:lnTo>
                      <a:pt x="227" y="328"/>
                    </a:lnTo>
                    <a:lnTo>
                      <a:pt x="232" y="326"/>
                    </a:lnTo>
                    <a:lnTo>
                      <a:pt x="239" y="331"/>
                    </a:lnTo>
                    <a:lnTo>
                      <a:pt x="247" y="331"/>
                    </a:lnTo>
                    <a:lnTo>
                      <a:pt x="254" y="335"/>
                    </a:lnTo>
                    <a:lnTo>
                      <a:pt x="264" y="344"/>
                    </a:lnTo>
                    <a:lnTo>
                      <a:pt x="277" y="348"/>
                    </a:lnTo>
                    <a:lnTo>
                      <a:pt x="294" y="353"/>
                    </a:lnTo>
                    <a:lnTo>
                      <a:pt x="302" y="357"/>
                    </a:lnTo>
                    <a:lnTo>
                      <a:pt x="309" y="363"/>
                    </a:lnTo>
                    <a:lnTo>
                      <a:pt x="314" y="357"/>
                    </a:lnTo>
                    <a:lnTo>
                      <a:pt x="319" y="356"/>
                    </a:lnTo>
                    <a:lnTo>
                      <a:pt x="321" y="356"/>
                    </a:lnTo>
                    <a:lnTo>
                      <a:pt x="324" y="360"/>
                    </a:lnTo>
                    <a:lnTo>
                      <a:pt x="328" y="367"/>
                    </a:lnTo>
                    <a:lnTo>
                      <a:pt x="348" y="390"/>
                    </a:lnTo>
                    <a:lnTo>
                      <a:pt x="363" y="404"/>
                    </a:lnTo>
                    <a:lnTo>
                      <a:pt x="362" y="402"/>
                    </a:lnTo>
                    <a:lnTo>
                      <a:pt x="374" y="378"/>
                    </a:lnTo>
                    <a:lnTo>
                      <a:pt x="388" y="397"/>
                    </a:lnTo>
                    <a:lnTo>
                      <a:pt x="392" y="410"/>
                    </a:lnTo>
                    <a:lnTo>
                      <a:pt x="400" y="419"/>
                    </a:lnTo>
                    <a:lnTo>
                      <a:pt x="405" y="429"/>
                    </a:lnTo>
                    <a:lnTo>
                      <a:pt x="408" y="442"/>
                    </a:lnTo>
                    <a:lnTo>
                      <a:pt x="413" y="450"/>
                    </a:lnTo>
                    <a:lnTo>
                      <a:pt x="416" y="456"/>
                    </a:lnTo>
                    <a:lnTo>
                      <a:pt x="423" y="450"/>
                    </a:lnTo>
                    <a:lnTo>
                      <a:pt x="425" y="456"/>
                    </a:lnTo>
                    <a:lnTo>
                      <a:pt x="425" y="466"/>
                    </a:lnTo>
                    <a:lnTo>
                      <a:pt x="422" y="476"/>
                    </a:lnTo>
                    <a:lnTo>
                      <a:pt x="422" y="484"/>
                    </a:lnTo>
                    <a:lnTo>
                      <a:pt x="423" y="487"/>
                    </a:lnTo>
                    <a:lnTo>
                      <a:pt x="430" y="488"/>
                    </a:lnTo>
                    <a:lnTo>
                      <a:pt x="434" y="474"/>
                    </a:lnTo>
                    <a:lnTo>
                      <a:pt x="437" y="463"/>
                    </a:lnTo>
                    <a:lnTo>
                      <a:pt x="438" y="456"/>
                    </a:lnTo>
                    <a:lnTo>
                      <a:pt x="437" y="450"/>
                    </a:lnTo>
                    <a:lnTo>
                      <a:pt x="425" y="438"/>
                    </a:lnTo>
                    <a:lnTo>
                      <a:pt x="416" y="423"/>
                    </a:lnTo>
                    <a:lnTo>
                      <a:pt x="400" y="397"/>
                    </a:lnTo>
                    <a:lnTo>
                      <a:pt x="388" y="378"/>
                    </a:lnTo>
                    <a:lnTo>
                      <a:pt x="379" y="365"/>
                    </a:lnTo>
                    <a:lnTo>
                      <a:pt x="371" y="360"/>
                    </a:lnTo>
                    <a:lnTo>
                      <a:pt x="363" y="369"/>
                    </a:lnTo>
                    <a:lnTo>
                      <a:pt x="353" y="372"/>
                    </a:lnTo>
                    <a:lnTo>
                      <a:pt x="337" y="360"/>
                    </a:lnTo>
                    <a:lnTo>
                      <a:pt x="326" y="350"/>
                    </a:lnTo>
                    <a:lnTo>
                      <a:pt x="317" y="343"/>
                    </a:lnTo>
                    <a:lnTo>
                      <a:pt x="311" y="338"/>
                    </a:lnTo>
                    <a:lnTo>
                      <a:pt x="309" y="337"/>
                    </a:lnTo>
                    <a:lnTo>
                      <a:pt x="298" y="335"/>
                    </a:lnTo>
                    <a:lnTo>
                      <a:pt x="298" y="49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3" name="Freeform 282"/>
              <p:cNvSpPr>
                <a:spLocks/>
              </p:cNvSpPr>
              <p:nvPr/>
            </p:nvSpPr>
            <p:spPr bwMode="auto">
              <a:xfrm>
                <a:off x="1752720" y="2625884"/>
                <a:ext cx="37040" cy="37036"/>
              </a:xfrm>
              <a:custGeom>
                <a:avLst/>
                <a:gdLst>
                  <a:gd name="T0" fmla="*/ 2147483647 w 22"/>
                  <a:gd name="T1" fmla="*/ 2147483647 h 22"/>
                  <a:gd name="T2" fmla="*/ 2147483647 w 22"/>
                  <a:gd name="T3" fmla="*/ 0 h 22"/>
                  <a:gd name="T4" fmla="*/ 0 w 22"/>
                  <a:gd name="T5" fmla="*/ 2147483647 h 22"/>
                  <a:gd name="T6" fmla="*/ 0 w 22"/>
                  <a:gd name="T7" fmla="*/ 2147483647 h 22"/>
                  <a:gd name="T8" fmla="*/ 2147483647 w 22"/>
                  <a:gd name="T9" fmla="*/ 2147483647 h 22"/>
                  <a:gd name="T10" fmla="*/ 2147483647 w 22"/>
                  <a:gd name="T11" fmla="*/ 2147483647 h 22"/>
                  <a:gd name="T12" fmla="*/ 2147483647 w 22"/>
                  <a:gd name="T13" fmla="*/ 2147483647 h 22"/>
                  <a:gd name="T14" fmla="*/ 2147483647 w 22"/>
                  <a:gd name="T15" fmla="*/ 2147483647 h 22"/>
                  <a:gd name="T16" fmla="*/ 2147483647 w 22"/>
                  <a:gd name="T17" fmla="*/ 2147483647 h 22"/>
                  <a:gd name="T18" fmla="*/ 2147483647 w 22"/>
                  <a:gd name="T19" fmla="*/ 2147483647 h 22"/>
                  <a:gd name="T20" fmla="*/ 2147483647 w 22"/>
                  <a:gd name="T21" fmla="*/ 2147483647 h 22"/>
                  <a:gd name="T22" fmla="*/ 2147483647 w 22"/>
                  <a:gd name="T23" fmla="*/ 2147483647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22"/>
                  <a:gd name="T38" fmla="*/ 22 w 22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22">
                    <a:moveTo>
                      <a:pt x="11" y="1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3" y="13"/>
                    </a:lnTo>
                    <a:lnTo>
                      <a:pt x="11" y="20"/>
                    </a:lnTo>
                    <a:lnTo>
                      <a:pt x="16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6" y="7"/>
                    </a:lnTo>
                    <a:lnTo>
                      <a:pt x="11" y="1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4" name="Freeform 283"/>
              <p:cNvSpPr>
                <a:spLocks/>
              </p:cNvSpPr>
              <p:nvPr/>
            </p:nvSpPr>
            <p:spPr bwMode="auto">
              <a:xfrm>
                <a:off x="2058788" y="2885141"/>
                <a:ext cx="29242" cy="38986"/>
              </a:xfrm>
              <a:custGeom>
                <a:avLst/>
                <a:gdLst>
                  <a:gd name="T0" fmla="*/ 2147483647 w 17"/>
                  <a:gd name="T1" fmla="*/ 0 h 22"/>
                  <a:gd name="T2" fmla="*/ 2147483647 w 17"/>
                  <a:gd name="T3" fmla="*/ 0 h 22"/>
                  <a:gd name="T4" fmla="*/ 2147483647 w 17"/>
                  <a:gd name="T5" fmla="*/ 2147483647 h 22"/>
                  <a:gd name="T6" fmla="*/ 2147483647 w 17"/>
                  <a:gd name="T7" fmla="*/ 2147483647 h 22"/>
                  <a:gd name="T8" fmla="*/ 0 w 17"/>
                  <a:gd name="T9" fmla="*/ 2147483647 h 22"/>
                  <a:gd name="T10" fmla="*/ 2147483647 w 17"/>
                  <a:gd name="T11" fmla="*/ 2147483647 h 22"/>
                  <a:gd name="T12" fmla="*/ 2147483647 w 17"/>
                  <a:gd name="T13" fmla="*/ 2147483647 h 22"/>
                  <a:gd name="T14" fmla="*/ 2147483647 w 17"/>
                  <a:gd name="T15" fmla="*/ 2147483647 h 22"/>
                  <a:gd name="T16" fmla="*/ 2147483647 w 17"/>
                  <a:gd name="T17" fmla="*/ 2147483647 h 22"/>
                  <a:gd name="T18" fmla="*/ 2147483647 w 17"/>
                  <a:gd name="T19" fmla="*/ 2147483647 h 22"/>
                  <a:gd name="T20" fmla="*/ 2147483647 w 17"/>
                  <a:gd name="T21" fmla="*/ 0 h 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2"/>
                  <a:gd name="T35" fmla="*/ 17 w 17"/>
                  <a:gd name="T36" fmla="*/ 22 h 2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2">
                    <a:moveTo>
                      <a:pt x="9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1" y="13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8" y="19"/>
                    </a:lnTo>
                    <a:lnTo>
                      <a:pt x="13" y="16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5" name="Freeform 284"/>
              <p:cNvSpPr>
                <a:spLocks/>
              </p:cNvSpPr>
              <p:nvPr/>
            </p:nvSpPr>
            <p:spPr bwMode="auto">
              <a:xfrm>
                <a:off x="2604638" y="3193131"/>
                <a:ext cx="1064408" cy="649119"/>
              </a:xfrm>
              <a:custGeom>
                <a:avLst/>
                <a:gdLst>
                  <a:gd name="T0" fmla="*/ 2147483647 w 657"/>
                  <a:gd name="T1" fmla="*/ 2147483647 h 396"/>
                  <a:gd name="T2" fmla="*/ 2147483647 w 657"/>
                  <a:gd name="T3" fmla="*/ 2147483647 h 396"/>
                  <a:gd name="T4" fmla="*/ 2147483647 w 657"/>
                  <a:gd name="T5" fmla="*/ 2147483647 h 396"/>
                  <a:gd name="T6" fmla="*/ 2147483647 w 657"/>
                  <a:gd name="T7" fmla="*/ 2147483647 h 396"/>
                  <a:gd name="T8" fmla="*/ 2147483647 w 657"/>
                  <a:gd name="T9" fmla="*/ 2147483647 h 396"/>
                  <a:gd name="T10" fmla="*/ 2147483647 w 657"/>
                  <a:gd name="T11" fmla="*/ 2147483647 h 396"/>
                  <a:gd name="T12" fmla="*/ 2147483647 w 657"/>
                  <a:gd name="T13" fmla="*/ 2147483647 h 396"/>
                  <a:gd name="T14" fmla="*/ 2147483647 w 657"/>
                  <a:gd name="T15" fmla="*/ 2147483647 h 396"/>
                  <a:gd name="T16" fmla="*/ 2147483647 w 657"/>
                  <a:gd name="T17" fmla="*/ 2147483647 h 396"/>
                  <a:gd name="T18" fmla="*/ 2147483647 w 657"/>
                  <a:gd name="T19" fmla="*/ 2147483647 h 396"/>
                  <a:gd name="T20" fmla="*/ 2147483647 w 657"/>
                  <a:gd name="T21" fmla="*/ 2147483647 h 396"/>
                  <a:gd name="T22" fmla="*/ 2147483647 w 657"/>
                  <a:gd name="T23" fmla="*/ 2147483647 h 396"/>
                  <a:gd name="T24" fmla="*/ 2147483647 w 657"/>
                  <a:gd name="T25" fmla="*/ 2147483647 h 396"/>
                  <a:gd name="T26" fmla="*/ 2147483647 w 657"/>
                  <a:gd name="T27" fmla="*/ 2147483647 h 396"/>
                  <a:gd name="T28" fmla="*/ 2147483647 w 657"/>
                  <a:gd name="T29" fmla="*/ 2147483647 h 396"/>
                  <a:gd name="T30" fmla="*/ 2147483647 w 657"/>
                  <a:gd name="T31" fmla="*/ 2147483647 h 396"/>
                  <a:gd name="T32" fmla="*/ 2147483647 w 657"/>
                  <a:gd name="T33" fmla="*/ 2147483647 h 396"/>
                  <a:gd name="T34" fmla="*/ 2147483647 w 657"/>
                  <a:gd name="T35" fmla="*/ 2147483647 h 396"/>
                  <a:gd name="T36" fmla="*/ 2147483647 w 657"/>
                  <a:gd name="T37" fmla="*/ 2147483647 h 396"/>
                  <a:gd name="T38" fmla="*/ 2147483647 w 657"/>
                  <a:gd name="T39" fmla="*/ 2147483647 h 396"/>
                  <a:gd name="T40" fmla="*/ 2147483647 w 657"/>
                  <a:gd name="T41" fmla="*/ 2147483647 h 396"/>
                  <a:gd name="T42" fmla="*/ 2147483647 w 657"/>
                  <a:gd name="T43" fmla="*/ 2147483647 h 396"/>
                  <a:gd name="T44" fmla="*/ 2147483647 w 657"/>
                  <a:gd name="T45" fmla="*/ 2147483647 h 396"/>
                  <a:gd name="T46" fmla="*/ 2147483647 w 657"/>
                  <a:gd name="T47" fmla="*/ 2147483647 h 396"/>
                  <a:gd name="T48" fmla="*/ 2147483647 w 657"/>
                  <a:gd name="T49" fmla="*/ 2147483647 h 396"/>
                  <a:gd name="T50" fmla="*/ 2147483647 w 657"/>
                  <a:gd name="T51" fmla="*/ 2147483647 h 396"/>
                  <a:gd name="T52" fmla="*/ 2147483647 w 657"/>
                  <a:gd name="T53" fmla="*/ 2147483647 h 396"/>
                  <a:gd name="T54" fmla="*/ 2147483647 w 657"/>
                  <a:gd name="T55" fmla="*/ 2147483647 h 396"/>
                  <a:gd name="T56" fmla="*/ 2147483647 w 657"/>
                  <a:gd name="T57" fmla="*/ 2147483647 h 396"/>
                  <a:gd name="T58" fmla="*/ 2147483647 w 657"/>
                  <a:gd name="T59" fmla="*/ 2147483647 h 396"/>
                  <a:gd name="T60" fmla="*/ 2147483647 w 657"/>
                  <a:gd name="T61" fmla="*/ 2147483647 h 396"/>
                  <a:gd name="T62" fmla="*/ 2147483647 w 657"/>
                  <a:gd name="T63" fmla="*/ 2147483647 h 396"/>
                  <a:gd name="T64" fmla="*/ 2147483647 w 657"/>
                  <a:gd name="T65" fmla="*/ 2147483647 h 396"/>
                  <a:gd name="T66" fmla="*/ 2147483647 w 657"/>
                  <a:gd name="T67" fmla="*/ 2147483647 h 396"/>
                  <a:gd name="T68" fmla="*/ 2147483647 w 657"/>
                  <a:gd name="T69" fmla="*/ 2147483647 h 396"/>
                  <a:gd name="T70" fmla="*/ 2147483647 w 657"/>
                  <a:gd name="T71" fmla="*/ 2147483647 h 396"/>
                  <a:gd name="T72" fmla="*/ 2147483647 w 657"/>
                  <a:gd name="T73" fmla="*/ 2147483647 h 396"/>
                  <a:gd name="T74" fmla="*/ 2147483647 w 657"/>
                  <a:gd name="T75" fmla="*/ 2147483647 h 396"/>
                  <a:gd name="T76" fmla="*/ 2147483647 w 657"/>
                  <a:gd name="T77" fmla="*/ 2147483647 h 396"/>
                  <a:gd name="T78" fmla="*/ 2147483647 w 657"/>
                  <a:gd name="T79" fmla="*/ 2147483647 h 396"/>
                  <a:gd name="T80" fmla="*/ 2147483647 w 657"/>
                  <a:gd name="T81" fmla="*/ 2147483647 h 396"/>
                  <a:gd name="T82" fmla="*/ 2147483647 w 657"/>
                  <a:gd name="T83" fmla="*/ 2147483647 h 396"/>
                  <a:gd name="T84" fmla="*/ 2147483647 w 657"/>
                  <a:gd name="T85" fmla="*/ 2147483647 h 396"/>
                  <a:gd name="T86" fmla="*/ 2147483647 w 657"/>
                  <a:gd name="T87" fmla="*/ 2147483647 h 396"/>
                  <a:gd name="T88" fmla="*/ 2147483647 w 657"/>
                  <a:gd name="T89" fmla="*/ 2147483647 h 396"/>
                  <a:gd name="T90" fmla="*/ 2147483647 w 657"/>
                  <a:gd name="T91" fmla="*/ 2147483647 h 396"/>
                  <a:gd name="T92" fmla="*/ 2147483647 w 657"/>
                  <a:gd name="T93" fmla="*/ 2147483647 h 396"/>
                  <a:gd name="T94" fmla="*/ 2147483647 w 657"/>
                  <a:gd name="T95" fmla="*/ 2147483647 h 396"/>
                  <a:gd name="T96" fmla="*/ 2147483647 w 657"/>
                  <a:gd name="T97" fmla="*/ 2147483647 h 396"/>
                  <a:gd name="T98" fmla="*/ 2147483647 w 657"/>
                  <a:gd name="T99" fmla="*/ 2147483647 h 396"/>
                  <a:gd name="T100" fmla="*/ 2147483647 w 657"/>
                  <a:gd name="T101" fmla="*/ 2147483647 h 396"/>
                  <a:gd name="T102" fmla="*/ 2147483647 w 657"/>
                  <a:gd name="T103" fmla="*/ 2147483647 h 396"/>
                  <a:gd name="T104" fmla="*/ 2147483647 w 657"/>
                  <a:gd name="T105" fmla="*/ 2147483647 h 396"/>
                  <a:gd name="T106" fmla="*/ 2147483647 w 657"/>
                  <a:gd name="T107" fmla="*/ 2147483647 h 396"/>
                  <a:gd name="T108" fmla="*/ 2147483647 w 657"/>
                  <a:gd name="T109" fmla="*/ 2147483647 h 396"/>
                  <a:gd name="T110" fmla="*/ 2147483647 w 657"/>
                  <a:gd name="T111" fmla="*/ 2147483647 h 39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7"/>
                  <a:gd name="T169" fmla="*/ 0 h 396"/>
                  <a:gd name="T170" fmla="*/ 657 w 657"/>
                  <a:gd name="T171" fmla="*/ 396 h 39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7" h="396">
                    <a:moveTo>
                      <a:pt x="569" y="75"/>
                    </a:moveTo>
                    <a:lnTo>
                      <a:pt x="576" y="65"/>
                    </a:lnTo>
                    <a:lnTo>
                      <a:pt x="588" y="58"/>
                    </a:lnTo>
                    <a:lnTo>
                      <a:pt x="601" y="55"/>
                    </a:lnTo>
                    <a:lnTo>
                      <a:pt x="620" y="51"/>
                    </a:lnTo>
                    <a:lnTo>
                      <a:pt x="627" y="37"/>
                    </a:lnTo>
                    <a:lnTo>
                      <a:pt x="634" y="30"/>
                    </a:lnTo>
                    <a:lnTo>
                      <a:pt x="641" y="27"/>
                    </a:lnTo>
                    <a:lnTo>
                      <a:pt x="646" y="30"/>
                    </a:lnTo>
                    <a:lnTo>
                      <a:pt x="652" y="33"/>
                    </a:lnTo>
                    <a:lnTo>
                      <a:pt x="656" y="40"/>
                    </a:lnTo>
                    <a:lnTo>
                      <a:pt x="652" y="49"/>
                    </a:lnTo>
                    <a:lnTo>
                      <a:pt x="644" y="64"/>
                    </a:lnTo>
                    <a:lnTo>
                      <a:pt x="651" y="70"/>
                    </a:lnTo>
                    <a:lnTo>
                      <a:pt x="656" y="74"/>
                    </a:lnTo>
                    <a:lnTo>
                      <a:pt x="656" y="77"/>
                    </a:lnTo>
                    <a:lnTo>
                      <a:pt x="649" y="81"/>
                    </a:lnTo>
                    <a:lnTo>
                      <a:pt x="640" y="84"/>
                    </a:lnTo>
                    <a:lnTo>
                      <a:pt x="629" y="87"/>
                    </a:lnTo>
                    <a:lnTo>
                      <a:pt x="622" y="98"/>
                    </a:lnTo>
                    <a:lnTo>
                      <a:pt x="617" y="105"/>
                    </a:lnTo>
                    <a:lnTo>
                      <a:pt x="608" y="112"/>
                    </a:lnTo>
                    <a:lnTo>
                      <a:pt x="605" y="117"/>
                    </a:lnTo>
                    <a:lnTo>
                      <a:pt x="605" y="120"/>
                    </a:lnTo>
                    <a:lnTo>
                      <a:pt x="610" y="121"/>
                    </a:lnTo>
                    <a:lnTo>
                      <a:pt x="618" y="124"/>
                    </a:lnTo>
                    <a:lnTo>
                      <a:pt x="623" y="126"/>
                    </a:lnTo>
                    <a:lnTo>
                      <a:pt x="626" y="127"/>
                    </a:lnTo>
                    <a:lnTo>
                      <a:pt x="623" y="131"/>
                    </a:lnTo>
                    <a:lnTo>
                      <a:pt x="618" y="135"/>
                    </a:lnTo>
                    <a:lnTo>
                      <a:pt x="614" y="136"/>
                    </a:lnTo>
                    <a:lnTo>
                      <a:pt x="603" y="135"/>
                    </a:lnTo>
                    <a:lnTo>
                      <a:pt x="593" y="139"/>
                    </a:lnTo>
                    <a:lnTo>
                      <a:pt x="584" y="141"/>
                    </a:lnTo>
                    <a:lnTo>
                      <a:pt x="580" y="141"/>
                    </a:lnTo>
                    <a:lnTo>
                      <a:pt x="576" y="139"/>
                    </a:lnTo>
                    <a:lnTo>
                      <a:pt x="571" y="145"/>
                    </a:lnTo>
                    <a:lnTo>
                      <a:pt x="571" y="146"/>
                    </a:lnTo>
                    <a:lnTo>
                      <a:pt x="574" y="149"/>
                    </a:lnTo>
                    <a:lnTo>
                      <a:pt x="576" y="165"/>
                    </a:lnTo>
                    <a:lnTo>
                      <a:pt x="576" y="174"/>
                    </a:lnTo>
                    <a:lnTo>
                      <a:pt x="573" y="186"/>
                    </a:lnTo>
                    <a:lnTo>
                      <a:pt x="569" y="189"/>
                    </a:lnTo>
                    <a:lnTo>
                      <a:pt x="567" y="187"/>
                    </a:lnTo>
                    <a:lnTo>
                      <a:pt x="567" y="180"/>
                    </a:lnTo>
                    <a:lnTo>
                      <a:pt x="564" y="171"/>
                    </a:lnTo>
                    <a:lnTo>
                      <a:pt x="561" y="180"/>
                    </a:lnTo>
                    <a:lnTo>
                      <a:pt x="552" y="173"/>
                    </a:lnTo>
                    <a:lnTo>
                      <a:pt x="552" y="174"/>
                    </a:lnTo>
                    <a:lnTo>
                      <a:pt x="550" y="176"/>
                    </a:lnTo>
                    <a:lnTo>
                      <a:pt x="552" y="180"/>
                    </a:lnTo>
                    <a:lnTo>
                      <a:pt x="555" y="183"/>
                    </a:lnTo>
                    <a:lnTo>
                      <a:pt x="559" y="189"/>
                    </a:lnTo>
                    <a:lnTo>
                      <a:pt x="559" y="198"/>
                    </a:lnTo>
                    <a:lnTo>
                      <a:pt x="555" y="202"/>
                    </a:lnTo>
                    <a:lnTo>
                      <a:pt x="545" y="202"/>
                    </a:lnTo>
                    <a:lnTo>
                      <a:pt x="545" y="208"/>
                    </a:lnTo>
                    <a:lnTo>
                      <a:pt x="549" y="214"/>
                    </a:lnTo>
                    <a:lnTo>
                      <a:pt x="547" y="212"/>
                    </a:lnTo>
                    <a:lnTo>
                      <a:pt x="550" y="220"/>
                    </a:lnTo>
                    <a:lnTo>
                      <a:pt x="555" y="226"/>
                    </a:lnTo>
                    <a:lnTo>
                      <a:pt x="555" y="230"/>
                    </a:lnTo>
                    <a:lnTo>
                      <a:pt x="550" y="230"/>
                    </a:lnTo>
                    <a:lnTo>
                      <a:pt x="544" y="232"/>
                    </a:lnTo>
                    <a:lnTo>
                      <a:pt x="542" y="240"/>
                    </a:lnTo>
                    <a:lnTo>
                      <a:pt x="496" y="290"/>
                    </a:lnTo>
                    <a:lnTo>
                      <a:pt x="493" y="298"/>
                    </a:lnTo>
                    <a:lnTo>
                      <a:pt x="491" y="309"/>
                    </a:lnTo>
                    <a:lnTo>
                      <a:pt x="490" y="317"/>
                    </a:lnTo>
                    <a:lnTo>
                      <a:pt x="491" y="324"/>
                    </a:lnTo>
                    <a:lnTo>
                      <a:pt x="498" y="337"/>
                    </a:lnTo>
                    <a:lnTo>
                      <a:pt x="506" y="351"/>
                    </a:lnTo>
                    <a:lnTo>
                      <a:pt x="511" y="364"/>
                    </a:lnTo>
                    <a:lnTo>
                      <a:pt x="513" y="376"/>
                    </a:lnTo>
                    <a:lnTo>
                      <a:pt x="510" y="390"/>
                    </a:lnTo>
                    <a:lnTo>
                      <a:pt x="506" y="395"/>
                    </a:lnTo>
                    <a:lnTo>
                      <a:pt x="502" y="395"/>
                    </a:lnTo>
                    <a:lnTo>
                      <a:pt x="498" y="393"/>
                    </a:lnTo>
                    <a:lnTo>
                      <a:pt x="493" y="386"/>
                    </a:lnTo>
                    <a:lnTo>
                      <a:pt x="484" y="376"/>
                    </a:lnTo>
                    <a:lnTo>
                      <a:pt x="477" y="368"/>
                    </a:lnTo>
                    <a:lnTo>
                      <a:pt x="473" y="354"/>
                    </a:lnTo>
                    <a:lnTo>
                      <a:pt x="470" y="339"/>
                    </a:lnTo>
                    <a:lnTo>
                      <a:pt x="470" y="330"/>
                    </a:lnTo>
                    <a:lnTo>
                      <a:pt x="467" y="324"/>
                    </a:lnTo>
                    <a:lnTo>
                      <a:pt x="462" y="321"/>
                    </a:lnTo>
                    <a:lnTo>
                      <a:pt x="453" y="318"/>
                    </a:lnTo>
                    <a:lnTo>
                      <a:pt x="431" y="315"/>
                    </a:lnTo>
                    <a:lnTo>
                      <a:pt x="405" y="315"/>
                    </a:lnTo>
                    <a:lnTo>
                      <a:pt x="397" y="317"/>
                    </a:lnTo>
                    <a:lnTo>
                      <a:pt x="396" y="321"/>
                    </a:lnTo>
                    <a:lnTo>
                      <a:pt x="391" y="324"/>
                    </a:lnTo>
                    <a:lnTo>
                      <a:pt x="379" y="326"/>
                    </a:lnTo>
                    <a:lnTo>
                      <a:pt x="363" y="326"/>
                    </a:lnTo>
                    <a:lnTo>
                      <a:pt x="353" y="324"/>
                    </a:lnTo>
                    <a:lnTo>
                      <a:pt x="345" y="324"/>
                    </a:lnTo>
                    <a:lnTo>
                      <a:pt x="338" y="327"/>
                    </a:lnTo>
                    <a:lnTo>
                      <a:pt x="332" y="333"/>
                    </a:lnTo>
                    <a:lnTo>
                      <a:pt x="332" y="332"/>
                    </a:lnTo>
                    <a:lnTo>
                      <a:pt x="317" y="342"/>
                    </a:lnTo>
                    <a:lnTo>
                      <a:pt x="305" y="358"/>
                    </a:lnTo>
                    <a:lnTo>
                      <a:pt x="307" y="365"/>
                    </a:lnTo>
                    <a:lnTo>
                      <a:pt x="308" y="369"/>
                    </a:lnTo>
                    <a:lnTo>
                      <a:pt x="305" y="374"/>
                    </a:lnTo>
                    <a:lnTo>
                      <a:pt x="289" y="364"/>
                    </a:lnTo>
                    <a:lnTo>
                      <a:pt x="281" y="354"/>
                    </a:lnTo>
                    <a:lnTo>
                      <a:pt x="277" y="342"/>
                    </a:lnTo>
                    <a:lnTo>
                      <a:pt x="268" y="332"/>
                    </a:lnTo>
                    <a:lnTo>
                      <a:pt x="258" y="330"/>
                    </a:lnTo>
                    <a:lnTo>
                      <a:pt x="247" y="333"/>
                    </a:lnTo>
                    <a:lnTo>
                      <a:pt x="237" y="330"/>
                    </a:lnTo>
                    <a:lnTo>
                      <a:pt x="229" y="322"/>
                    </a:lnTo>
                    <a:lnTo>
                      <a:pt x="222" y="315"/>
                    </a:lnTo>
                    <a:lnTo>
                      <a:pt x="217" y="293"/>
                    </a:lnTo>
                    <a:lnTo>
                      <a:pt x="210" y="288"/>
                    </a:lnTo>
                    <a:lnTo>
                      <a:pt x="204" y="287"/>
                    </a:lnTo>
                    <a:lnTo>
                      <a:pt x="198" y="288"/>
                    </a:lnTo>
                    <a:lnTo>
                      <a:pt x="194" y="293"/>
                    </a:lnTo>
                    <a:lnTo>
                      <a:pt x="179" y="299"/>
                    </a:lnTo>
                    <a:lnTo>
                      <a:pt x="162" y="299"/>
                    </a:lnTo>
                    <a:lnTo>
                      <a:pt x="148" y="296"/>
                    </a:lnTo>
                    <a:lnTo>
                      <a:pt x="134" y="293"/>
                    </a:lnTo>
                    <a:lnTo>
                      <a:pt x="125" y="288"/>
                    </a:lnTo>
                    <a:lnTo>
                      <a:pt x="119" y="283"/>
                    </a:lnTo>
                    <a:lnTo>
                      <a:pt x="113" y="280"/>
                    </a:lnTo>
                    <a:lnTo>
                      <a:pt x="106" y="280"/>
                    </a:lnTo>
                    <a:lnTo>
                      <a:pt x="98" y="283"/>
                    </a:lnTo>
                    <a:lnTo>
                      <a:pt x="90" y="290"/>
                    </a:lnTo>
                    <a:lnTo>
                      <a:pt x="84" y="277"/>
                    </a:lnTo>
                    <a:lnTo>
                      <a:pt x="79" y="270"/>
                    </a:lnTo>
                    <a:lnTo>
                      <a:pt x="73" y="264"/>
                    </a:lnTo>
                    <a:lnTo>
                      <a:pt x="67" y="260"/>
                    </a:lnTo>
                    <a:lnTo>
                      <a:pt x="60" y="258"/>
                    </a:lnTo>
                    <a:lnTo>
                      <a:pt x="56" y="254"/>
                    </a:lnTo>
                    <a:lnTo>
                      <a:pt x="48" y="247"/>
                    </a:lnTo>
                    <a:lnTo>
                      <a:pt x="42" y="236"/>
                    </a:lnTo>
                    <a:lnTo>
                      <a:pt x="28" y="215"/>
                    </a:lnTo>
                    <a:lnTo>
                      <a:pt x="16" y="196"/>
                    </a:lnTo>
                    <a:lnTo>
                      <a:pt x="9" y="176"/>
                    </a:lnTo>
                    <a:lnTo>
                      <a:pt x="5" y="154"/>
                    </a:lnTo>
                    <a:lnTo>
                      <a:pt x="2" y="131"/>
                    </a:lnTo>
                    <a:lnTo>
                      <a:pt x="0" y="117"/>
                    </a:lnTo>
                    <a:lnTo>
                      <a:pt x="2" y="108"/>
                    </a:lnTo>
                    <a:lnTo>
                      <a:pt x="5" y="103"/>
                    </a:lnTo>
                    <a:lnTo>
                      <a:pt x="13" y="93"/>
                    </a:lnTo>
                    <a:lnTo>
                      <a:pt x="13" y="87"/>
                    </a:lnTo>
                    <a:lnTo>
                      <a:pt x="9" y="80"/>
                    </a:lnTo>
                    <a:lnTo>
                      <a:pt x="8" y="58"/>
                    </a:lnTo>
                    <a:lnTo>
                      <a:pt x="5" y="42"/>
                    </a:lnTo>
                    <a:lnTo>
                      <a:pt x="5" y="21"/>
                    </a:lnTo>
                    <a:lnTo>
                      <a:pt x="13" y="24"/>
                    </a:lnTo>
                    <a:lnTo>
                      <a:pt x="16" y="24"/>
                    </a:lnTo>
                    <a:lnTo>
                      <a:pt x="20" y="19"/>
                    </a:lnTo>
                    <a:lnTo>
                      <a:pt x="20" y="0"/>
                    </a:lnTo>
                    <a:lnTo>
                      <a:pt x="339" y="0"/>
                    </a:lnTo>
                    <a:lnTo>
                      <a:pt x="349" y="12"/>
                    </a:lnTo>
                    <a:lnTo>
                      <a:pt x="371" y="14"/>
                    </a:lnTo>
                    <a:lnTo>
                      <a:pt x="376" y="19"/>
                    </a:lnTo>
                    <a:lnTo>
                      <a:pt x="385" y="21"/>
                    </a:lnTo>
                    <a:lnTo>
                      <a:pt x="383" y="27"/>
                    </a:lnTo>
                    <a:lnTo>
                      <a:pt x="371" y="40"/>
                    </a:lnTo>
                    <a:lnTo>
                      <a:pt x="374" y="43"/>
                    </a:lnTo>
                    <a:lnTo>
                      <a:pt x="382" y="45"/>
                    </a:lnTo>
                    <a:lnTo>
                      <a:pt x="402" y="45"/>
                    </a:lnTo>
                    <a:lnTo>
                      <a:pt x="414" y="37"/>
                    </a:lnTo>
                    <a:lnTo>
                      <a:pt x="420" y="42"/>
                    </a:lnTo>
                    <a:lnTo>
                      <a:pt x="431" y="43"/>
                    </a:lnTo>
                    <a:lnTo>
                      <a:pt x="436" y="40"/>
                    </a:lnTo>
                    <a:lnTo>
                      <a:pt x="441" y="40"/>
                    </a:lnTo>
                    <a:lnTo>
                      <a:pt x="444" y="42"/>
                    </a:lnTo>
                    <a:lnTo>
                      <a:pt x="448" y="45"/>
                    </a:lnTo>
                    <a:lnTo>
                      <a:pt x="448" y="51"/>
                    </a:lnTo>
                    <a:lnTo>
                      <a:pt x="447" y="55"/>
                    </a:lnTo>
                    <a:lnTo>
                      <a:pt x="442" y="56"/>
                    </a:lnTo>
                    <a:lnTo>
                      <a:pt x="436" y="58"/>
                    </a:lnTo>
                    <a:lnTo>
                      <a:pt x="430" y="56"/>
                    </a:lnTo>
                    <a:lnTo>
                      <a:pt x="425" y="56"/>
                    </a:lnTo>
                    <a:lnTo>
                      <a:pt x="423" y="62"/>
                    </a:lnTo>
                    <a:lnTo>
                      <a:pt x="420" y="71"/>
                    </a:lnTo>
                    <a:lnTo>
                      <a:pt x="425" y="80"/>
                    </a:lnTo>
                    <a:lnTo>
                      <a:pt x="425" y="83"/>
                    </a:lnTo>
                    <a:lnTo>
                      <a:pt x="423" y="88"/>
                    </a:lnTo>
                    <a:lnTo>
                      <a:pt x="417" y="103"/>
                    </a:lnTo>
                    <a:lnTo>
                      <a:pt x="416" y="117"/>
                    </a:lnTo>
                    <a:lnTo>
                      <a:pt x="417" y="124"/>
                    </a:lnTo>
                    <a:lnTo>
                      <a:pt x="421" y="131"/>
                    </a:lnTo>
                    <a:lnTo>
                      <a:pt x="428" y="129"/>
                    </a:lnTo>
                    <a:lnTo>
                      <a:pt x="433" y="124"/>
                    </a:lnTo>
                    <a:lnTo>
                      <a:pt x="434" y="117"/>
                    </a:lnTo>
                    <a:lnTo>
                      <a:pt x="436" y="108"/>
                    </a:lnTo>
                    <a:lnTo>
                      <a:pt x="436" y="105"/>
                    </a:lnTo>
                    <a:lnTo>
                      <a:pt x="439" y="81"/>
                    </a:lnTo>
                    <a:lnTo>
                      <a:pt x="444" y="77"/>
                    </a:lnTo>
                    <a:lnTo>
                      <a:pt x="447" y="70"/>
                    </a:lnTo>
                    <a:lnTo>
                      <a:pt x="448" y="64"/>
                    </a:lnTo>
                    <a:lnTo>
                      <a:pt x="449" y="61"/>
                    </a:lnTo>
                    <a:lnTo>
                      <a:pt x="453" y="62"/>
                    </a:lnTo>
                    <a:lnTo>
                      <a:pt x="460" y="61"/>
                    </a:lnTo>
                    <a:lnTo>
                      <a:pt x="465" y="64"/>
                    </a:lnTo>
                    <a:lnTo>
                      <a:pt x="467" y="70"/>
                    </a:lnTo>
                    <a:lnTo>
                      <a:pt x="467" y="77"/>
                    </a:lnTo>
                    <a:lnTo>
                      <a:pt x="467" y="75"/>
                    </a:lnTo>
                    <a:lnTo>
                      <a:pt x="464" y="84"/>
                    </a:lnTo>
                    <a:lnTo>
                      <a:pt x="464" y="87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7" y="88"/>
                    </a:lnTo>
                    <a:lnTo>
                      <a:pt x="470" y="88"/>
                    </a:lnTo>
                    <a:lnTo>
                      <a:pt x="476" y="96"/>
                    </a:lnTo>
                    <a:lnTo>
                      <a:pt x="479" y="103"/>
                    </a:lnTo>
                    <a:lnTo>
                      <a:pt x="476" y="118"/>
                    </a:lnTo>
                    <a:lnTo>
                      <a:pt x="476" y="124"/>
                    </a:lnTo>
                    <a:lnTo>
                      <a:pt x="477" y="126"/>
                    </a:lnTo>
                    <a:lnTo>
                      <a:pt x="493" y="126"/>
                    </a:lnTo>
                    <a:lnTo>
                      <a:pt x="504" y="124"/>
                    </a:lnTo>
                    <a:lnTo>
                      <a:pt x="511" y="120"/>
                    </a:lnTo>
                    <a:lnTo>
                      <a:pt x="519" y="114"/>
                    </a:lnTo>
                    <a:lnTo>
                      <a:pt x="527" y="108"/>
                    </a:lnTo>
                    <a:lnTo>
                      <a:pt x="528" y="103"/>
                    </a:lnTo>
                    <a:lnTo>
                      <a:pt x="527" y="99"/>
                    </a:lnTo>
                    <a:lnTo>
                      <a:pt x="528" y="96"/>
                    </a:lnTo>
                    <a:lnTo>
                      <a:pt x="532" y="93"/>
                    </a:lnTo>
                    <a:lnTo>
                      <a:pt x="536" y="90"/>
                    </a:lnTo>
                    <a:lnTo>
                      <a:pt x="552" y="88"/>
                    </a:lnTo>
                    <a:lnTo>
                      <a:pt x="564" y="83"/>
                    </a:lnTo>
                    <a:lnTo>
                      <a:pt x="569" y="75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6" name="Freeform 287"/>
              <p:cNvSpPr>
                <a:spLocks/>
              </p:cNvSpPr>
              <p:nvPr/>
            </p:nvSpPr>
            <p:spPr bwMode="auto">
              <a:xfrm>
                <a:off x="1516836" y="4005991"/>
                <a:ext cx="27292" cy="29239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0"/>
                    </a:moveTo>
                    <a:lnTo>
                      <a:pt x="14" y="2"/>
                    </a:lnTo>
                    <a:lnTo>
                      <a:pt x="16" y="9"/>
                    </a:lnTo>
                    <a:lnTo>
                      <a:pt x="14" y="14"/>
                    </a:lnTo>
                    <a:lnTo>
                      <a:pt x="8" y="16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2" y="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7" name="Freeform 288"/>
              <p:cNvSpPr>
                <a:spLocks/>
              </p:cNvSpPr>
              <p:nvPr/>
            </p:nvSpPr>
            <p:spPr bwMode="auto">
              <a:xfrm>
                <a:off x="1546077" y="4013789"/>
                <a:ext cx="27292" cy="29239"/>
              </a:xfrm>
              <a:custGeom>
                <a:avLst/>
                <a:gdLst>
                  <a:gd name="T0" fmla="*/ 2147483647 w 17"/>
                  <a:gd name="T1" fmla="*/ 0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2147483647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7" y="0"/>
                    </a:moveTo>
                    <a:lnTo>
                      <a:pt x="14" y="1"/>
                    </a:lnTo>
                    <a:lnTo>
                      <a:pt x="16" y="8"/>
                    </a:lnTo>
                    <a:lnTo>
                      <a:pt x="14" y="13"/>
                    </a:lnTo>
                    <a:lnTo>
                      <a:pt x="7" y="16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" name="Freeform 289"/>
              <p:cNvSpPr>
                <a:spLocks/>
              </p:cNvSpPr>
              <p:nvPr/>
            </p:nvSpPr>
            <p:spPr bwMode="auto">
              <a:xfrm>
                <a:off x="1526583" y="3974802"/>
                <a:ext cx="29243" cy="29239"/>
              </a:xfrm>
              <a:custGeom>
                <a:avLst/>
                <a:gdLst>
                  <a:gd name="T0" fmla="*/ 2147483647 w 17"/>
                  <a:gd name="T1" fmla="*/ 2147483647 h 17"/>
                  <a:gd name="T2" fmla="*/ 2147483647 w 17"/>
                  <a:gd name="T3" fmla="*/ 2147483647 h 17"/>
                  <a:gd name="T4" fmla="*/ 2147483647 w 17"/>
                  <a:gd name="T5" fmla="*/ 2147483647 h 17"/>
                  <a:gd name="T6" fmla="*/ 2147483647 w 17"/>
                  <a:gd name="T7" fmla="*/ 2147483647 h 17"/>
                  <a:gd name="T8" fmla="*/ 2147483647 w 17"/>
                  <a:gd name="T9" fmla="*/ 0 h 17"/>
                  <a:gd name="T10" fmla="*/ 2147483647 w 17"/>
                  <a:gd name="T11" fmla="*/ 2147483647 h 17"/>
                  <a:gd name="T12" fmla="*/ 0 w 17"/>
                  <a:gd name="T13" fmla="*/ 2147483647 h 17"/>
                  <a:gd name="T14" fmla="*/ 2147483647 w 17"/>
                  <a:gd name="T15" fmla="*/ 2147483647 h 17"/>
                  <a:gd name="T16" fmla="*/ 2147483647 w 17"/>
                  <a:gd name="T17" fmla="*/ 2147483647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5" y="16"/>
                    </a:moveTo>
                    <a:lnTo>
                      <a:pt x="14" y="13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92D050"/>
              </a:solidFill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969696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22" name="Rectangle 321"/>
          <p:cNvSpPr/>
          <p:nvPr/>
        </p:nvSpPr>
        <p:spPr>
          <a:xfrm>
            <a:off x="2286000" y="1371600"/>
            <a:ext cx="6553200" cy="44196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…virtual stores…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8000"/>
                </a:solidFill>
              </a:rPr>
              <a:t>Post </a:t>
            </a:r>
            <a:r>
              <a:rPr lang="en-US" sz="2400" dirty="0" smtClean="0">
                <a:solidFill>
                  <a:srgbClr val="008000"/>
                </a:solidFill>
              </a:rPr>
              <a:t>community events to the store page.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200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2438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3" name="Diagram 322"/>
          <p:cNvGraphicFramePr/>
          <p:nvPr/>
        </p:nvGraphicFramePr>
        <p:xfrm>
          <a:off x="2971800" y="1600200"/>
          <a:ext cx="5334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…network…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200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2438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1676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 l="11875" t="17000" r="10625" b="15000"/>
          <a:stretch>
            <a:fillRect/>
          </a:stretch>
        </p:blipFill>
        <p:spPr bwMode="auto">
          <a:xfrm>
            <a:off x="2971800" y="1981200"/>
            <a:ext cx="5172637" cy="283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Global Hour Tracking System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…community…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Redefining Community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3200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2438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1676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1371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819400" y="2209800"/>
            <a:ext cx="248523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Re-engage </a:t>
            </a:r>
            <a:r>
              <a:rPr lang="en-US" sz="2200" dirty="0" smtClean="0"/>
              <a:t>p</a:t>
            </a:r>
            <a:r>
              <a:rPr lang="en-US" sz="2200" dirty="0" smtClean="0"/>
              <a:t>artners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3276600" y="2971800"/>
            <a:ext cx="37503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Re-ignite </a:t>
            </a:r>
            <a:r>
              <a:rPr lang="en-US" sz="2200" dirty="0" smtClean="0"/>
              <a:t>b</a:t>
            </a:r>
            <a:r>
              <a:rPr lang="en-US" sz="2200" dirty="0" smtClean="0"/>
              <a:t>ond </a:t>
            </a:r>
            <a:r>
              <a:rPr lang="en-US" sz="2200" dirty="0" smtClean="0"/>
              <a:t>with </a:t>
            </a:r>
            <a:r>
              <a:rPr lang="en-US" sz="2200" dirty="0" smtClean="0"/>
              <a:t>customers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1" name="Rectangle 20"/>
          <p:cNvSpPr/>
          <p:nvPr/>
        </p:nvSpPr>
        <p:spPr>
          <a:xfrm>
            <a:off x="3810000" y="3733800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Make </a:t>
            </a:r>
            <a:r>
              <a:rPr lang="en-US" sz="2200" dirty="0" smtClean="0"/>
              <a:t>stores </a:t>
            </a:r>
            <a:r>
              <a:rPr lang="en-US" sz="2200" dirty="0" smtClean="0"/>
              <a:t>the </a:t>
            </a:r>
            <a:r>
              <a:rPr lang="en-US" sz="2200" dirty="0" smtClean="0"/>
              <a:t>heart </a:t>
            </a:r>
            <a:r>
              <a:rPr lang="en-US" sz="2200" dirty="0" smtClean="0"/>
              <a:t>of our </a:t>
            </a:r>
            <a:r>
              <a:rPr lang="en-US" sz="2200" dirty="0" smtClean="0"/>
              <a:t>local </a:t>
            </a:r>
            <a:r>
              <a:rPr lang="en-US" sz="2200" dirty="0" smtClean="0"/>
              <a:t>n</a:t>
            </a:r>
            <a:r>
              <a:rPr lang="en-US" sz="2200" dirty="0" smtClean="0"/>
              <a:t>eighborhood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22" name="Picture 21" descr="Starbucks 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86000" y="2133600"/>
            <a:ext cx="518139" cy="533400"/>
          </a:xfrm>
          <a:prstGeom prst="rect">
            <a:avLst/>
          </a:prstGeom>
        </p:spPr>
      </p:pic>
      <p:pic>
        <p:nvPicPr>
          <p:cNvPr id="23" name="Picture 22" descr="Starbucks 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819400" y="2895600"/>
            <a:ext cx="518139" cy="533400"/>
          </a:xfrm>
          <a:prstGeom prst="rect">
            <a:avLst/>
          </a:prstGeom>
        </p:spPr>
      </p:pic>
      <p:pic>
        <p:nvPicPr>
          <p:cNvPr id="24" name="Picture 23" descr="Starbucks 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52800" y="3810000"/>
            <a:ext cx="51813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…V2V…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One Million is a big number.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5600" y="16764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432048" y="1979612"/>
            <a:ext cx="301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3429000" y="1752600"/>
            <a:ext cx="1981200" cy="3417332"/>
            <a:chOff x="2590800" y="1828800"/>
            <a:chExt cx="1981200" cy="341733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590800" y="5029200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90800" y="4341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90800" y="2817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90800" y="3579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9400" y="1828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1,000,0000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5600" y="33644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500,0000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600" y="4876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4953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4267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3505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2743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1981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895600" y="1676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/>
        </p:nvSpPr>
        <p:spPr>
          <a:xfrm>
            <a:off x="5638800" y="2667000"/>
            <a:ext cx="98135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JOIN….</a:t>
            </a:r>
            <a:endParaRPr lang="en-US" sz="2200" dirty="0"/>
          </a:p>
        </p:txBody>
      </p:sp>
      <p:sp>
        <p:nvSpPr>
          <p:cNvPr id="45" name="Rectangle 44"/>
          <p:cNvSpPr/>
          <p:nvPr/>
        </p:nvSpPr>
        <p:spPr>
          <a:xfrm>
            <a:off x="6096000" y="3352800"/>
            <a:ext cx="134203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PLEDGE….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6705600" y="4038600"/>
            <a:ext cx="1676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REDEFINE….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772400" cy="6096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dirty="0" smtClean="0"/>
              <a:t>Everyday a barista touches the life of someone.  </a:t>
            </a:r>
            <a:endParaRPr lang="en-US" sz="2400" dirty="0"/>
          </a:p>
        </p:txBody>
      </p:sp>
      <p:pic>
        <p:nvPicPr>
          <p:cNvPr id="15" name="Picture 14" descr="Starbucks_Barista_Employ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057400"/>
            <a:ext cx="4238625" cy="39164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…around the world…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71600" y="4005991"/>
            <a:ext cx="85776" cy="54581"/>
            <a:chOff x="99" y="2738"/>
            <a:chExt cx="35" cy="24"/>
          </a:xfrm>
          <a:solidFill>
            <a:srgbClr val="92D050"/>
          </a:solidFill>
        </p:grpSpPr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123" y="2738"/>
              <a:ext cx="11" cy="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1"/>
                </a:cxn>
                <a:cxn ang="0">
                  <a:pos x="16" y="9"/>
                </a:cxn>
                <a:cxn ang="0">
                  <a:pos x="13" y="14"/>
                </a:cxn>
                <a:cxn ang="0">
                  <a:pos x="7" y="16"/>
                </a:cxn>
                <a:cxn ang="0">
                  <a:pos x="3" y="14"/>
                </a:cxn>
                <a:cxn ang="0">
                  <a:pos x="0" y="9"/>
                </a:cxn>
                <a:cxn ang="0">
                  <a:pos x="3" y="1"/>
                </a:cxn>
                <a:cxn ang="0">
                  <a:pos x="7" y="0"/>
                </a:cxn>
              </a:cxnLst>
              <a:rect l="0" t="0" r="r" b="b"/>
              <a:pathLst>
                <a:path w="17" h="17">
                  <a:moveTo>
                    <a:pt x="7" y="0"/>
                  </a:moveTo>
                  <a:lnTo>
                    <a:pt x="13" y="1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7" y="16"/>
                  </a:lnTo>
                  <a:lnTo>
                    <a:pt x="3" y="14"/>
                  </a:lnTo>
                  <a:lnTo>
                    <a:pt x="0" y="9"/>
                  </a:lnTo>
                  <a:lnTo>
                    <a:pt x="3" y="1"/>
                  </a:lnTo>
                  <a:lnTo>
                    <a:pt x="7" y="0"/>
                  </a:lnTo>
                </a:path>
              </a:pathLst>
            </a:custGeom>
            <a:grpFill/>
            <a:ln w="127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99" y="2750"/>
              <a:ext cx="12" cy="12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12"/>
                </a:cxn>
                <a:cxn ang="0">
                  <a:pos x="16" y="5"/>
                </a:cxn>
                <a:cxn ang="0">
                  <a:pos x="13" y="1"/>
                </a:cxn>
                <a:cxn ang="0">
                  <a:pos x="7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2" y="12"/>
                </a:cxn>
                <a:cxn ang="0">
                  <a:pos x="7" y="16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13" y="12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12"/>
                  </a:lnTo>
                  <a:lnTo>
                    <a:pt x="7" y="16"/>
                  </a:lnTo>
                </a:path>
              </a:pathLst>
            </a:custGeom>
            <a:grpFill/>
            <a:ln w="127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112" y="2744"/>
              <a:ext cx="11" cy="13"/>
            </a:xfrm>
            <a:custGeom>
              <a:avLst/>
              <a:gdLst/>
              <a:ahLst/>
              <a:cxnLst>
                <a:cxn ang="0">
                  <a:pos x="9" y="16"/>
                </a:cxn>
                <a:cxn ang="0">
                  <a:pos x="13" y="13"/>
                </a:cxn>
                <a:cxn ang="0">
                  <a:pos x="16" y="8"/>
                </a:cxn>
                <a:cxn ang="0">
                  <a:pos x="13" y="3"/>
                </a:cxn>
                <a:cxn ang="0">
                  <a:pos x="9" y="0"/>
                </a:cxn>
                <a:cxn ang="0">
                  <a:pos x="1" y="3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9" y="16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lnTo>
                    <a:pt x="13" y="13"/>
                  </a:lnTo>
                  <a:lnTo>
                    <a:pt x="16" y="8"/>
                  </a:lnTo>
                  <a:lnTo>
                    <a:pt x="13" y="3"/>
                  </a:lnTo>
                  <a:lnTo>
                    <a:pt x="9" y="0"/>
                  </a:lnTo>
                  <a:lnTo>
                    <a:pt x="1" y="3"/>
                  </a:lnTo>
                  <a:lnTo>
                    <a:pt x="0" y="8"/>
                  </a:lnTo>
                  <a:lnTo>
                    <a:pt x="1" y="13"/>
                  </a:lnTo>
                  <a:lnTo>
                    <a:pt x="9" y="16"/>
                  </a:lnTo>
                </a:path>
              </a:pathLst>
            </a:custGeom>
            <a:grpFill/>
            <a:ln w="127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825079" y="1633687"/>
            <a:ext cx="3937921" cy="2590627"/>
            <a:chOff x="4825079" y="1633687"/>
            <a:chExt cx="3937921" cy="2590627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382703" y="1947526"/>
              <a:ext cx="118917" cy="294343"/>
            </a:xfrm>
            <a:custGeom>
              <a:avLst/>
              <a:gdLst>
                <a:gd name="T0" fmla="*/ 2147483647 w 75"/>
                <a:gd name="T1" fmla="*/ 2147483647 h 181"/>
                <a:gd name="T2" fmla="*/ 2147483647 w 75"/>
                <a:gd name="T3" fmla="*/ 2147483647 h 181"/>
                <a:gd name="T4" fmla="*/ 2147483647 w 75"/>
                <a:gd name="T5" fmla="*/ 0 h 181"/>
                <a:gd name="T6" fmla="*/ 2147483647 w 75"/>
                <a:gd name="T7" fmla="*/ 2147483647 h 181"/>
                <a:gd name="T8" fmla="*/ 2147483647 w 75"/>
                <a:gd name="T9" fmla="*/ 2147483647 h 181"/>
                <a:gd name="T10" fmla="*/ 2147483647 w 75"/>
                <a:gd name="T11" fmla="*/ 2147483647 h 181"/>
                <a:gd name="T12" fmla="*/ 2147483647 w 75"/>
                <a:gd name="T13" fmla="*/ 2147483647 h 181"/>
                <a:gd name="T14" fmla="*/ 2147483647 w 75"/>
                <a:gd name="T15" fmla="*/ 2147483647 h 181"/>
                <a:gd name="T16" fmla="*/ 2147483647 w 75"/>
                <a:gd name="T17" fmla="*/ 2147483647 h 181"/>
                <a:gd name="T18" fmla="*/ 0 w 75"/>
                <a:gd name="T19" fmla="*/ 2147483647 h 181"/>
                <a:gd name="T20" fmla="*/ 0 w 75"/>
                <a:gd name="T21" fmla="*/ 2147483647 h 181"/>
                <a:gd name="T22" fmla="*/ 2147483647 w 75"/>
                <a:gd name="T23" fmla="*/ 2147483647 h 181"/>
                <a:gd name="T24" fmla="*/ 2147483647 w 75"/>
                <a:gd name="T25" fmla="*/ 2147483647 h 181"/>
                <a:gd name="T26" fmla="*/ 2147483647 w 75"/>
                <a:gd name="T27" fmla="*/ 2147483647 h 181"/>
                <a:gd name="T28" fmla="*/ 2147483647 w 75"/>
                <a:gd name="T29" fmla="*/ 2147483647 h 181"/>
                <a:gd name="T30" fmla="*/ 2147483647 w 75"/>
                <a:gd name="T31" fmla="*/ 2147483647 h 181"/>
                <a:gd name="T32" fmla="*/ 2147483647 w 75"/>
                <a:gd name="T33" fmla="*/ 2147483647 h 181"/>
                <a:gd name="T34" fmla="*/ 2147483647 w 75"/>
                <a:gd name="T35" fmla="*/ 2147483647 h 181"/>
                <a:gd name="T36" fmla="*/ 2147483647 w 75"/>
                <a:gd name="T37" fmla="*/ 2147483647 h 181"/>
                <a:gd name="T38" fmla="*/ 2147483647 w 75"/>
                <a:gd name="T39" fmla="*/ 2147483647 h 181"/>
                <a:gd name="T40" fmla="*/ 2147483647 w 75"/>
                <a:gd name="T41" fmla="*/ 2147483647 h 181"/>
                <a:gd name="T42" fmla="*/ 2147483647 w 75"/>
                <a:gd name="T43" fmla="*/ 2147483647 h 181"/>
                <a:gd name="T44" fmla="*/ 2147483647 w 75"/>
                <a:gd name="T45" fmla="*/ 2147483647 h 181"/>
                <a:gd name="T46" fmla="*/ 2147483647 w 75"/>
                <a:gd name="T47" fmla="*/ 2147483647 h 181"/>
                <a:gd name="T48" fmla="*/ 2147483647 w 75"/>
                <a:gd name="T49" fmla="*/ 2147483647 h 181"/>
                <a:gd name="T50" fmla="*/ 2147483647 w 75"/>
                <a:gd name="T51" fmla="*/ 2147483647 h 181"/>
                <a:gd name="T52" fmla="*/ 2147483647 w 75"/>
                <a:gd name="T53" fmla="*/ 2147483647 h 181"/>
                <a:gd name="T54" fmla="*/ 2147483647 w 75"/>
                <a:gd name="T55" fmla="*/ 2147483647 h 181"/>
                <a:gd name="T56" fmla="*/ 2147483647 w 75"/>
                <a:gd name="T57" fmla="*/ 2147483647 h 181"/>
                <a:gd name="T58" fmla="*/ 2147483647 w 75"/>
                <a:gd name="T59" fmla="*/ 2147483647 h 181"/>
                <a:gd name="T60" fmla="*/ 2147483647 w 75"/>
                <a:gd name="T61" fmla="*/ 2147483647 h 181"/>
                <a:gd name="T62" fmla="*/ 2147483647 w 75"/>
                <a:gd name="T63" fmla="*/ 2147483647 h 181"/>
                <a:gd name="T64" fmla="*/ 2147483647 w 75"/>
                <a:gd name="T65" fmla="*/ 2147483647 h 181"/>
                <a:gd name="T66" fmla="*/ 2147483647 w 75"/>
                <a:gd name="T67" fmla="*/ 2147483647 h 181"/>
                <a:gd name="T68" fmla="*/ 2147483647 w 75"/>
                <a:gd name="T69" fmla="*/ 2147483647 h 181"/>
                <a:gd name="T70" fmla="*/ 2147483647 w 75"/>
                <a:gd name="T71" fmla="*/ 2147483647 h 181"/>
                <a:gd name="T72" fmla="*/ 2147483647 w 75"/>
                <a:gd name="T73" fmla="*/ 2147483647 h 181"/>
                <a:gd name="T74" fmla="*/ 2147483647 w 75"/>
                <a:gd name="T75" fmla="*/ 2147483647 h 181"/>
                <a:gd name="T76" fmla="*/ 2147483647 w 75"/>
                <a:gd name="T77" fmla="*/ 2147483647 h 181"/>
                <a:gd name="T78" fmla="*/ 2147483647 w 75"/>
                <a:gd name="T79" fmla="*/ 2147483647 h 18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5"/>
                <a:gd name="T121" fmla="*/ 0 h 181"/>
                <a:gd name="T122" fmla="*/ 75 w 75"/>
                <a:gd name="T123" fmla="*/ 181 h 18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5" h="181">
                  <a:moveTo>
                    <a:pt x="63" y="10"/>
                  </a:moveTo>
                  <a:lnTo>
                    <a:pt x="63" y="3"/>
                  </a:lnTo>
                  <a:lnTo>
                    <a:pt x="62" y="0"/>
                  </a:lnTo>
                  <a:lnTo>
                    <a:pt x="58" y="3"/>
                  </a:lnTo>
                  <a:lnTo>
                    <a:pt x="54" y="10"/>
                  </a:lnTo>
                  <a:lnTo>
                    <a:pt x="41" y="24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7" y="88"/>
                  </a:lnTo>
                  <a:lnTo>
                    <a:pt x="0" y="111"/>
                  </a:lnTo>
                  <a:lnTo>
                    <a:pt x="0" y="143"/>
                  </a:lnTo>
                  <a:lnTo>
                    <a:pt x="4" y="144"/>
                  </a:lnTo>
                  <a:lnTo>
                    <a:pt x="4" y="152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5" y="171"/>
                  </a:lnTo>
                  <a:lnTo>
                    <a:pt x="13" y="172"/>
                  </a:lnTo>
                  <a:lnTo>
                    <a:pt x="21" y="174"/>
                  </a:lnTo>
                  <a:lnTo>
                    <a:pt x="25" y="180"/>
                  </a:lnTo>
                  <a:lnTo>
                    <a:pt x="24" y="177"/>
                  </a:lnTo>
                  <a:lnTo>
                    <a:pt x="33" y="180"/>
                  </a:lnTo>
                  <a:lnTo>
                    <a:pt x="36" y="180"/>
                  </a:lnTo>
                  <a:lnTo>
                    <a:pt x="41" y="177"/>
                  </a:lnTo>
                  <a:lnTo>
                    <a:pt x="41" y="172"/>
                  </a:lnTo>
                  <a:lnTo>
                    <a:pt x="41" y="166"/>
                  </a:lnTo>
                  <a:lnTo>
                    <a:pt x="33" y="163"/>
                  </a:lnTo>
                  <a:lnTo>
                    <a:pt x="25" y="152"/>
                  </a:lnTo>
                  <a:lnTo>
                    <a:pt x="21" y="134"/>
                  </a:lnTo>
                  <a:lnTo>
                    <a:pt x="21" y="119"/>
                  </a:lnTo>
                  <a:lnTo>
                    <a:pt x="22" y="107"/>
                  </a:lnTo>
                  <a:lnTo>
                    <a:pt x="29" y="97"/>
                  </a:lnTo>
                  <a:lnTo>
                    <a:pt x="27" y="86"/>
                  </a:lnTo>
                  <a:lnTo>
                    <a:pt x="33" y="74"/>
                  </a:lnTo>
                  <a:lnTo>
                    <a:pt x="41" y="63"/>
                  </a:lnTo>
                  <a:lnTo>
                    <a:pt x="44" y="57"/>
                  </a:lnTo>
                  <a:lnTo>
                    <a:pt x="47" y="51"/>
                  </a:lnTo>
                  <a:lnTo>
                    <a:pt x="57" y="36"/>
                  </a:lnTo>
                  <a:lnTo>
                    <a:pt x="74" y="23"/>
                  </a:lnTo>
                  <a:lnTo>
                    <a:pt x="72" y="23"/>
                  </a:lnTo>
                  <a:lnTo>
                    <a:pt x="63" y="1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125373" y="1698015"/>
              <a:ext cx="152058" cy="101364"/>
            </a:xfrm>
            <a:custGeom>
              <a:avLst/>
              <a:gdLst>
                <a:gd name="T0" fmla="*/ 2147483647 w 94"/>
                <a:gd name="T1" fmla="*/ 2147483647 h 64"/>
                <a:gd name="T2" fmla="*/ 2147483647 w 94"/>
                <a:gd name="T3" fmla="*/ 2147483647 h 64"/>
                <a:gd name="T4" fmla="*/ 2147483647 w 94"/>
                <a:gd name="T5" fmla="*/ 2147483647 h 64"/>
                <a:gd name="T6" fmla="*/ 2147483647 w 94"/>
                <a:gd name="T7" fmla="*/ 2147483647 h 64"/>
                <a:gd name="T8" fmla="*/ 0 w 94"/>
                <a:gd name="T9" fmla="*/ 2147483647 h 64"/>
                <a:gd name="T10" fmla="*/ 0 w 94"/>
                <a:gd name="T11" fmla="*/ 2147483647 h 64"/>
                <a:gd name="T12" fmla="*/ 2147483647 w 94"/>
                <a:gd name="T13" fmla="*/ 2147483647 h 64"/>
                <a:gd name="T14" fmla="*/ 2147483647 w 94"/>
                <a:gd name="T15" fmla="*/ 2147483647 h 64"/>
                <a:gd name="T16" fmla="*/ 2147483647 w 94"/>
                <a:gd name="T17" fmla="*/ 2147483647 h 64"/>
                <a:gd name="T18" fmla="*/ 2147483647 w 94"/>
                <a:gd name="T19" fmla="*/ 2147483647 h 64"/>
                <a:gd name="T20" fmla="*/ 2147483647 w 94"/>
                <a:gd name="T21" fmla="*/ 2147483647 h 64"/>
                <a:gd name="T22" fmla="*/ 2147483647 w 94"/>
                <a:gd name="T23" fmla="*/ 2147483647 h 64"/>
                <a:gd name="T24" fmla="*/ 2147483647 w 94"/>
                <a:gd name="T25" fmla="*/ 2147483647 h 64"/>
                <a:gd name="T26" fmla="*/ 2147483647 w 94"/>
                <a:gd name="T27" fmla="*/ 2147483647 h 64"/>
                <a:gd name="T28" fmla="*/ 2147483647 w 94"/>
                <a:gd name="T29" fmla="*/ 2147483647 h 64"/>
                <a:gd name="T30" fmla="*/ 2147483647 w 94"/>
                <a:gd name="T31" fmla="*/ 2147483647 h 64"/>
                <a:gd name="T32" fmla="*/ 2147483647 w 94"/>
                <a:gd name="T33" fmla="*/ 2147483647 h 64"/>
                <a:gd name="T34" fmla="*/ 2147483647 w 94"/>
                <a:gd name="T35" fmla="*/ 2147483647 h 64"/>
                <a:gd name="T36" fmla="*/ 2147483647 w 94"/>
                <a:gd name="T37" fmla="*/ 2147483647 h 64"/>
                <a:gd name="T38" fmla="*/ 2147483647 w 94"/>
                <a:gd name="T39" fmla="*/ 2147483647 h 64"/>
                <a:gd name="T40" fmla="*/ 2147483647 w 94"/>
                <a:gd name="T41" fmla="*/ 2147483647 h 64"/>
                <a:gd name="T42" fmla="*/ 2147483647 w 94"/>
                <a:gd name="T43" fmla="*/ 2147483647 h 64"/>
                <a:gd name="T44" fmla="*/ 2147483647 w 94"/>
                <a:gd name="T45" fmla="*/ 2147483647 h 64"/>
                <a:gd name="T46" fmla="*/ 2147483647 w 94"/>
                <a:gd name="T47" fmla="*/ 2147483647 h 64"/>
                <a:gd name="T48" fmla="*/ 2147483647 w 94"/>
                <a:gd name="T49" fmla="*/ 2147483647 h 64"/>
                <a:gd name="T50" fmla="*/ 2147483647 w 94"/>
                <a:gd name="T51" fmla="*/ 2147483647 h 64"/>
                <a:gd name="T52" fmla="*/ 2147483647 w 94"/>
                <a:gd name="T53" fmla="*/ 0 h 64"/>
                <a:gd name="T54" fmla="*/ 2147483647 w 94"/>
                <a:gd name="T55" fmla="*/ 0 h 64"/>
                <a:gd name="T56" fmla="*/ 2147483647 w 94"/>
                <a:gd name="T57" fmla="*/ 2147483647 h 64"/>
                <a:gd name="T58" fmla="*/ 2147483647 w 94"/>
                <a:gd name="T59" fmla="*/ 2147483647 h 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4"/>
                <a:gd name="T91" fmla="*/ 0 h 64"/>
                <a:gd name="T92" fmla="*/ 94 w 94"/>
                <a:gd name="T93" fmla="*/ 64 h 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4" h="64">
                  <a:moveTo>
                    <a:pt x="20" y="8"/>
                  </a:moveTo>
                  <a:lnTo>
                    <a:pt x="19" y="17"/>
                  </a:lnTo>
                  <a:lnTo>
                    <a:pt x="11" y="18"/>
                  </a:lnTo>
                  <a:lnTo>
                    <a:pt x="4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6" y="33"/>
                  </a:lnTo>
                  <a:lnTo>
                    <a:pt x="22" y="39"/>
                  </a:lnTo>
                  <a:lnTo>
                    <a:pt x="42" y="41"/>
                  </a:lnTo>
                  <a:lnTo>
                    <a:pt x="57" y="63"/>
                  </a:lnTo>
                  <a:lnTo>
                    <a:pt x="71" y="51"/>
                  </a:lnTo>
                  <a:lnTo>
                    <a:pt x="74" y="41"/>
                  </a:lnTo>
                  <a:lnTo>
                    <a:pt x="75" y="41"/>
                  </a:lnTo>
                  <a:lnTo>
                    <a:pt x="88" y="3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91" y="12"/>
                  </a:lnTo>
                  <a:lnTo>
                    <a:pt x="88" y="14"/>
                  </a:lnTo>
                  <a:lnTo>
                    <a:pt x="83" y="18"/>
                  </a:lnTo>
                  <a:lnTo>
                    <a:pt x="66" y="27"/>
                  </a:lnTo>
                  <a:lnTo>
                    <a:pt x="52" y="26"/>
                  </a:lnTo>
                  <a:lnTo>
                    <a:pt x="52" y="27"/>
                  </a:lnTo>
                  <a:lnTo>
                    <a:pt x="45" y="23"/>
                  </a:lnTo>
                  <a:lnTo>
                    <a:pt x="47" y="15"/>
                  </a:lnTo>
                  <a:lnTo>
                    <a:pt x="52" y="10"/>
                  </a:lnTo>
                  <a:lnTo>
                    <a:pt x="55" y="3"/>
                  </a:lnTo>
                  <a:lnTo>
                    <a:pt x="43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20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248189" y="1692166"/>
              <a:ext cx="29243" cy="29240"/>
            </a:xfrm>
            <a:custGeom>
              <a:avLst/>
              <a:gdLst>
                <a:gd name="T0" fmla="*/ 2147483647 w 18"/>
                <a:gd name="T1" fmla="*/ 0 h 17"/>
                <a:gd name="T2" fmla="*/ 0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2147483647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2147483647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6" y="0"/>
                  </a:move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5" y="14"/>
                  </a:lnTo>
                  <a:lnTo>
                    <a:pt x="17" y="13"/>
                  </a:lnTo>
                  <a:lnTo>
                    <a:pt x="14" y="5"/>
                  </a:lnTo>
                  <a:lnTo>
                    <a:pt x="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261836" y="1813023"/>
              <a:ext cx="35090" cy="29240"/>
            </a:xfrm>
            <a:custGeom>
              <a:avLst/>
              <a:gdLst>
                <a:gd name="T0" fmla="*/ 2147483647 w 21"/>
                <a:gd name="T1" fmla="*/ 0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2147483647 w 21"/>
                <a:gd name="T15" fmla="*/ 2147483647 h 17"/>
                <a:gd name="T16" fmla="*/ 2147483647 w 21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7"/>
                <a:gd name="T29" fmla="*/ 21 w 21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7">
                  <a:moveTo>
                    <a:pt x="10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17" y="14"/>
                  </a:lnTo>
                  <a:lnTo>
                    <a:pt x="10" y="16"/>
                  </a:lnTo>
                  <a:lnTo>
                    <a:pt x="3" y="14"/>
                  </a:lnTo>
                  <a:lnTo>
                    <a:pt x="0" y="5"/>
                  </a:lnTo>
                  <a:lnTo>
                    <a:pt x="3" y="1"/>
                  </a:lnTo>
                  <a:lnTo>
                    <a:pt x="1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6390500" y="1737001"/>
              <a:ext cx="33141" cy="60428"/>
            </a:xfrm>
            <a:custGeom>
              <a:avLst/>
              <a:gdLst>
                <a:gd name="T0" fmla="*/ 2147483647 w 21"/>
                <a:gd name="T1" fmla="*/ 0 h 36"/>
                <a:gd name="T2" fmla="*/ 2147483647 w 21"/>
                <a:gd name="T3" fmla="*/ 2147483647 h 36"/>
                <a:gd name="T4" fmla="*/ 2147483647 w 21"/>
                <a:gd name="T5" fmla="*/ 2147483647 h 36"/>
                <a:gd name="T6" fmla="*/ 2147483647 w 21"/>
                <a:gd name="T7" fmla="*/ 2147483647 h 36"/>
                <a:gd name="T8" fmla="*/ 2147483647 w 21"/>
                <a:gd name="T9" fmla="*/ 2147483647 h 36"/>
                <a:gd name="T10" fmla="*/ 2147483647 w 21"/>
                <a:gd name="T11" fmla="*/ 2147483647 h 36"/>
                <a:gd name="T12" fmla="*/ 2147483647 w 21"/>
                <a:gd name="T13" fmla="*/ 2147483647 h 36"/>
                <a:gd name="T14" fmla="*/ 2147483647 w 21"/>
                <a:gd name="T15" fmla="*/ 2147483647 h 36"/>
                <a:gd name="T16" fmla="*/ 2147483647 w 21"/>
                <a:gd name="T17" fmla="*/ 2147483647 h 36"/>
                <a:gd name="T18" fmla="*/ 0 w 21"/>
                <a:gd name="T19" fmla="*/ 2147483647 h 36"/>
                <a:gd name="T20" fmla="*/ 2147483647 w 21"/>
                <a:gd name="T21" fmla="*/ 2147483647 h 36"/>
                <a:gd name="T22" fmla="*/ 2147483647 w 21"/>
                <a:gd name="T23" fmla="*/ 2147483647 h 36"/>
                <a:gd name="T24" fmla="*/ 2147483647 w 21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36"/>
                <a:gd name="T41" fmla="*/ 21 w 2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36">
                  <a:moveTo>
                    <a:pt x="11" y="0"/>
                  </a:moveTo>
                  <a:lnTo>
                    <a:pt x="15" y="1"/>
                  </a:lnTo>
                  <a:lnTo>
                    <a:pt x="17" y="4"/>
                  </a:lnTo>
                  <a:lnTo>
                    <a:pt x="20" y="17"/>
                  </a:lnTo>
                  <a:lnTo>
                    <a:pt x="17" y="30"/>
                  </a:lnTo>
                  <a:lnTo>
                    <a:pt x="15" y="34"/>
                  </a:lnTo>
                  <a:lnTo>
                    <a:pt x="11" y="35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1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6435338" y="1729204"/>
              <a:ext cx="29243" cy="54581"/>
            </a:xfrm>
            <a:custGeom>
              <a:avLst/>
              <a:gdLst>
                <a:gd name="T0" fmla="*/ 2147483647 w 17"/>
                <a:gd name="T1" fmla="*/ 2147483647 h 35"/>
                <a:gd name="T2" fmla="*/ 2147483647 w 17"/>
                <a:gd name="T3" fmla="*/ 2147483647 h 35"/>
                <a:gd name="T4" fmla="*/ 2147483647 w 17"/>
                <a:gd name="T5" fmla="*/ 2147483647 h 35"/>
                <a:gd name="T6" fmla="*/ 2147483647 w 17"/>
                <a:gd name="T7" fmla="*/ 2147483647 h 35"/>
                <a:gd name="T8" fmla="*/ 2147483647 w 17"/>
                <a:gd name="T9" fmla="*/ 0 h 35"/>
                <a:gd name="T10" fmla="*/ 2147483647 w 17"/>
                <a:gd name="T11" fmla="*/ 2147483647 h 35"/>
                <a:gd name="T12" fmla="*/ 0 w 17"/>
                <a:gd name="T13" fmla="*/ 2147483647 h 35"/>
                <a:gd name="T14" fmla="*/ 2147483647 w 17"/>
                <a:gd name="T15" fmla="*/ 2147483647 h 35"/>
                <a:gd name="T16" fmla="*/ 2147483647 w 17"/>
                <a:gd name="T17" fmla="*/ 2147483647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35"/>
                <a:gd name="T29" fmla="*/ 17 w 17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35">
                  <a:moveTo>
                    <a:pt x="9" y="34"/>
                  </a:moveTo>
                  <a:lnTo>
                    <a:pt x="14" y="28"/>
                  </a:lnTo>
                  <a:lnTo>
                    <a:pt x="16" y="17"/>
                  </a:lnTo>
                  <a:lnTo>
                    <a:pt x="14" y="6"/>
                  </a:lnTo>
                  <a:lnTo>
                    <a:pt x="9" y="0"/>
                  </a:lnTo>
                  <a:lnTo>
                    <a:pt x="2" y="6"/>
                  </a:lnTo>
                  <a:lnTo>
                    <a:pt x="0" y="17"/>
                  </a:lnTo>
                  <a:lnTo>
                    <a:pt x="2" y="28"/>
                  </a:lnTo>
                  <a:lnTo>
                    <a:pt x="9" y="3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6298875" y="1775987"/>
              <a:ext cx="42889" cy="33138"/>
            </a:xfrm>
            <a:custGeom>
              <a:avLst/>
              <a:gdLst>
                <a:gd name="T0" fmla="*/ 2147483647 w 25"/>
                <a:gd name="T1" fmla="*/ 2147483647 h 21"/>
                <a:gd name="T2" fmla="*/ 2147483647 w 25"/>
                <a:gd name="T3" fmla="*/ 2147483647 h 21"/>
                <a:gd name="T4" fmla="*/ 2147483647 w 25"/>
                <a:gd name="T5" fmla="*/ 2147483647 h 21"/>
                <a:gd name="T6" fmla="*/ 2147483647 w 25"/>
                <a:gd name="T7" fmla="*/ 2147483647 h 21"/>
                <a:gd name="T8" fmla="*/ 2147483647 w 25"/>
                <a:gd name="T9" fmla="*/ 0 h 21"/>
                <a:gd name="T10" fmla="*/ 2147483647 w 25"/>
                <a:gd name="T11" fmla="*/ 2147483647 h 21"/>
                <a:gd name="T12" fmla="*/ 0 w 25"/>
                <a:gd name="T13" fmla="*/ 2147483647 h 21"/>
                <a:gd name="T14" fmla="*/ 2147483647 w 25"/>
                <a:gd name="T15" fmla="*/ 2147483647 h 21"/>
                <a:gd name="T16" fmla="*/ 2147483647 w 25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1"/>
                <a:gd name="T29" fmla="*/ 25 w 25"/>
                <a:gd name="T30" fmla="*/ 21 h 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1">
                  <a:moveTo>
                    <a:pt x="11" y="20"/>
                  </a:moveTo>
                  <a:lnTo>
                    <a:pt x="21" y="16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11" y="0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16"/>
                  </a:lnTo>
                  <a:lnTo>
                    <a:pt x="11" y="2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6355410" y="1760393"/>
              <a:ext cx="27292" cy="56529"/>
            </a:xfrm>
            <a:custGeom>
              <a:avLst/>
              <a:gdLst>
                <a:gd name="T0" fmla="*/ 2147483647 w 17"/>
                <a:gd name="T1" fmla="*/ 2147483647 h 35"/>
                <a:gd name="T2" fmla="*/ 2147483647 w 17"/>
                <a:gd name="T3" fmla="*/ 2147483647 h 35"/>
                <a:gd name="T4" fmla="*/ 2147483647 w 17"/>
                <a:gd name="T5" fmla="*/ 2147483647 h 35"/>
                <a:gd name="T6" fmla="*/ 2147483647 w 17"/>
                <a:gd name="T7" fmla="*/ 2147483647 h 35"/>
                <a:gd name="T8" fmla="*/ 2147483647 w 17"/>
                <a:gd name="T9" fmla="*/ 2147483647 h 35"/>
                <a:gd name="T10" fmla="*/ 2147483647 w 17"/>
                <a:gd name="T11" fmla="*/ 2147483647 h 35"/>
                <a:gd name="T12" fmla="*/ 2147483647 w 17"/>
                <a:gd name="T13" fmla="*/ 0 h 35"/>
                <a:gd name="T14" fmla="*/ 2147483647 w 17"/>
                <a:gd name="T15" fmla="*/ 2147483647 h 35"/>
                <a:gd name="T16" fmla="*/ 0 w 17"/>
                <a:gd name="T17" fmla="*/ 2147483647 h 35"/>
                <a:gd name="T18" fmla="*/ 2147483647 w 17"/>
                <a:gd name="T19" fmla="*/ 2147483647 h 35"/>
                <a:gd name="T20" fmla="*/ 2147483647 w 17"/>
                <a:gd name="T21" fmla="*/ 2147483647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6" y="34"/>
                  </a:moveTo>
                  <a:lnTo>
                    <a:pt x="11" y="34"/>
                  </a:lnTo>
                  <a:lnTo>
                    <a:pt x="14" y="30"/>
                  </a:lnTo>
                  <a:lnTo>
                    <a:pt x="16" y="17"/>
                  </a:lnTo>
                  <a:lnTo>
                    <a:pt x="14" y="6"/>
                  </a:lnTo>
                  <a:lnTo>
                    <a:pt x="11" y="3"/>
                  </a:lnTo>
                  <a:lnTo>
                    <a:pt x="6" y="0"/>
                  </a:lnTo>
                  <a:lnTo>
                    <a:pt x="2" y="6"/>
                  </a:lnTo>
                  <a:lnTo>
                    <a:pt x="0" y="17"/>
                  </a:lnTo>
                  <a:lnTo>
                    <a:pt x="2" y="30"/>
                  </a:lnTo>
                  <a:lnTo>
                    <a:pt x="6" y="3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6298875" y="1709711"/>
              <a:ext cx="42889" cy="40935"/>
            </a:xfrm>
            <a:custGeom>
              <a:avLst/>
              <a:gdLst>
                <a:gd name="T0" fmla="*/ 2147483647 w 26"/>
                <a:gd name="T1" fmla="*/ 2147483647 h 23"/>
                <a:gd name="T2" fmla="*/ 2147483647 w 26"/>
                <a:gd name="T3" fmla="*/ 2147483647 h 23"/>
                <a:gd name="T4" fmla="*/ 2147483647 w 26"/>
                <a:gd name="T5" fmla="*/ 2147483647 h 23"/>
                <a:gd name="T6" fmla="*/ 2147483647 w 26"/>
                <a:gd name="T7" fmla="*/ 2147483647 h 23"/>
                <a:gd name="T8" fmla="*/ 2147483647 w 26"/>
                <a:gd name="T9" fmla="*/ 0 h 23"/>
                <a:gd name="T10" fmla="*/ 2147483647 w 26"/>
                <a:gd name="T11" fmla="*/ 2147483647 h 23"/>
                <a:gd name="T12" fmla="*/ 0 w 26"/>
                <a:gd name="T13" fmla="*/ 2147483647 h 23"/>
                <a:gd name="T14" fmla="*/ 2147483647 w 26"/>
                <a:gd name="T15" fmla="*/ 2147483647 h 23"/>
                <a:gd name="T16" fmla="*/ 2147483647 w 26"/>
                <a:gd name="T17" fmla="*/ 214748364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23"/>
                <a:gd name="T29" fmla="*/ 26 w 26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23">
                  <a:moveTo>
                    <a:pt x="13" y="22"/>
                  </a:moveTo>
                  <a:lnTo>
                    <a:pt x="22" y="21"/>
                  </a:lnTo>
                  <a:lnTo>
                    <a:pt x="25" y="12"/>
                  </a:lnTo>
                  <a:lnTo>
                    <a:pt x="22" y="3"/>
                  </a:lnTo>
                  <a:lnTo>
                    <a:pt x="13" y="0"/>
                  </a:lnTo>
                  <a:lnTo>
                    <a:pt x="5" y="3"/>
                  </a:lnTo>
                  <a:lnTo>
                    <a:pt x="0" y="12"/>
                  </a:lnTo>
                  <a:lnTo>
                    <a:pt x="5" y="21"/>
                  </a:lnTo>
                  <a:lnTo>
                    <a:pt x="13" y="2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491873" y="1633687"/>
              <a:ext cx="40938" cy="44834"/>
            </a:xfrm>
            <a:custGeom>
              <a:avLst/>
              <a:gdLst>
                <a:gd name="T0" fmla="*/ 2147483647 w 26"/>
                <a:gd name="T1" fmla="*/ 2147483647 h 27"/>
                <a:gd name="T2" fmla="*/ 2147483647 w 26"/>
                <a:gd name="T3" fmla="*/ 0 h 27"/>
                <a:gd name="T4" fmla="*/ 2147483647 w 26"/>
                <a:gd name="T5" fmla="*/ 2147483647 h 27"/>
                <a:gd name="T6" fmla="*/ 2147483647 w 26"/>
                <a:gd name="T7" fmla="*/ 2147483647 h 27"/>
                <a:gd name="T8" fmla="*/ 0 w 26"/>
                <a:gd name="T9" fmla="*/ 2147483647 h 27"/>
                <a:gd name="T10" fmla="*/ 2147483647 w 26"/>
                <a:gd name="T11" fmla="*/ 2147483647 h 27"/>
                <a:gd name="T12" fmla="*/ 2147483647 w 26"/>
                <a:gd name="T13" fmla="*/ 2147483647 h 27"/>
                <a:gd name="T14" fmla="*/ 2147483647 w 26"/>
                <a:gd name="T15" fmla="*/ 2147483647 h 27"/>
                <a:gd name="T16" fmla="*/ 2147483647 w 26"/>
                <a:gd name="T17" fmla="*/ 2147483647 h 27"/>
                <a:gd name="T18" fmla="*/ 2147483647 w 26"/>
                <a:gd name="T19" fmla="*/ 2147483647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7"/>
                <a:gd name="T32" fmla="*/ 26 w 26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7">
                  <a:moveTo>
                    <a:pt x="25" y="2"/>
                  </a:moveTo>
                  <a:lnTo>
                    <a:pt x="17" y="0"/>
                  </a:lnTo>
                  <a:lnTo>
                    <a:pt x="11" y="6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17" y="18"/>
                  </a:lnTo>
                  <a:lnTo>
                    <a:pt x="24" y="10"/>
                  </a:lnTo>
                  <a:lnTo>
                    <a:pt x="25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6353460" y="1662927"/>
              <a:ext cx="58484" cy="44833"/>
            </a:xfrm>
            <a:custGeom>
              <a:avLst/>
              <a:gdLst>
                <a:gd name="T0" fmla="*/ 2147483647 w 36"/>
                <a:gd name="T1" fmla="*/ 2147483647 h 29"/>
                <a:gd name="T2" fmla="*/ 2147483647 w 36"/>
                <a:gd name="T3" fmla="*/ 2147483647 h 29"/>
                <a:gd name="T4" fmla="*/ 2147483647 w 36"/>
                <a:gd name="T5" fmla="*/ 0 h 29"/>
                <a:gd name="T6" fmla="*/ 0 w 36"/>
                <a:gd name="T7" fmla="*/ 2147483647 h 29"/>
                <a:gd name="T8" fmla="*/ 2147483647 w 36"/>
                <a:gd name="T9" fmla="*/ 2147483647 h 29"/>
                <a:gd name="T10" fmla="*/ 2147483647 w 36"/>
                <a:gd name="T11" fmla="*/ 2147483647 h 29"/>
                <a:gd name="T12" fmla="*/ 2147483647 w 36"/>
                <a:gd name="T13" fmla="*/ 2147483647 h 29"/>
                <a:gd name="T14" fmla="*/ 2147483647 w 36"/>
                <a:gd name="T15" fmla="*/ 2147483647 h 29"/>
                <a:gd name="T16" fmla="*/ 2147483647 w 36"/>
                <a:gd name="T17" fmla="*/ 2147483647 h 29"/>
                <a:gd name="T18" fmla="*/ 2147483647 w 36"/>
                <a:gd name="T19" fmla="*/ 2147483647 h 29"/>
                <a:gd name="T20" fmla="*/ 2147483647 w 36"/>
                <a:gd name="T21" fmla="*/ 2147483647 h 29"/>
                <a:gd name="T22" fmla="*/ 2147483647 w 36"/>
                <a:gd name="T23" fmla="*/ 2147483647 h 29"/>
                <a:gd name="T24" fmla="*/ 2147483647 w 36"/>
                <a:gd name="T25" fmla="*/ 2147483647 h 29"/>
                <a:gd name="T26" fmla="*/ 2147483647 w 36"/>
                <a:gd name="T27" fmla="*/ 214748364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"/>
                <a:gd name="T43" fmla="*/ 0 h 29"/>
                <a:gd name="T44" fmla="*/ 36 w 36"/>
                <a:gd name="T45" fmla="*/ 29 h 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" h="29">
                  <a:moveTo>
                    <a:pt x="13" y="5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7" y="16"/>
                  </a:lnTo>
                  <a:lnTo>
                    <a:pt x="13" y="24"/>
                  </a:lnTo>
                  <a:lnTo>
                    <a:pt x="20" y="27"/>
                  </a:lnTo>
                  <a:lnTo>
                    <a:pt x="28" y="28"/>
                  </a:lnTo>
                  <a:lnTo>
                    <a:pt x="33" y="27"/>
                  </a:lnTo>
                  <a:lnTo>
                    <a:pt x="35" y="24"/>
                  </a:lnTo>
                  <a:lnTo>
                    <a:pt x="30" y="19"/>
                  </a:lnTo>
                  <a:lnTo>
                    <a:pt x="23" y="14"/>
                  </a:lnTo>
                  <a:lnTo>
                    <a:pt x="13" y="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6337865" y="1692166"/>
              <a:ext cx="52637" cy="46783"/>
            </a:xfrm>
            <a:custGeom>
              <a:avLst/>
              <a:gdLst>
                <a:gd name="T0" fmla="*/ 2147483647 w 31"/>
                <a:gd name="T1" fmla="*/ 2147483647 h 29"/>
                <a:gd name="T2" fmla="*/ 2147483647 w 31"/>
                <a:gd name="T3" fmla="*/ 2147483647 h 29"/>
                <a:gd name="T4" fmla="*/ 2147483647 w 31"/>
                <a:gd name="T5" fmla="*/ 0 h 29"/>
                <a:gd name="T6" fmla="*/ 2147483647 w 31"/>
                <a:gd name="T7" fmla="*/ 0 h 29"/>
                <a:gd name="T8" fmla="*/ 2147483647 w 31"/>
                <a:gd name="T9" fmla="*/ 2147483647 h 29"/>
                <a:gd name="T10" fmla="*/ 0 w 31"/>
                <a:gd name="T11" fmla="*/ 2147483647 h 29"/>
                <a:gd name="T12" fmla="*/ 2147483647 w 31"/>
                <a:gd name="T13" fmla="*/ 2147483647 h 29"/>
                <a:gd name="T14" fmla="*/ 2147483647 w 31"/>
                <a:gd name="T15" fmla="*/ 2147483647 h 29"/>
                <a:gd name="T16" fmla="*/ 2147483647 w 31"/>
                <a:gd name="T17" fmla="*/ 2147483647 h 29"/>
                <a:gd name="T18" fmla="*/ 2147483647 w 31"/>
                <a:gd name="T19" fmla="*/ 2147483647 h 29"/>
                <a:gd name="T20" fmla="*/ 2147483647 w 31"/>
                <a:gd name="T21" fmla="*/ 2147483647 h 29"/>
                <a:gd name="T22" fmla="*/ 2147483647 w 31"/>
                <a:gd name="T23" fmla="*/ 2147483647 h 29"/>
                <a:gd name="T24" fmla="*/ 2147483647 w 31"/>
                <a:gd name="T25" fmla="*/ 2147483647 h 29"/>
                <a:gd name="T26" fmla="*/ 2147483647 w 31"/>
                <a:gd name="T27" fmla="*/ 2147483647 h 29"/>
                <a:gd name="T28" fmla="*/ 2147483647 w 31"/>
                <a:gd name="T29" fmla="*/ 2147483647 h 29"/>
                <a:gd name="T30" fmla="*/ 2147483647 w 31"/>
                <a:gd name="T31" fmla="*/ 2147483647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"/>
                <a:gd name="T49" fmla="*/ 0 h 29"/>
                <a:gd name="T50" fmla="*/ 31 w 31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" h="29">
                  <a:moveTo>
                    <a:pt x="15" y="8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8"/>
                  </a:lnTo>
                  <a:lnTo>
                    <a:pt x="1" y="13"/>
                  </a:lnTo>
                  <a:lnTo>
                    <a:pt x="5" y="17"/>
                  </a:lnTo>
                  <a:lnTo>
                    <a:pt x="13" y="20"/>
                  </a:lnTo>
                  <a:lnTo>
                    <a:pt x="18" y="27"/>
                  </a:lnTo>
                  <a:lnTo>
                    <a:pt x="23" y="28"/>
                  </a:lnTo>
                  <a:lnTo>
                    <a:pt x="26" y="28"/>
                  </a:lnTo>
                  <a:lnTo>
                    <a:pt x="28" y="25"/>
                  </a:lnTo>
                  <a:lnTo>
                    <a:pt x="30" y="20"/>
                  </a:lnTo>
                  <a:lnTo>
                    <a:pt x="23" y="12"/>
                  </a:lnTo>
                  <a:lnTo>
                    <a:pt x="15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6402197" y="1649282"/>
              <a:ext cx="27292" cy="44834"/>
            </a:xfrm>
            <a:custGeom>
              <a:avLst/>
              <a:gdLst>
                <a:gd name="T0" fmla="*/ 2147483647 w 17"/>
                <a:gd name="T1" fmla="*/ 2147483647 h 27"/>
                <a:gd name="T2" fmla="*/ 2147483647 w 17"/>
                <a:gd name="T3" fmla="*/ 0 h 27"/>
                <a:gd name="T4" fmla="*/ 0 w 17"/>
                <a:gd name="T5" fmla="*/ 2147483647 h 27"/>
                <a:gd name="T6" fmla="*/ 0 w 17"/>
                <a:gd name="T7" fmla="*/ 2147483647 h 27"/>
                <a:gd name="T8" fmla="*/ 0 w 17"/>
                <a:gd name="T9" fmla="*/ 2147483647 h 27"/>
                <a:gd name="T10" fmla="*/ 2147483647 w 17"/>
                <a:gd name="T11" fmla="*/ 2147483647 h 27"/>
                <a:gd name="T12" fmla="*/ 2147483647 w 17"/>
                <a:gd name="T13" fmla="*/ 2147483647 h 27"/>
                <a:gd name="T14" fmla="*/ 2147483647 w 17"/>
                <a:gd name="T15" fmla="*/ 2147483647 h 27"/>
                <a:gd name="T16" fmla="*/ 2147483647 w 17"/>
                <a:gd name="T17" fmla="*/ 2147483647 h 27"/>
                <a:gd name="T18" fmla="*/ 2147483647 w 17"/>
                <a:gd name="T19" fmla="*/ 2147483647 h 27"/>
                <a:gd name="T20" fmla="*/ 2147483647 w 17"/>
                <a:gd name="T21" fmla="*/ 2147483647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7"/>
                <a:gd name="T35" fmla="*/ 17 w 1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7">
                  <a:moveTo>
                    <a:pt x="7" y="2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16" y="24"/>
                  </a:lnTo>
                  <a:lnTo>
                    <a:pt x="5" y="2"/>
                  </a:lnTo>
                  <a:lnTo>
                    <a:pt x="7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456782" y="1699964"/>
              <a:ext cx="27292" cy="33139"/>
            </a:xfrm>
            <a:custGeom>
              <a:avLst/>
              <a:gdLst>
                <a:gd name="T0" fmla="*/ 2147483647 w 17"/>
                <a:gd name="T1" fmla="*/ 0 h 22"/>
                <a:gd name="T2" fmla="*/ 2147483647 w 17"/>
                <a:gd name="T3" fmla="*/ 2147483647 h 22"/>
                <a:gd name="T4" fmla="*/ 0 w 17"/>
                <a:gd name="T5" fmla="*/ 2147483647 h 22"/>
                <a:gd name="T6" fmla="*/ 2147483647 w 17"/>
                <a:gd name="T7" fmla="*/ 2147483647 h 22"/>
                <a:gd name="T8" fmla="*/ 2147483647 w 17"/>
                <a:gd name="T9" fmla="*/ 2147483647 h 22"/>
                <a:gd name="T10" fmla="*/ 2147483647 w 17"/>
                <a:gd name="T11" fmla="*/ 2147483647 h 22"/>
                <a:gd name="T12" fmla="*/ 2147483647 w 17"/>
                <a:gd name="T13" fmla="*/ 2147483647 h 22"/>
                <a:gd name="T14" fmla="*/ 2147483647 w 17"/>
                <a:gd name="T15" fmla="*/ 2147483647 h 22"/>
                <a:gd name="T16" fmla="*/ 2147483647 w 1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2"/>
                <a:gd name="T29" fmla="*/ 17 w 1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2">
                  <a:moveTo>
                    <a:pt x="11" y="0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3" y="12"/>
                  </a:lnTo>
                  <a:lnTo>
                    <a:pt x="11" y="21"/>
                  </a:lnTo>
                  <a:lnTo>
                    <a:pt x="13" y="18"/>
                  </a:lnTo>
                  <a:lnTo>
                    <a:pt x="16" y="13"/>
                  </a:lnTo>
                  <a:lnTo>
                    <a:pt x="13" y="8"/>
                  </a:lnTo>
                  <a:lnTo>
                    <a:pt x="1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591219" y="1723355"/>
              <a:ext cx="154008" cy="350875"/>
            </a:xfrm>
            <a:custGeom>
              <a:avLst/>
              <a:gdLst>
                <a:gd name="T0" fmla="*/ 2147483647 w 95"/>
                <a:gd name="T1" fmla="*/ 2147483647 h 213"/>
                <a:gd name="T2" fmla="*/ 2147483647 w 95"/>
                <a:gd name="T3" fmla="*/ 2147483647 h 213"/>
                <a:gd name="T4" fmla="*/ 2147483647 w 95"/>
                <a:gd name="T5" fmla="*/ 2147483647 h 213"/>
                <a:gd name="T6" fmla="*/ 2147483647 w 95"/>
                <a:gd name="T7" fmla="*/ 2147483647 h 213"/>
                <a:gd name="T8" fmla="*/ 2147483647 w 95"/>
                <a:gd name="T9" fmla="*/ 2147483647 h 213"/>
                <a:gd name="T10" fmla="*/ 2147483647 w 95"/>
                <a:gd name="T11" fmla="*/ 2147483647 h 213"/>
                <a:gd name="T12" fmla="*/ 2147483647 w 95"/>
                <a:gd name="T13" fmla="*/ 2147483647 h 213"/>
                <a:gd name="T14" fmla="*/ 2147483647 w 95"/>
                <a:gd name="T15" fmla="*/ 2147483647 h 213"/>
                <a:gd name="T16" fmla="*/ 2147483647 w 95"/>
                <a:gd name="T17" fmla="*/ 2147483647 h 213"/>
                <a:gd name="T18" fmla="*/ 2147483647 w 95"/>
                <a:gd name="T19" fmla="*/ 2147483647 h 213"/>
                <a:gd name="T20" fmla="*/ 2147483647 w 95"/>
                <a:gd name="T21" fmla="*/ 2147483647 h 213"/>
                <a:gd name="T22" fmla="*/ 2147483647 w 95"/>
                <a:gd name="T23" fmla="*/ 2147483647 h 213"/>
                <a:gd name="T24" fmla="*/ 0 w 95"/>
                <a:gd name="T25" fmla="*/ 2147483647 h 213"/>
                <a:gd name="T26" fmla="*/ 0 w 95"/>
                <a:gd name="T27" fmla="*/ 2147483647 h 213"/>
                <a:gd name="T28" fmla="*/ 2147483647 w 95"/>
                <a:gd name="T29" fmla="*/ 2147483647 h 213"/>
                <a:gd name="T30" fmla="*/ 2147483647 w 95"/>
                <a:gd name="T31" fmla="*/ 2147483647 h 213"/>
                <a:gd name="T32" fmla="*/ 2147483647 w 95"/>
                <a:gd name="T33" fmla="*/ 2147483647 h 213"/>
                <a:gd name="T34" fmla="*/ 2147483647 w 95"/>
                <a:gd name="T35" fmla="*/ 2147483647 h 213"/>
                <a:gd name="T36" fmla="*/ 2147483647 w 95"/>
                <a:gd name="T37" fmla="*/ 2147483647 h 213"/>
                <a:gd name="T38" fmla="*/ 2147483647 w 95"/>
                <a:gd name="T39" fmla="*/ 2147483647 h 213"/>
                <a:gd name="T40" fmla="*/ 2147483647 w 95"/>
                <a:gd name="T41" fmla="*/ 2147483647 h 213"/>
                <a:gd name="T42" fmla="*/ 2147483647 w 95"/>
                <a:gd name="T43" fmla="*/ 2147483647 h 213"/>
                <a:gd name="T44" fmla="*/ 2147483647 w 95"/>
                <a:gd name="T45" fmla="*/ 2147483647 h 213"/>
                <a:gd name="T46" fmla="*/ 2147483647 w 95"/>
                <a:gd name="T47" fmla="*/ 2147483647 h 213"/>
                <a:gd name="T48" fmla="*/ 2147483647 w 95"/>
                <a:gd name="T49" fmla="*/ 2147483647 h 213"/>
                <a:gd name="T50" fmla="*/ 2147483647 w 95"/>
                <a:gd name="T51" fmla="*/ 2147483647 h 213"/>
                <a:gd name="T52" fmla="*/ 2147483647 w 95"/>
                <a:gd name="T53" fmla="*/ 2147483647 h 213"/>
                <a:gd name="T54" fmla="*/ 2147483647 w 95"/>
                <a:gd name="T55" fmla="*/ 2147483647 h 213"/>
                <a:gd name="T56" fmla="*/ 2147483647 w 95"/>
                <a:gd name="T57" fmla="*/ 2147483647 h 213"/>
                <a:gd name="T58" fmla="*/ 2147483647 w 95"/>
                <a:gd name="T59" fmla="*/ 2147483647 h 213"/>
                <a:gd name="T60" fmla="*/ 2147483647 w 95"/>
                <a:gd name="T61" fmla="*/ 2147483647 h 213"/>
                <a:gd name="T62" fmla="*/ 2147483647 w 95"/>
                <a:gd name="T63" fmla="*/ 2147483647 h 213"/>
                <a:gd name="T64" fmla="*/ 2147483647 w 95"/>
                <a:gd name="T65" fmla="*/ 2147483647 h 213"/>
                <a:gd name="T66" fmla="*/ 2147483647 w 95"/>
                <a:gd name="T67" fmla="*/ 2147483647 h 213"/>
                <a:gd name="T68" fmla="*/ 2147483647 w 95"/>
                <a:gd name="T69" fmla="*/ 2147483647 h 213"/>
                <a:gd name="T70" fmla="*/ 2147483647 w 95"/>
                <a:gd name="T71" fmla="*/ 2147483647 h 213"/>
                <a:gd name="T72" fmla="*/ 2147483647 w 95"/>
                <a:gd name="T73" fmla="*/ 2147483647 h 213"/>
                <a:gd name="T74" fmla="*/ 2147483647 w 95"/>
                <a:gd name="T75" fmla="*/ 2147483647 h 213"/>
                <a:gd name="T76" fmla="*/ 2147483647 w 95"/>
                <a:gd name="T77" fmla="*/ 2147483647 h 213"/>
                <a:gd name="T78" fmla="*/ 2147483647 w 95"/>
                <a:gd name="T79" fmla="*/ 2147483647 h 213"/>
                <a:gd name="T80" fmla="*/ 2147483647 w 95"/>
                <a:gd name="T81" fmla="*/ 2147483647 h 213"/>
                <a:gd name="T82" fmla="*/ 2147483647 w 95"/>
                <a:gd name="T83" fmla="*/ 2147483647 h 213"/>
                <a:gd name="T84" fmla="*/ 2147483647 w 95"/>
                <a:gd name="T85" fmla="*/ 2147483647 h 213"/>
                <a:gd name="T86" fmla="*/ 2147483647 w 95"/>
                <a:gd name="T87" fmla="*/ 2147483647 h 213"/>
                <a:gd name="T88" fmla="*/ 2147483647 w 95"/>
                <a:gd name="T89" fmla="*/ 2147483647 h 213"/>
                <a:gd name="T90" fmla="*/ 2147483647 w 95"/>
                <a:gd name="T91" fmla="*/ 2147483647 h 213"/>
                <a:gd name="T92" fmla="*/ 2147483647 w 95"/>
                <a:gd name="T93" fmla="*/ 2147483647 h 213"/>
                <a:gd name="T94" fmla="*/ 2147483647 w 95"/>
                <a:gd name="T95" fmla="*/ 2147483647 h 213"/>
                <a:gd name="T96" fmla="*/ 2147483647 w 95"/>
                <a:gd name="T97" fmla="*/ 0 h 213"/>
                <a:gd name="T98" fmla="*/ 2147483647 w 95"/>
                <a:gd name="T99" fmla="*/ 0 h 213"/>
                <a:gd name="T100" fmla="*/ 2147483647 w 95"/>
                <a:gd name="T101" fmla="*/ 2147483647 h 213"/>
                <a:gd name="T102" fmla="*/ 2147483647 w 95"/>
                <a:gd name="T103" fmla="*/ 2147483647 h 213"/>
                <a:gd name="T104" fmla="*/ 2147483647 w 95"/>
                <a:gd name="T105" fmla="*/ 2147483647 h 213"/>
                <a:gd name="T106" fmla="*/ 2147483647 w 95"/>
                <a:gd name="T107" fmla="*/ 2147483647 h 213"/>
                <a:gd name="T108" fmla="*/ 2147483647 w 95"/>
                <a:gd name="T109" fmla="*/ 2147483647 h 213"/>
                <a:gd name="T110" fmla="*/ 2147483647 w 95"/>
                <a:gd name="T111" fmla="*/ 2147483647 h 21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5"/>
                <a:gd name="T169" fmla="*/ 0 h 213"/>
                <a:gd name="T170" fmla="*/ 95 w 95"/>
                <a:gd name="T171" fmla="*/ 213 h 21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5" h="213">
                  <a:moveTo>
                    <a:pt x="38" y="18"/>
                  </a:moveTo>
                  <a:lnTo>
                    <a:pt x="31" y="17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30" y="27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5" y="22"/>
                  </a:lnTo>
                  <a:lnTo>
                    <a:pt x="12" y="17"/>
                  </a:lnTo>
                  <a:lnTo>
                    <a:pt x="6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33"/>
                  </a:lnTo>
                  <a:lnTo>
                    <a:pt x="0" y="55"/>
                  </a:lnTo>
                  <a:lnTo>
                    <a:pt x="1" y="68"/>
                  </a:lnTo>
                  <a:lnTo>
                    <a:pt x="5" y="77"/>
                  </a:lnTo>
                  <a:lnTo>
                    <a:pt x="12" y="89"/>
                  </a:lnTo>
                  <a:lnTo>
                    <a:pt x="12" y="86"/>
                  </a:lnTo>
                  <a:lnTo>
                    <a:pt x="23" y="110"/>
                  </a:lnTo>
                  <a:lnTo>
                    <a:pt x="36" y="102"/>
                  </a:lnTo>
                  <a:lnTo>
                    <a:pt x="38" y="91"/>
                  </a:lnTo>
                  <a:lnTo>
                    <a:pt x="50" y="91"/>
                  </a:lnTo>
                  <a:lnTo>
                    <a:pt x="58" y="95"/>
                  </a:lnTo>
                  <a:lnTo>
                    <a:pt x="59" y="100"/>
                  </a:lnTo>
                  <a:lnTo>
                    <a:pt x="58" y="104"/>
                  </a:lnTo>
                  <a:lnTo>
                    <a:pt x="53" y="110"/>
                  </a:lnTo>
                  <a:lnTo>
                    <a:pt x="41" y="120"/>
                  </a:lnTo>
                  <a:lnTo>
                    <a:pt x="31" y="127"/>
                  </a:lnTo>
                  <a:lnTo>
                    <a:pt x="31" y="124"/>
                  </a:lnTo>
                  <a:lnTo>
                    <a:pt x="31" y="139"/>
                  </a:lnTo>
                  <a:lnTo>
                    <a:pt x="39" y="147"/>
                  </a:lnTo>
                  <a:lnTo>
                    <a:pt x="31" y="158"/>
                  </a:lnTo>
                  <a:lnTo>
                    <a:pt x="36" y="175"/>
                  </a:lnTo>
                  <a:lnTo>
                    <a:pt x="41" y="185"/>
                  </a:lnTo>
                  <a:lnTo>
                    <a:pt x="47" y="197"/>
                  </a:lnTo>
                  <a:lnTo>
                    <a:pt x="50" y="203"/>
                  </a:lnTo>
                  <a:lnTo>
                    <a:pt x="56" y="212"/>
                  </a:lnTo>
                  <a:lnTo>
                    <a:pt x="63" y="204"/>
                  </a:lnTo>
                  <a:lnTo>
                    <a:pt x="72" y="166"/>
                  </a:lnTo>
                  <a:lnTo>
                    <a:pt x="75" y="148"/>
                  </a:lnTo>
                  <a:lnTo>
                    <a:pt x="80" y="124"/>
                  </a:lnTo>
                  <a:lnTo>
                    <a:pt x="89" y="92"/>
                  </a:lnTo>
                  <a:lnTo>
                    <a:pt x="89" y="95"/>
                  </a:lnTo>
                  <a:lnTo>
                    <a:pt x="92" y="85"/>
                  </a:lnTo>
                  <a:lnTo>
                    <a:pt x="94" y="76"/>
                  </a:lnTo>
                  <a:lnTo>
                    <a:pt x="92" y="64"/>
                  </a:lnTo>
                  <a:lnTo>
                    <a:pt x="83" y="45"/>
                  </a:lnTo>
                  <a:lnTo>
                    <a:pt x="88" y="21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9" y="8"/>
                  </a:lnTo>
                  <a:lnTo>
                    <a:pt x="50" y="9"/>
                  </a:lnTo>
                  <a:lnTo>
                    <a:pt x="49" y="18"/>
                  </a:lnTo>
                  <a:lnTo>
                    <a:pt x="47" y="28"/>
                  </a:lnTo>
                  <a:lnTo>
                    <a:pt x="38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5715985" y="1659029"/>
              <a:ext cx="173502" cy="148147"/>
            </a:xfrm>
            <a:custGeom>
              <a:avLst/>
              <a:gdLst>
                <a:gd name="T0" fmla="*/ 2147483647 w 107"/>
                <a:gd name="T1" fmla="*/ 0 h 90"/>
                <a:gd name="T2" fmla="*/ 2147483647 w 107"/>
                <a:gd name="T3" fmla="*/ 2147483647 h 90"/>
                <a:gd name="T4" fmla="*/ 0 w 107"/>
                <a:gd name="T5" fmla="*/ 2147483647 h 90"/>
                <a:gd name="T6" fmla="*/ 0 w 107"/>
                <a:gd name="T7" fmla="*/ 2147483647 h 90"/>
                <a:gd name="T8" fmla="*/ 2147483647 w 107"/>
                <a:gd name="T9" fmla="*/ 2147483647 h 90"/>
                <a:gd name="T10" fmla="*/ 2147483647 w 107"/>
                <a:gd name="T11" fmla="*/ 2147483647 h 90"/>
                <a:gd name="T12" fmla="*/ 2147483647 w 107"/>
                <a:gd name="T13" fmla="*/ 2147483647 h 90"/>
                <a:gd name="T14" fmla="*/ 2147483647 w 107"/>
                <a:gd name="T15" fmla="*/ 2147483647 h 90"/>
                <a:gd name="T16" fmla="*/ 2147483647 w 107"/>
                <a:gd name="T17" fmla="*/ 2147483647 h 90"/>
                <a:gd name="T18" fmla="*/ 2147483647 w 107"/>
                <a:gd name="T19" fmla="*/ 2147483647 h 90"/>
                <a:gd name="T20" fmla="*/ 2147483647 w 107"/>
                <a:gd name="T21" fmla="*/ 2147483647 h 90"/>
                <a:gd name="T22" fmla="*/ 2147483647 w 107"/>
                <a:gd name="T23" fmla="*/ 2147483647 h 90"/>
                <a:gd name="T24" fmla="*/ 2147483647 w 107"/>
                <a:gd name="T25" fmla="*/ 2147483647 h 90"/>
                <a:gd name="T26" fmla="*/ 2147483647 w 107"/>
                <a:gd name="T27" fmla="*/ 2147483647 h 90"/>
                <a:gd name="T28" fmla="*/ 2147483647 w 107"/>
                <a:gd name="T29" fmla="*/ 2147483647 h 90"/>
                <a:gd name="T30" fmla="*/ 2147483647 w 107"/>
                <a:gd name="T31" fmla="*/ 2147483647 h 90"/>
                <a:gd name="T32" fmla="*/ 2147483647 w 107"/>
                <a:gd name="T33" fmla="*/ 2147483647 h 90"/>
                <a:gd name="T34" fmla="*/ 2147483647 w 107"/>
                <a:gd name="T35" fmla="*/ 2147483647 h 90"/>
                <a:gd name="T36" fmla="*/ 2147483647 w 107"/>
                <a:gd name="T37" fmla="*/ 2147483647 h 90"/>
                <a:gd name="T38" fmla="*/ 2147483647 w 107"/>
                <a:gd name="T39" fmla="*/ 2147483647 h 90"/>
                <a:gd name="T40" fmla="*/ 2147483647 w 107"/>
                <a:gd name="T41" fmla="*/ 2147483647 h 90"/>
                <a:gd name="T42" fmla="*/ 2147483647 w 107"/>
                <a:gd name="T43" fmla="*/ 0 h 90"/>
                <a:gd name="T44" fmla="*/ 2147483647 w 107"/>
                <a:gd name="T45" fmla="*/ 2147483647 h 90"/>
                <a:gd name="T46" fmla="*/ 2147483647 w 107"/>
                <a:gd name="T47" fmla="*/ 2147483647 h 90"/>
                <a:gd name="T48" fmla="*/ 2147483647 w 107"/>
                <a:gd name="T49" fmla="*/ 0 h 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90"/>
                <a:gd name="T77" fmla="*/ 107 w 107"/>
                <a:gd name="T78" fmla="*/ 90 h 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90">
                  <a:moveTo>
                    <a:pt x="19" y="0"/>
                  </a:moveTo>
                  <a:lnTo>
                    <a:pt x="13" y="18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5" y="41"/>
                  </a:lnTo>
                  <a:lnTo>
                    <a:pt x="11" y="49"/>
                  </a:lnTo>
                  <a:lnTo>
                    <a:pt x="24" y="53"/>
                  </a:lnTo>
                  <a:lnTo>
                    <a:pt x="29" y="54"/>
                  </a:lnTo>
                  <a:lnTo>
                    <a:pt x="27" y="56"/>
                  </a:lnTo>
                  <a:lnTo>
                    <a:pt x="26" y="59"/>
                  </a:lnTo>
                  <a:lnTo>
                    <a:pt x="21" y="69"/>
                  </a:lnTo>
                  <a:lnTo>
                    <a:pt x="24" y="76"/>
                  </a:lnTo>
                  <a:lnTo>
                    <a:pt x="29" y="82"/>
                  </a:lnTo>
                  <a:lnTo>
                    <a:pt x="35" y="83"/>
                  </a:lnTo>
                  <a:lnTo>
                    <a:pt x="42" y="83"/>
                  </a:lnTo>
                  <a:lnTo>
                    <a:pt x="50" y="82"/>
                  </a:lnTo>
                  <a:lnTo>
                    <a:pt x="59" y="83"/>
                  </a:lnTo>
                  <a:lnTo>
                    <a:pt x="69" y="89"/>
                  </a:lnTo>
                  <a:lnTo>
                    <a:pt x="106" y="38"/>
                  </a:lnTo>
                  <a:lnTo>
                    <a:pt x="99" y="22"/>
                  </a:lnTo>
                  <a:lnTo>
                    <a:pt x="80" y="18"/>
                  </a:lnTo>
                  <a:lnTo>
                    <a:pt x="50" y="0"/>
                  </a:lnTo>
                  <a:lnTo>
                    <a:pt x="47" y="10"/>
                  </a:lnTo>
                  <a:lnTo>
                    <a:pt x="34" y="9"/>
                  </a:lnTo>
                  <a:lnTo>
                    <a:pt x="1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5758873" y="1924134"/>
              <a:ext cx="130614" cy="40935"/>
            </a:xfrm>
            <a:custGeom>
              <a:avLst/>
              <a:gdLst>
                <a:gd name="T0" fmla="*/ 2147483647 w 81"/>
                <a:gd name="T1" fmla="*/ 2147483647 h 25"/>
                <a:gd name="T2" fmla="*/ 2147483647 w 81"/>
                <a:gd name="T3" fmla="*/ 0 h 25"/>
                <a:gd name="T4" fmla="*/ 2147483647 w 81"/>
                <a:gd name="T5" fmla="*/ 0 h 25"/>
                <a:gd name="T6" fmla="*/ 0 w 81"/>
                <a:gd name="T7" fmla="*/ 2147483647 h 25"/>
                <a:gd name="T8" fmla="*/ 0 w 81"/>
                <a:gd name="T9" fmla="*/ 2147483647 h 25"/>
                <a:gd name="T10" fmla="*/ 2147483647 w 81"/>
                <a:gd name="T11" fmla="*/ 2147483647 h 25"/>
                <a:gd name="T12" fmla="*/ 2147483647 w 81"/>
                <a:gd name="T13" fmla="*/ 2147483647 h 25"/>
                <a:gd name="T14" fmla="*/ 2147483647 w 81"/>
                <a:gd name="T15" fmla="*/ 2147483647 h 25"/>
                <a:gd name="T16" fmla="*/ 2147483647 w 81"/>
                <a:gd name="T17" fmla="*/ 2147483647 h 25"/>
                <a:gd name="T18" fmla="*/ 2147483647 w 81"/>
                <a:gd name="T19" fmla="*/ 2147483647 h 25"/>
                <a:gd name="T20" fmla="*/ 2147483647 w 81"/>
                <a:gd name="T21" fmla="*/ 2147483647 h 25"/>
                <a:gd name="T22" fmla="*/ 2147483647 w 81"/>
                <a:gd name="T23" fmla="*/ 2147483647 h 25"/>
                <a:gd name="T24" fmla="*/ 2147483647 w 81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1"/>
                <a:gd name="T40" fmla="*/ 0 h 25"/>
                <a:gd name="T41" fmla="*/ 81 w 81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1" h="25">
                  <a:moveTo>
                    <a:pt x="48" y="4"/>
                  </a:moveTo>
                  <a:lnTo>
                    <a:pt x="29" y="0"/>
                  </a:lnTo>
                  <a:lnTo>
                    <a:pt x="17" y="0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25" y="19"/>
                  </a:lnTo>
                  <a:lnTo>
                    <a:pt x="48" y="24"/>
                  </a:lnTo>
                  <a:lnTo>
                    <a:pt x="65" y="22"/>
                  </a:lnTo>
                  <a:lnTo>
                    <a:pt x="74" y="19"/>
                  </a:lnTo>
                  <a:lnTo>
                    <a:pt x="80" y="16"/>
                  </a:lnTo>
                  <a:lnTo>
                    <a:pt x="76" y="14"/>
                  </a:lnTo>
                  <a:lnTo>
                    <a:pt x="48" y="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563926" y="1840314"/>
              <a:ext cx="52635" cy="72125"/>
            </a:xfrm>
            <a:custGeom>
              <a:avLst/>
              <a:gdLst>
                <a:gd name="T0" fmla="*/ 0 w 32"/>
                <a:gd name="T1" fmla="*/ 0 h 44"/>
                <a:gd name="T2" fmla="*/ 2147483647 w 32"/>
                <a:gd name="T3" fmla="*/ 2147483647 h 44"/>
                <a:gd name="T4" fmla="*/ 2147483647 w 32"/>
                <a:gd name="T5" fmla="*/ 2147483647 h 44"/>
                <a:gd name="T6" fmla="*/ 2147483647 w 32"/>
                <a:gd name="T7" fmla="*/ 2147483647 h 44"/>
                <a:gd name="T8" fmla="*/ 2147483647 w 32"/>
                <a:gd name="T9" fmla="*/ 2147483647 h 44"/>
                <a:gd name="T10" fmla="*/ 2147483647 w 32"/>
                <a:gd name="T11" fmla="*/ 2147483647 h 44"/>
                <a:gd name="T12" fmla="*/ 2147483647 w 32"/>
                <a:gd name="T13" fmla="*/ 2147483647 h 44"/>
                <a:gd name="T14" fmla="*/ 2147483647 w 32"/>
                <a:gd name="T15" fmla="*/ 2147483647 h 44"/>
                <a:gd name="T16" fmla="*/ 2147483647 w 32"/>
                <a:gd name="T17" fmla="*/ 2147483647 h 44"/>
                <a:gd name="T18" fmla="*/ 2147483647 w 32"/>
                <a:gd name="T19" fmla="*/ 2147483647 h 44"/>
                <a:gd name="T20" fmla="*/ 2147483647 w 32"/>
                <a:gd name="T21" fmla="*/ 2147483647 h 44"/>
                <a:gd name="T22" fmla="*/ 0 w 32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44"/>
                <a:gd name="T38" fmla="*/ 32 w 32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44">
                  <a:moveTo>
                    <a:pt x="0" y="0"/>
                  </a:moveTo>
                  <a:lnTo>
                    <a:pt x="5" y="16"/>
                  </a:lnTo>
                  <a:lnTo>
                    <a:pt x="10" y="26"/>
                  </a:lnTo>
                  <a:lnTo>
                    <a:pt x="20" y="39"/>
                  </a:lnTo>
                  <a:lnTo>
                    <a:pt x="23" y="42"/>
                  </a:lnTo>
                  <a:lnTo>
                    <a:pt x="28" y="43"/>
                  </a:lnTo>
                  <a:lnTo>
                    <a:pt x="31" y="42"/>
                  </a:lnTo>
                  <a:lnTo>
                    <a:pt x="31" y="35"/>
                  </a:lnTo>
                  <a:lnTo>
                    <a:pt x="27" y="30"/>
                  </a:lnTo>
                  <a:lnTo>
                    <a:pt x="21" y="25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5753025" y="1863705"/>
              <a:ext cx="40939" cy="35087"/>
            </a:xfrm>
            <a:custGeom>
              <a:avLst/>
              <a:gdLst>
                <a:gd name="T0" fmla="*/ 2147483647 w 26"/>
                <a:gd name="T1" fmla="*/ 0 h 21"/>
                <a:gd name="T2" fmla="*/ 2147483647 w 26"/>
                <a:gd name="T3" fmla="*/ 2147483647 h 21"/>
                <a:gd name="T4" fmla="*/ 2147483647 w 26"/>
                <a:gd name="T5" fmla="*/ 2147483647 h 21"/>
                <a:gd name="T6" fmla="*/ 2147483647 w 26"/>
                <a:gd name="T7" fmla="*/ 2147483647 h 21"/>
                <a:gd name="T8" fmla="*/ 2147483647 w 26"/>
                <a:gd name="T9" fmla="*/ 2147483647 h 21"/>
                <a:gd name="T10" fmla="*/ 2147483647 w 26"/>
                <a:gd name="T11" fmla="*/ 2147483647 h 21"/>
                <a:gd name="T12" fmla="*/ 0 w 26"/>
                <a:gd name="T13" fmla="*/ 2147483647 h 21"/>
                <a:gd name="T14" fmla="*/ 2147483647 w 26"/>
                <a:gd name="T15" fmla="*/ 2147483647 h 21"/>
                <a:gd name="T16" fmla="*/ 2147483647 w 26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21"/>
                <a:gd name="T29" fmla="*/ 26 w 26"/>
                <a:gd name="T30" fmla="*/ 21 h 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21">
                  <a:moveTo>
                    <a:pt x="12" y="0"/>
                  </a:moveTo>
                  <a:lnTo>
                    <a:pt x="21" y="3"/>
                  </a:lnTo>
                  <a:lnTo>
                    <a:pt x="25" y="10"/>
                  </a:lnTo>
                  <a:lnTo>
                    <a:pt x="21" y="17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0"/>
                  </a:lnTo>
                  <a:lnTo>
                    <a:pt x="3" y="3"/>
                  </a:lnTo>
                  <a:lnTo>
                    <a:pt x="12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8133323" y="3091767"/>
              <a:ext cx="27292" cy="35087"/>
            </a:xfrm>
            <a:custGeom>
              <a:avLst/>
              <a:gdLst>
                <a:gd name="T0" fmla="*/ 2147483647 w 17"/>
                <a:gd name="T1" fmla="*/ 2147483647 h 22"/>
                <a:gd name="T2" fmla="*/ 2147483647 w 17"/>
                <a:gd name="T3" fmla="*/ 2147483647 h 22"/>
                <a:gd name="T4" fmla="*/ 0 w 17"/>
                <a:gd name="T5" fmla="*/ 2147483647 h 22"/>
                <a:gd name="T6" fmla="*/ 2147483647 w 17"/>
                <a:gd name="T7" fmla="*/ 2147483647 h 22"/>
                <a:gd name="T8" fmla="*/ 2147483647 w 17"/>
                <a:gd name="T9" fmla="*/ 0 h 22"/>
                <a:gd name="T10" fmla="*/ 2147483647 w 17"/>
                <a:gd name="T11" fmla="*/ 2147483647 h 22"/>
                <a:gd name="T12" fmla="*/ 2147483647 w 17"/>
                <a:gd name="T13" fmla="*/ 2147483647 h 22"/>
                <a:gd name="T14" fmla="*/ 2147483647 w 17"/>
                <a:gd name="T15" fmla="*/ 2147483647 h 22"/>
                <a:gd name="T16" fmla="*/ 2147483647 w 17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2"/>
                <a:gd name="T29" fmla="*/ 17 w 1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2">
                  <a:moveTo>
                    <a:pt x="9" y="21"/>
                  </a:moveTo>
                  <a:lnTo>
                    <a:pt x="4" y="18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3"/>
                  </a:lnTo>
                  <a:lnTo>
                    <a:pt x="16" y="12"/>
                  </a:lnTo>
                  <a:lnTo>
                    <a:pt x="13" y="18"/>
                  </a:lnTo>
                  <a:lnTo>
                    <a:pt x="9" y="2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8119676" y="3136601"/>
              <a:ext cx="29243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0 h 17"/>
                <a:gd name="T8" fmla="*/ 2147483647 w 17"/>
                <a:gd name="T9" fmla="*/ 2147483647 h 17"/>
                <a:gd name="T10" fmla="*/ 0 w 17"/>
                <a:gd name="T11" fmla="*/ 2147483647 h 17"/>
                <a:gd name="T12" fmla="*/ 2147483647 w 17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0" y="16"/>
                  </a:moveTo>
                  <a:lnTo>
                    <a:pt x="16" y="9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9"/>
                  </a:lnTo>
                  <a:lnTo>
                    <a:pt x="1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8107980" y="3159994"/>
              <a:ext cx="25344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2147483647 h 17"/>
                <a:gd name="T8" fmla="*/ 0 w 17"/>
                <a:gd name="T9" fmla="*/ 2147483647 h 17"/>
                <a:gd name="T10" fmla="*/ 2147483647 w 17"/>
                <a:gd name="T11" fmla="*/ 214748364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10" y="16"/>
                  </a:moveTo>
                  <a:lnTo>
                    <a:pt x="16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16"/>
                  </a:lnTo>
                  <a:lnTo>
                    <a:pt x="1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094333" y="3177536"/>
              <a:ext cx="27292" cy="25342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6" y="16"/>
                  </a:moveTo>
                  <a:lnTo>
                    <a:pt x="12" y="13"/>
                  </a:lnTo>
                  <a:lnTo>
                    <a:pt x="16" y="9"/>
                  </a:lnTo>
                  <a:lnTo>
                    <a:pt x="12" y="2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9"/>
                  </a:lnTo>
                  <a:lnTo>
                    <a:pt x="3" y="13"/>
                  </a:lnTo>
                  <a:lnTo>
                    <a:pt x="6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033900" y="3247711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9" y="16"/>
                  </a:moveTo>
                  <a:lnTo>
                    <a:pt x="13" y="13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3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994910" y="3269154"/>
              <a:ext cx="29243" cy="2534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8" y="16"/>
                  </a:moveTo>
                  <a:lnTo>
                    <a:pt x="14" y="11"/>
                  </a:lnTo>
                  <a:lnTo>
                    <a:pt x="16" y="9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9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7877942" y="2986505"/>
              <a:ext cx="52637" cy="261207"/>
            </a:xfrm>
            <a:custGeom>
              <a:avLst/>
              <a:gdLst>
                <a:gd name="T0" fmla="*/ 2147483647 w 30"/>
                <a:gd name="T1" fmla="*/ 2147483647 h 160"/>
                <a:gd name="T2" fmla="*/ 2147483647 w 30"/>
                <a:gd name="T3" fmla="*/ 0 h 160"/>
                <a:gd name="T4" fmla="*/ 2147483647 w 30"/>
                <a:gd name="T5" fmla="*/ 2147483647 h 160"/>
                <a:gd name="T6" fmla="*/ 2147483647 w 30"/>
                <a:gd name="T7" fmla="*/ 2147483647 h 160"/>
                <a:gd name="T8" fmla="*/ 2147483647 w 30"/>
                <a:gd name="T9" fmla="*/ 2147483647 h 160"/>
                <a:gd name="T10" fmla="*/ 2147483647 w 30"/>
                <a:gd name="T11" fmla="*/ 2147483647 h 160"/>
                <a:gd name="T12" fmla="*/ 2147483647 w 30"/>
                <a:gd name="T13" fmla="*/ 2147483647 h 160"/>
                <a:gd name="T14" fmla="*/ 2147483647 w 30"/>
                <a:gd name="T15" fmla="*/ 2147483647 h 160"/>
                <a:gd name="T16" fmla="*/ 2147483647 w 30"/>
                <a:gd name="T17" fmla="*/ 2147483647 h 160"/>
                <a:gd name="T18" fmla="*/ 2147483647 w 30"/>
                <a:gd name="T19" fmla="*/ 2147483647 h 160"/>
                <a:gd name="T20" fmla="*/ 0 w 30"/>
                <a:gd name="T21" fmla="*/ 2147483647 h 160"/>
                <a:gd name="T22" fmla="*/ 0 w 30"/>
                <a:gd name="T23" fmla="*/ 2147483647 h 160"/>
                <a:gd name="T24" fmla="*/ 2147483647 w 30"/>
                <a:gd name="T25" fmla="*/ 2147483647 h 160"/>
                <a:gd name="T26" fmla="*/ 2147483647 w 30"/>
                <a:gd name="T27" fmla="*/ 2147483647 h 160"/>
                <a:gd name="T28" fmla="*/ 2147483647 w 30"/>
                <a:gd name="T29" fmla="*/ 2147483647 h 160"/>
                <a:gd name="T30" fmla="*/ 2147483647 w 30"/>
                <a:gd name="T31" fmla="*/ 2147483647 h 160"/>
                <a:gd name="T32" fmla="*/ 2147483647 w 30"/>
                <a:gd name="T33" fmla="*/ 2147483647 h 160"/>
                <a:gd name="T34" fmla="*/ 2147483647 w 30"/>
                <a:gd name="T35" fmla="*/ 2147483647 h 160"/>
                <a:gd name="T36" fmla="*/ 2147483647 w 30"/>
                <a:gd name="T37" fmla="*/ 2147483647 h 160"/>
                <a:gd name="T38" fmla="*/ 2147483647 w 30"/>
                <a:gd name="T39" fmla="*/ 2147483647 h 160"/>
                <a:gd name="T40" fmla="*/ 2147483647 w 30"/>
                <a:gd name="T41" fmla="*/ 2147483647 h 160"/>
                <a:gd name="T42" fmla="*/ 2147483647 w 30"/>
                <a:gd name="T43" fmla="*/ 2147483647 h 160"/>
                <a:gd name="T44" fmla="*/ 2147483647 w 30"/>
                <a:gd name="T45" fmla="*/ 2147483647 h 160"/>
                <a:gd name="T46" fmla="*/ 2147483647 w 30"/>
                <a:gd name="T47" fmla="*/ 2147483647 h 160"/>
                <a:gd name="T48" fmla="*/ 2147483647 w 30"/>
                <a:gd name="T49" fmla="*/ 2147483647 h 160"/>
                <a:gd name="T50" fmla="*/ 2147483647 w 30"/>
                <a:gd name="T51" fmla="*/ 2147483647 h 160"/>
                <a:gd name="T52" fmla="*/ 2147483647 w 30"/>
                <a:gd name="T53" fmla="*/ 2147483647 h 160"/>
                <a:gd name="T54" fmla="*/ 2147483647 w 30"/>
                <a:gd name="T55" fmla="*/ 2147483647 h 160"/>
                <a:gd name="T56" fmla="*/ 2147483647 w 30"/>
                <a:gd name="T57" fmla="*/ 2147483647 h 160"/>
                <a:gd name="T58" fmla="*/ 2147483647 w 30"/>
                <a:gd name="T59" fmla="*/ 2147483647 h 160"/>
                <a:gd name="T60" fmla="*/ 2147483647 w 30"/>
                <a:gd name="T61" fmla="*/ 2147483647 h 160"/>
                <a:gd name="T62" fmla="*/ 2147483647 w 30"/>
                <a:gd name="T63" fmla="*/ 2147483647 h 1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"/>
                <a:gd name="T97" fmla="*/ 0 h 160"/>
                <a:gd name="T98" fmla="*/ 30 w 30"/>
                <a:gd name="T99" fmla="*/ 160 h 1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" h="160">
                  <a:moveTo>
                    <a:pt x="24" y="8"/>
                  </a:moveTo>
                  <a:lnTo>
                    <a:pt x="19" y="0"/>
                  </a:lnTo>
                  <a:lnTo>
                    <a:pt x="15" y="2"/>
                  </a:lnTo>
                  <a:lnTo>
                    <a:pt x="11" y="9"/>
                  </a:lnTo>
                  <a:lnTo>
                    <a:pt x="8" y="21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7" y="52"/>
                  </a:lnTo>
                  <a:lnTo>
                    <a:pt x="7" y="133"/>
                  </a:lnTo>
                  <a:lnTo>
                    <a:pt x="5" y="141"/>
                  </a:lnTo>
                  <a:lnTo>
                    <a:pt x="0" y="153"/>
                  </a:lnTo>
                  <a:lnTo>
                    <a:pt x="0" y="151"/>
                  </a:lnTo>
                  <a:lnTo>
                    <a:pt x="8" y="159"/>
                  </a:lnTo>
                  <a:lnTo>
                    <a:pt x="11" y="147"/>
                  </a:lnTo>
                  <a:lnTo>
                    <a:pt x="19" y="156"/>
                  </a:lnTo>
                  <a:lnTo>
                    <a:pt x="23" y="147"/>
                  </a:lnTo>
                  <a:lnTo>
                    <a:pt x="19" y="135"/>
                  </a:lnTo>
                  <a:lnTo>
                    <a:pt x="16" y="120"/>
                  </a:lnTo>
                  <a:lnTo>
                    <a:pt x="16" y="110"/>
                  </a:lnTo>
                  <a:lnTo>
                    <a:pt x="23" y="104"/>
                  </a:lnTo>
                  <a:lnTo>
                    <a:pt x="27" y="96"/>
                  </a:lnTo>
                  <a:lnTo>
                    <a:pt x="29" y="89"/>
                  </a:lnTo>
                  <a:lnTo>
                    <a:pt x="27" y="82"/>
                  </a:lnTo>
                  <a:lnTo>
                    <a:pt x="27" y="77"/>
                  </a:lnTo>
                  <a:lnTo>
                    <a:pt x="26" y="74"/>
                  </a:lnTo>
                  <a:lnTo>
                    <a:pt x="26" y="64"/>
                  </a:lnTo>
                  <a:lnTo>
                    <a:pt x="24" y="52"/>
                  </a:lnTo>
                  <a:lnTo>
                    <a:pt x="23" y="36"/>
                  </a:lnTo>
                  <a:lnTo>
                    <a:pt x="19" y="27"/>
                  </a:lnTo>
                  <a:lnTo>
                    <a:pt x="19" y="18"/>
                  </a:lnTo>
                  <a:lnTo>
                    <a:pt x="21" y="11"/>
                  </a:lnTo>
                  <a:lnTo>
                    <a:pt x="24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5692592" y="1701913"/>
              <a:ext cx="3070408" cy="1861585"/>
            </a:xfrm>
            <a:custGeom>
              <a:avLst/>
              <a:gdLst>
                <a:gd name="T0" fmla="*/ 2147483647 w 1895"/>
                <a:gd name="T1" fmla="*/ 2147483647 h 1137"/>
                <a:gd name="T2" fmla="*/ 2147483647 w 1895"/>
                <a:gd name="T3" fmla="*/ 2147483647 h 1137"/>
                <a:gd name="T4" fmla="*/ 2147483647 w 1895"/>
                <a:gd name="T5" fmla="*/ 2147483647 h 1137"/>
                <a:gd name="T6" fmla="*/ 2147483647 w 1895"/>
                <a:gd name="T7" fmla="*/ 2147483647 h 1137"/>
                <a:gd name="T8" fmla="*/ 2147483647 w 1895"/>
                <a:gd name="T9" fmla="*/ 2147483647 h 1137"/>
                <a:gd name="T10" fmla="*/ 2147483647 w 1895"/>
                <a:gd name="T11" fmla="*/ 2147483647 h 1137"/>
                <a:gd name="T12" fmla="*/ 2147483647 w 1895"/>
                <a:gd name="T13" fmla="*/ 2147483647 h 1137"/>
                <a:gd name="T14" fmla="*/ 2147483647 w 1895"/>
                <a:gd name="T15" fmla="*/ 2147483647 h 1137"/>
                <a:gd name="T16" fmla="*/ 2147483647 w 1895"/>
                <a:gd name="T17" fmla="*/ 2147483647 h 1137"/>
                <a:gd name="T18" fmla="*/ 2147483647 w 1895"/>
                <a:gd name="T19" fmla="*/ 2147483647 h 1137"/>
                <a:gd name="T20" fmla="*/ 2147483647 w 1895"/>
                <a:gd name="T21" fmla="*/ 2147483647 h 1137"/>
                <a:gd name="T22" fmla="*/ 2147483647 w 1895"/>
                <a:gd name="T23" fmla="*/ 2147483647 h 1137"/>
                <a:gd name="T24" fmla="*/ 2147483647 w 1895"/>
                <a:gd name="T25" fmla="*/ 2147483647 h 1137"/>
                <a:gd name="T26" fmla="*/ 2147483647 w 1895"/>
                <a:gd name="T27" fmla="*/ 2147483647 h 1137"/>
                <a:gd name="T28" fmla="*/ 2147483647 w 1895"/>
                <a:gd name="T29" fmla="*/ 2147483647 h 1137"/>
                <a:gd name="T30" fmla="*/ 2147483647 w 1895"/>
                <a:gd name="T31" fmla="*/ 2147483647 h 1137"/>
                <a:gd name="T32" fmla="*/ 2147483647 w 1895"/>
                <a:gd name="T33" fmla="*/ 2147483647 h 1137"/>
                <a:gd name="T34" fmla="*/ 2147483647 w 1895"/>
                <a:gd name="T35" fmla="*/ 2147483647 h 1137"/>
                <a:gd name="T36" fmla="*/ 2147483647 w 1895"/>
                <a:gd name="T37" fmla="*/ 2147483647 h 1137"/>
                <a:gd name="T38" fmla="*/ 2147483647 w 1895"/>
                <a:gd name="T39" fmla="*/ 2147483647 h 1137"/>
                <a:gd name="T40" fmla="*/ 2147483647 w 1895"/>
                <a:gd name="T41" fmla="*/ 2147483647 h 1137"/>
                <a:gd name="T42" fmla="*/ 2147483647 w 1895"/>
                <a:gd name="T43" fmla="*/ 2147483647 h 1137"/>
                <a:gd name="T44" fmla="*/ 2147483647 w 1895"/>
                <a:gd name="T45" fmla="*/ 2147483647 h 1137"/>
                <a:gd name="T46" fmla="*/ 2147483647 w 1895"/>
                <a:gd name="T47" fmla="*/ 2147483647 h 1137"/>
                <a:gd name="T48" fmla="*/ 2147483647 w 1895"/>
                <a:gd name="T49" fmla="*/ 2147483647 h 1137"/>
                <a:gd name="T50" fmla="*/ 2147483647 w 1895"/>
                <a:gd name="T51" fmla="*/ 2147483647 h 1137"/>
                <a:gd name="T52" fmla="*/ 2147483647 w 1895"/>
                <a:gd name="T53" fmla="*/ 2147483647 h 1137"/>
                <a:gd name="T54" fmla="*/ 2147483647 w 1895"/>
                <a:gd name="T55" fmla="*/ 2147483647 h 1137"/>
                <a:gd name="T56" fmla="*/ 2147483647 w 1895"/>
                <a:gd name="T57" fmla="*/ 2147483647 h 1137"/>
                <a:gd name="T58" fmla="*/ 2147483647 w 1895"/>
                <a:gd name="T59" fmla="*/ 2147483647 h 1137"/>
                <a:gd name="T60" fmla="*/ 2147483647 w 1895"/>
                <a:gd name="T61" fmla="*/ 2147483647 h 1137"/>
                <a:gd name="T62" fmla="*/ 2147483647 w 1895"/>
                <a:gd name="T63" fmla="*/ 2147483647 h 1137"/>
                <a:gd name="T64" fmla="*/ 2147483647 w 1895"/>
                <a:gd name="T65" fmla="*/ 2147483647 h 1137"/>
                <a:gd name="T66" fmla="*/ 2147483647 w 1895"/>
                <a:gd name="T67" fmla="*/ 2147483647 h 1137"/>
                <a:gd name="T68" fmla="*/ 2147483647 w 1895"/>
                <a:gd name="T69" fmla="*/ 2147483647 h 1137"/>
                <a:gd name="T70" fmla="*/ 2147483647 w 1895"/>
                <a:gd name="T71" fmla="*/ 2147483647 h 1137"/>
                <a:gd name="T72" fmla="*/ 2147483647 w 1895"/>
                <a:gd name="T73" fmla="*/ 2147483647 h 1137"/>
                <a:gd name="T74" fmla="*/ 2147483647 w 1895"/>
                <a:gd name="T75" fmla="*/ 2147483647 h 1137"/>
                <a:gd name="T76" fmla="*/ 2147483647 w 1895"/>
                <a:gd name="T77" fmla="*/ 2147483647 h 1137"/>
                <a:gd name="T78" fmla="*/ 2147483647 w 1895"/>
                <a:gd name="T79" fmla="*/ 2147483647 h 1137"/>
                <a:gd name="T80" fmla="*/ 2147483647 w 1895"/>
                <a:gd name="T81" fmla="*/ 2147483647 h 1137"/>
                <a:gd name="T82" fmla="*/ 2147483647 w 1895"/>
                <a:gd name="T83" fmla="*/ 2147483647 h 1137"/>
                <a:gd name="T84" fmla="*/ 2147483647 w 1895"/>
                <a:gd name="T85" fmla="*/ 2147483647 h 1137"/>
                <a:gd name="T86" fmla="*/ 2147483647 w 1895"/>
                <a:gd name="T87" fmla="*/ 2147483647 h 1137"/>
                <a:gd name="T88" fmla="*/ 2147483647 w 1895"/>
                <a:gd name="T89" fmla="*/ 2147483647 h 1137"/>
                <a:gd name="T90" fmla="*/ 2147483647 w 1895"/>
                <a:gd name="T91" fmla="*/ 2147483647 h 1137"/>
                <a:gd name="T92" fmla="*/ 2147483647 w 1895"/>
                <a:gd name="T93" fmla="*/ 2147483647 h 1137"/>
                <a:gd name="T94" fmla="*/ 2147483647 w 1895"/>
                <a:gd name="T95" fmla="*/ 2147483647 h 1137"/>
                <a:gd name="T96" fmla="*/ 2147483647 w 1895"/>
                <a:gd name="T97" fmla="*/ 2147483647 h 1137"/>
                <a:gd name="T98" fmla="*/ 2147483647 w 1895"/>
                <a:gd name="T99" fmla="*/ 2147483647 h 1137"/>
                <a:gd name="T100" fmla="*/ 2147483647 w 1895"/>
                <a:gd name="T101" fmla="*/ 2147483647 h 1137"/>
                <a:gd name="T102" fmla="*/ 2147483647 w 1895"/>
                <a:gd name="T103" fmla="*/ 2147483647 h 1137"/>
                <a:gd name="T104" fmla="*/ 2147483647 w 1895"/>
                <a:gd name="T105" fmla="*/ 2147483647 h 1137"/>
                <a:gd name="T106" fmla="*/ 2147483647 w 1895"/>
                <a:gd name="T107" fmla="*/ 2147483647 h 1137"/>
                <a:gd name="T108" fmla="*/ 2147483647 w 1895"/>
                <a:gd name="T109" fmla="*/ 2147483647 h 1137"/>
                <a:gd name="T110" fmla="*/ 2147483647 w 1895"/>
                <a:gd name="T111" fmla="*/ 2147483647 h 1137"/>
                <a:gd name="T112" fmla="*/ 2147483647 w 1895"/>
                <a:gd name="T113" fmla="*/ 2147483647 h 1137"/>
                <a:gd name="T114" fmla="*/ 2147483647 w 1895"/>
                <a:gd name="T115" fmla="*/ 2147483647 h 1137"/>
                <a:gd name="T116" fmla="*/ 2147483647 w 1895"/>
                <a:gd name="T117" fmla="*/ 2147483647 h 1137"/>
                <a:gd name="T118" fmla="*/ 2147483647 w 1895"/>
                <a:gd name="T119" fmla="*/ 2147483647 h 1137"/>
                <a:gd name="T120" fmla="*/ 2147483647 w 1895"/>
                <a:gd name="T121" fmla="*/ 2147483647 h 113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95"/>
                <a:gd name="T184" fmla="*/ 0 h 1137"/>
                <a:gd name="T185" fmla="*/ 1895 w 1895"/>
                <a:gd name="T186" fmla="*/ 1137 h 113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95" h="1137">
                  <a:moveTo>
                    <a:pt x="1239" y="978"/>
                  </a:moveTo>
                  <a:lnTo>
                    <a:pt x="1242" y="972"/>
                  </a:lnTo>
                  <a:lnTo>
                    <a:pt x="1242" y="974"/>
                  </a:lnTo>
                  <a:lnTo>
                    <a:pt x="1240" y="980"/>
                  </a:lnTo>
                  <a:lnTo>
                    <a:pt x="1237" y="991"/>
                  </a:lnTo>
                  <a:lnTo>
                    <a:pt x="1242" y="1006"/>
                  </a:lnTo>
                  <a:lnTo>
                    <a:pt x="1254" y="1014"/>
                  </a:lnTo>
                  <a:lnTo>
                    <a:pt x="1262" y="1008"/>
                  </a:lnTo>
                  <a:lnTo>
                    <a:pt x="1277" y="991"/>
                  </a:lnTo>
                  <a:lnTo>
                    <a:pt x="1286" y="978"/>
                  </a:lnTo>
                  <a:lnTo>
                    <a:pt x="1294" y="963"/>
                  </a:lnTo>
                  <a:lnTo>
                    <a:pt x="1305" y="944"/>
                  </a:lnTo>
                  <a:lnTo>
                    <a:pt x="1317" y="922"/>
                  </a:lnTo>
                  <a:lnTo>
                    <a:pt x="1328" y="897"/>
                  </a:lnTo>
                  <a:lnTo>
                    <a:pt x="1330" y="875"/>
                  </a:lnTo>
                  <a:lnTo>
                    <a:pt x="1340" y="854"/>
                  </a:lnTo>
                  <a:lnTo>
                    <a:pt x="1343" y="829"/>
                  </a:lnTo>
                  <a:lnTo>
                    <a:pt x="1347" y="817"/>
                  </a:lnTo>
                  <a:lnTo>
                    <a:pt x="1347" y="807"/>
                  </a:lnTo>
                  <a:lnTo>
                    <a:pt x="1345" y="797"/>
                  </a:lnTo>
                  <a:lnTo>
                    <a:pt x="1340" y="792"/>
                  </a:lnTo>
                  <a:lnTo>
                    <a:pt x="1333" y="789"/>
                  </a:lnTo>
                  <a:lnTo>
                    <a:pt x="1326" y="789"/>
                  </a:lnTo>
                  <a:lnTo>
                    <a:pt x="1313" y="792"/>
                  </a:lnTo>
                  <a:lnTo>
                    <a:pt x="1303" y="790"/>
                  </a:lnTo>
                  <a:lnTo>
                    <a:pt x="1294" y="780"/>
                  </a:lnTo>
                  <a:lnTo>
                    <a:pt x="1284" y="776"/>
                  </a:lnTo>
                  <a:lnTo>
                    <a:pt x="1305" y="754"/>
                  </a:lnTo>
                  <a:lnTo>
                    <a:pt x="1306" y="745"/>
                  </a:lnTo>
                  <a:lnTo>
                    <a:pt x="1326" y="722"/>
                  </a:lnTo>
                  <a:lnTo>
                    <a:pt x="1369" y="671"/>
                  </a:lnTo>
                  <a:lnTo>
                    <a:pt x="1393" y="677"/>
                  </a:lnTo>
                  <a:lnTo>
                    <a:pt x="1411" y="680"/>
                  </a:lnTo>
                  <a:lnTo>
                    <a:pt x="1424" y="685"/>
                  </a:lnTo>
                  <a:lnTo>
                    <a:pt x="1428" y="685"/>
                  </a:lnTo>
                  <a:lnTo>
                    <a:pt x="1433" y="680"/>
                  </a:lnTo>
                  <a:lnTo>
                    <a:pt x="1433" y="671"/>
                  </a:lnTo>
                  <a:lnTo>
                    <a:pt x="1441" y="667"/>
                  </a:lnTo>
                  <a:lnTo>
                    <a:pt x="1450" y="668"/>
                  </a:lnTo>
                  <a:lnTo>
                    <a:pt x="1459" y="668"/>
                  </a:lnTo>
                  <a:lnTo>
                    <a:pt x="1464" y="685"/>
                  </a:lnTo>
                  <a:lnTo>
                    <a:pt x="1505" y="671"/>
                  </a:lnTo>
                  <a:lnTo>
                    <a:pt x="1504" y="662"/>
                  </a:lnTo>
                  <a:lnTo>
                    <a:pt x="1539" y="629"/>
                  </a:lnTo>
                  <a:lnTo>
                    <a:pt x="1549" y="620"/>
                  </a:lnTo>
                  <a:lnTo>
                    <a:pt x="1560" y="614"/>
                  </a:lnTo>
                  <a:lnTo>
                    <a:pt x="1564" y="614"/>
                  </a:lnTo>
                  <a:lnTo>
                    <a:pt x="1566" y="614"/>
                  </a:lnTo>
                  <a:lnTo>
                    <a:pt x="1566" y="623"/>
                  </a:lnTo>
                  <a:lnTo>
                    <a:pt x="1561" y="632"/>
                  </a:lnTo>
                  <a:lnTo>
                    <a:pt x="1558" y="638"/>
                  </a:lnTo>
                  <a:lnTo>
                    <a:pt x="1561" y="641"/>
                  </a:lnTo>
                  <a:lnTo>
                    <a:pt x="1566" y="640"/>
                  </a:lnTo>
                  <a:lnTo>
                    <a:pt x="1573" y="636"/>
                  </a:lnTo>
                  <a:lnTo>
                    <a:pt x="1577" y="632"/>
                  </a:lnTo>
                  <a:lnTo>
                    <a:pt x="1582" y="624"/>
                  </a:lnTo>
                  <a:lnTo>
                    <a:pt x="1589" y="614"/>
                  </a:lnTo>
                  <a:lnTo>
                    <a:pt x="1596" y="602"/>
                  </a:lnTo>
                  <a:lnTo>
                    <a:pt x="1590" y="620"/>
                  </a:lnTo>
                  <a:lnTo>
                    <a:pt x="1590" y="629"/>
                  </a:lnTo>
                  <a:lnTo>
                    <a:pt x="1595" y="638"/>
                  </a:lnTo>
                  <a:lnTo>
                    <a:pt x="1564" y="662"/>
                  </a:lnTo>
                  <a:lnTo>
                    <a:pt x="1556" y="690"/>
                  </a:lnTo>
                  <a:lnTo>
                    <a:pt x="1522" y="721"/>
                  </a:lnTo>
                  <a:lnTo>
                    <a:pt x="1509" y="760"/>
                  </a:lnTo>
                  <a:lnTo>
                    <a:pt x="1505" y="773"/>
                  </a:lnTo>
                  <a:lnTo>
                    <a:pt x="1509" y="789"/>
                  </a:lnTo>
                  <a:lnTo>
                    <a:pt x="1512" y="799"/>
                  </a:lnTo>
                  <a:lnTo>
                    <a:pt x="1515" y="814"/>
                  </a:lnTo>
                  <a:lnTo>
                    <a:pt x="1520" y="833"/>
                  </a:lnTo>
                  <a:lnTo>
                    <a:pt x="1527" y="855"/>
                  </a:lnTo>
                  <a:lnTo>
                    <a:pt x="1526" y="855"/>
                  </a:lnTo>
                  <a:lnTo>
                    <a:pt x="1541" y="829"/>
                  </a:lnTo>
                  <a:lnTo>
                    <a:pt x="1568" y="784"/>
                  </a:lnTo>
                  <a:lnTo>
                    <a:pt x="1582" y="780"/>
                  </a:lnTo>
                  <a:lnTo>
                    <a:pt x="1582" y="783"/>
                  </a:lnTo>
                  <a:lnTo>
                    <a:pt x="1581" y="762"/>
                  </a:lnTo>
                  <a:lnTo>
                    <a:pt x="1587" y="742"/>
                  </a:lnTo>
                  <a:lnTo>
                    <a:pt x="1593" y="727"/>
                  </a:lnTo>
                  <a:lnTo>
                    <a:pt x="1590" y="715"/>
                  </a:lnTo>
                  <a:lnTo>
                    <a:pt x="1586" y="705"/>
                  </a:lnTo>
                  <a:lnTo>
                    <a:pt x="1587" y="698"/>
                  </a:lnTo>
                  <a:lnTo>
                    <a:pt x="1590" y="692"/>
                  </a:lnTo>
                  <a:lnTo>
                    <a:pt x="1595" y="689"/>
                  </a:lnTo>
                  <a:lnTo>
                    <a:pt x="1599" y="686"/>
                  </a:lnTo>
                  <a:lnTo>
                    <a:pt x="1610" y="685"/>
                  </a:lnTo>
                  <a:lnTo>
                    <a:pt x="1617" y="680"/>
                  </a:lnTo>
                  <a:lnTo>
                    <a:pt x="1617" y="673"/>
                  </a:lnTo>
                  <a:lnTo>
                    <a:pt x="1618" y="664"/>
                  </a:lnTo>
                  <a:lnTo>
                    <a:pt x="1622" y="662"/>
                  </a:lnTo>
                  <a:lnTo>
                    <a:pt x="1633" y="661"/>
                  </a:lnTo>
                  <a:lnTo>
                    <a:pt x="1641" y="657"/>
                  </a:lnTo>
                  <a:lnTo>
                    <a:pt x="1651" y="647"/>
                  </a:lnTo>
                  <a:lnTo>
                    <a:pt x="1658" y="641"/>
                  </a:lnTo>
                  <a:lnTo>
                    <a:pt x="1664" y="640"/>
                  </a:lnTo>
                  <a:lnTo>
                    <a:pt x="1670" y="643"/>
                  </a:lnTo>
                  <a:lnTo>
                    <a:pt x="1675" y="651"/>
                  </a:lnTo>
                  <a:lnTo>
                    <a:pt x="1693" y="641"/>
                  </a:lnTo>
                  <a:lnTo>
                    <a:pt x="1698" y="629"/>
                  </a:lnTo>
                  <a:lnTo>
                    <a:pt x="1712" y="617"/>
                  </a:lnTo>
                  <a:lnTo>
                    <a:pt x="1727" y="610"/>
                  </a:lnTo>
                  <a:lnTo>
                    <a:pt x="1731" y="596"/>
                  </a:lnTo>
                  <a:lnTo>
                    <a:pt x="1755" y="596"/>
                  </a:lnTo>
                  <a:lnTo>
                    <a:pt x="1761" y="600"/>
                  </a:lnTo>
                  <a:lnTo>
                    <a:pt x="1765" y="600"/>
                  </a:lnTo>
                  <a:lnTo>
                    <a:pt x="1769" y="599"/>
                  </a:lnTo>
                  <a:lnTo>
                    <a:pt x="1782" y="585"/>
                  </a:lnTo>
                  <a:lnTo>
                    <a:pt x="1774" y="572"/>
                  </a:lnTo>
                  <a:lnTo>
                    <a:pt x="1766" y="561"/>
                  </a:lnTo>
                  <a:lnTo>
                    <a:pt x="1761" y="552"/>
                  </a:lnTo>
                  <a:lnTo>
                    <a:pt x="1757" y="549"/>
                  </a:lnTo>
                  <a:lnTo>
                    <a:pt x="1752" y="545"/>
                  </a:lnTo>
                  <a:lnTo>
                    <a:pt x="1752" y="540"/>
                  </a:lnTo>
                  <a:lnTo>
                    <a:pt x="1752" y="534"/>
                  </a:lnTo>
                  <a:lnTo>
                    <a:pt x="1757" y="534"/>
                  </a:lnTo>
                  <a:lnTo>
                    <a:pt x="1765" y="536"/>
                  </a:lnTo>
                  <a:lnTo>
                    <a:pt x="1774" y="529"/>
                  </a:lnTo>
                  <a:lnTo>
                    <a:pt x="1772" y="529"/>
                  </a:lnTo>
                  <a:lnTo>
                    <a:pt x="1791" y="505"/>
                  </a:lnTo>
                  <a:lnTo>
                    <a:pt x="1789" y="492"/>
                  </a:lnTo>
                  <a:lnTo>
                    <a:pt x="1797" y="483"/>
                  </a:lnTo>
                  <a:lnTo>
                    <a:pt x="1805" y="501"/>
                  </a:lnTo>
                  <a:lnTo>
                    <a:pt x="1820" y="505"/>
                  </a:lnTo>
                  <a:lnTo>
                    <a:pt x="1845" y="532"/>
                  </a:lnTo>
                  <a:lnTo>
                    <a:pt x="1850" y="536"/>
                  </a:lnTo>
                  <a:lnTo>
                    <a:pt x="1857" y="540"/>
                  </a:lnTo>
                  <a:lnTo>
                    <a:pt x="1860" y="538"/>
                  </a:lnTo>
                  <a:lnTo>
                    <a:pt x="1863" y="511"/>
                  </a:lnTo>
                  <a:lnTo>
                    <a:pt x="1867" y="505"/>
                  </a:lnTo>
                  <a:lnTo>
                    <a:pt x="1876" y="508"/>
                  </a:lnTo>
                  <a:lnTo>
                    <a:pt x="1882" y="508"/>
                  </a:lnTo>
                  <a:lnTo>
                    <a:pt x="1888" y="504"/>
                  </a:lnTo>
                  <a:lnTo>
                    <a:pt x="1893" y="496"/>
                  </a:lnTo>
                  <a:lnTo>
                    <a:pt x="1894" y="493"/>
                  </a:lnTo>
                  <a:lnTo>
                    <a:pt x="1893" y="487"/>
                  </a:lnTo>
                  <a:lnTo>
                    <a:pt x="1884" y="479"/>
                  </a:lnTo>
                  <a:lnTo>
                    <a:pt x="1877" y="475"/>
                  </a:lnTo>
                  <a:lnTo>
                    <a:pt x="1870" y="472"/>
                  </a:lnTo>
                  <a:lnTo>
                    <a:pt x="1860" y="464"/>
                  </a:lnTo>
                  <a:lnTo>
                    <a:pt x="1854" y="460"/>
                  </a:lnTo>
                  <a:lnTo>
                    <a:pt x="1851" y="460"/>
                  </a:lnTo>
                  <a:lnTo>
                    <a:pt x="1846" y="463"/>
                  </a:lnTo>
                  <a:lnTo>
                    <a:pt x="1842" y="470"/>
                  </a:lnTo>
                  <a:lnTo>
                    <a:pt x="1842" y="467"/>
                  </a:lnTo>
                  <a:lnTo>
                    <a:pt x="1834" y="453"/>
                  </a:lnTo>
                  <a:lnTo>
                    <a:pt x="1836" y="454"/>
                  </a:lnTo>
                  <a:lnTo>
                    <a:pt x="1826" y="436"/>
                  </a:lnTo>
                  <a:lnTo>
                    <a:pt x="1812" y="420"/>
                  </a:lnTo>
                  <a:lnTo>
                    <a:pt x="1794" y="408"/>
                  </a:lnTo>
                  <a:lnTo>
                    <a:pt x="1774" y="397"/>
                  </a:lnTo>
                  <a:lnTo>
                    <a:pt x="1772" y="397"/>
                  </a:lnTo>
                  <a:lnTo>
                    <a:pt x="1741" y="369"/>
                  </a:lnTo>
                  <a:lnTo>
                    <a:pt x="1719" y="369"/>
                  </a:lnTo>
                  <a:lnTo>
                    <a:pt x="1712" y="367"/>
                  </a:lnTo>
                  <a:lnTo>
                    <a:pt x="1709" y="364"/>
                  </a:lnTo>
                  <a:lnTo>
                    <a:pt x="1701" y="361"/>
                  </a:lnTo>
                  <a:lnTo>
                    <a:pt x="1690" y="355"/>
                  </a:lnTo>
                  <a:lnTo>
                    <a:pt x="1689" y="355"/>
                  </a:lnTo>
                  <a:lnTo>
                    <a:pt x="1689" y="397"/>
                  </a:lnTo>
                  <a:lnTo>
                    <a:pt x="1683" y="406"/>
                  </a:lnTo>
                  <a:lnTo>
                    <a:pt x="1673" y="406"/>
                  </a:lnTo>
                  <a:lnTo>
                    <a:pt x="1673" y="398"/>
                  </a:lnTo>
                  <a:lnTo>
                    <a:pt x="1656" y="378"/>
                  </a:lnTo>
                  <a:lnTo>
                    <a:pt x="1671" y="369"/>
                  </a:lnTo>
                  <a:lnTo>
                    <a:pt x="1670" y="361"/>
                  </a:lnTo>
                  <a:lnTo>
                    <a:pt x="1636" y="378"/>
                  </a:lnTo>
                  <a:lnTo>
                    <a:pt x="1630" y="374"/>
                  </a:lnTo>
                  <a:lnTo>
                    <a:pt x="1590" y="369"/>
                  </a:lnTo>
                  <a:lnTo>
                    <a:pt x="1577" y="389"/>
                  </a:lnTo>
                  <a:lnTo>
                    <a:pt x="1564" y="370"/>
                  </a:lnTo>
                  <a:lnTo>
                    <a:pt x="1564" y="372"/>
                  </a:lnTo>
                  <a:lnTo>
                    <a:pt x="1568" y="364"/>
                  </a:lnTo>
                  <a:lnTo>
                    <a:pt x="1568" y="357"/>
                  </a:lnTo>
                  <a:lnTo>
                    <a:pt x="1564" y="345"/>
                  </a:lnTo>
                  <a:lnTo>
                    <a:pt x="1561" y="335"/>
                  </a:lnTo>
                  <a:lnTo>
                    <a:pt x="1554" y="326"/>
                  </a:lnTo>
                  <a:lnTo>
                    <a:pt x="1546" y="320"/>
                  </a:lnTo>
                  <a:lnTo>
                    <a:pt x="1534" y="317"/>
                  </a:lnTo>
                  <a:lnTo>
                    <a:pt x="1519" y="321"/>
                  </a:lnTo>
                  <a:lnTo>
                    <a:pt x="1505" y="326"/>
                  </a:lnTo>
                  <a:lnTo>
                    <a:pt x="1486" y="326"/>
                  </a:lnTo>
                  <a:lnTo>
                    <a:pt x="1479" y="321"/>
                  </a:lnTo>
                  <a:lnTo>
                    <a:pt x="1471" y="316"/>
                  </a:lnTo>
                  <a:lnTo>
                    <a:pt x="1462" y="317"/>
                  </a:lnTo>
                  <a:lnTo>
                    <a:pt x="1462" y="307"/>
                  </a:lnTo>
                  <a:lnTo>
                    <a:pt x="1456" y="303"/>
                  </a:lnTo>
                  <a:lnTo>
                    <a:pt x="1456" y="291"/>
                  </a:lnTo>
                  <a:lnTo>
                    <a:pt x="1450" y="276"/>
                  </a:lnTo>
                  <a:lnTo>
                    <a:pt x="1448" y="270"/>
                  </a:lnTo>
                  <a:lnTo>
                    <a:pt x="1441" y="269"/>
                  </a:lnTo>
                  <a:lnTo>
                    <a:pt x="1433" y="273"/>
                  </a:lnTo>
                  <a:lnTo>
                    <a:pt x="1425" y="282"/>
                  </a:lnTo>
                  <a:lnTo>
                    <a:pt x="1419" y="284"/>
                  </a:lnTo>
                  <a:lnTo>
                    <a:pt x="1415" y="279"/>
                  </a:lnTo>
                  <a:lnTo>
                    <a:pt x="1413" y="269"/>
                  </a:lnTo>
                  <a:lnTo>
                    <a:pt x="1410" y="263"/>
                  </a:lnTo>
                  <a:lnTo>
                    <a:pt x="1401" y="261"/>
                  </a:lnTo>
                  <a:lnTo>
                    <a:pt x="1382" y="260"/>
                  </a:lnTo>
                  <a:lnTo>
                    <a:pt x="1356" y="250"/>
                  </a:lnTo>
                  <a:lnTo>
                    <a:pt x="1357" y="256"/>
                  </a:lnTo>
                  <a:lnTo>
                    <a:pt x="1356" y="261"/>
                  </a:lnTo>
                  <a:lnTo>
                    <a:pt x="1351" y="263"/>
                  </a:lnTo>
                  <a:lnTo>
                    <a:pt x="1343" y="266"/>
                  </a:lnTo>
                  <a:lnTo>
                    <a:pt x="1337" y="267"/>
                  </a:lnTo>
                  <a:lnTo>
                    <a:pt x="1335" y="275"/>
                  </a:lnTo>
                  <a:lnTo>
                    <a:pt x="1333" y="286"/>
                  </a:lnTo>
                  <a:lnTo>
                    <a:pt x="1335" y="303"/>
                  </a:lnTo>
                  <a:lnTo>
                    <a:pt x="1326" y="304"/>
                  </a:lnTo>
                  <a:lnTo>
                    <a:pt x="1318" y="310"/>
                  </a:lnTo>
                  <a:lnTo>
                    <a:pt x="1296" y="297"/>
                  </a:lnTo>
                  <a:lnTo>
                    <a:pt x="1289" y="303"/>
                  </a:lnTo>
                  <a:lnTo>
                    <a:pt x="1277" y="303"/>
                  </a:lnTo>
                  <a:lnTo>
                    <a:pt x="1263" y="286"/>
                  </a:lnTo>
                  <a:lnTo>
                    <a:pt x="1263" y="288"/>
                  </a:lnTo>
                  <a:lnTo>
                    <a:pt x="1256" y="300"/>
                  </a:lnTo>
                  <a:lnTo>
                    <a:pt x="1253" y="308"/>
                  </a:lnTo>
                  <a:lnTo>
                    <a:pt x="1239" y="327"/>
                  </a:lnTo>
                  <a:lnTo>
                    <a:pt x="1235" y="313"/>
                  </a:lnTo>
                  <a:lnTo>
                    <a:pt x="1228" y="297"/>
                  </a:lnTo>
                  <a:lnTo>
                    <a:pt x="1228" y="267"/>
                  </a:lnTo>
                  <a:lnTo>
                    <a:pt x="1231" y="248"/>
                  </a:lnTo>
                  <a:lnTo>
                    <a:pt x="1230" y="241"/>
                  </a:lnTo>
                  <a:lnTo>
                    <a:pt x="1228" y="239"/>
                  </a:lnTo>
                  <a:lnTo>
                    <a:pt x="1223" y="237"/>
                  </a:lnTo>
                  <a:lnTo>
                    <a:pt x="1215" y="239"/>
                  </a:lnTo>
                  <a:lnTo>
                    <a:pt x="1205" y="229"/>
                  </a:lnTo>
                  <a:lnTo>
                    <a:pt x="1189" y="224"/>
                  </a:lnTo>
                  <a:lnTo>
                    <a:pt x="1174" y="225"/>
                  </a:lnTo>
                  <a:lnTo>
                    <a:pt x="1160" y="233"/>
                  </a:lnTo>
                  <a:lnTo>
                    <a:pt x="1154" y="237"/>
                  </a:lnTo>
                  <a:lnTo>
                    <a:pt x="1143" y="237"/>
                  </a:lnTo>
                  <a:lnTo>
                    <a:pt x="1131" y="235"/>
                  </a:lnTo>
                  <a:lnTo>
                    <a:pt x="1118" y="229"/>
                  </a:lnTo>
                  <a:lnTo>
                    <a:pt x="1118" y="228"/>
                  </a:lnTo>
                  <a:lnTo>
                    <a:pt x="1087" y="210"/>
                  </a:lnTo>
                  <a:lnTo>
                    <a:pt x="1077" y="213"/>
                  </a:lnTo>
                  <a:lnTo>
                    <a:pt x="1066" y="213"/>
                  </a:lnTo>
                  <a:lnTo>
                    <a:pt x="1053" y="207"/>
                  </a:lnTo>
                  <a:lnTo>
                    <a:pt x="1040" y="198"/>
                  </a:lnTo>
                  <a:lnTo>
                    <a:pt x="1038" y="198"/>
                  </a:lnTo>
                  <a:lnTo>
                    <a:pt x="1029" y="192"/>
                  </a:lnTo>
                  <a:lnTo>
                    <a:pt x="1028" y="186"/>
                  </a:lnTo>
                  <a:lnTo>
                    <a:pt x="1035" y="181"/>
                  </a:lnTo>
                  <a:lnTo>
                    <a:pt x="1035" y="182"/>
                  </a:lnTo>
                  <a:lnTo>
                    <a:pt x="1036" y="177"/>
                  </a:lnTo>
                  <a:lnTo>
                    <a:pt x="1032" y="167"/>
                  </a:lnTo>
                  <a:lnTo>
                    <a:pt x="1028" y="166"/>
                  </a:lnTo>
                  <a:lnTo>
                    <a:pt x="1019" y="167"/>
                  </a:lnTo>
                  <a:lnTo>
                    <a:pt x="1014" y="178"/>
                  </a:lnTo>
                  <a:lnTo>
                    <a:pt x="1009" y="186"/>
                  </a:lnTo>
                  <a:lnTo>
                    <a:pt x="998" y="195"/>
                  </a:lnTo>
                  <a:lnTo>
                    <a:pt x="990" y="204"/>
                  </a:lnTo>
                  <a:lnTo>
                    <a:pt x="987" y="210"/>
                  </a:lnTo>
                  <a:lnTo>
                    <a:pt x="982" y="220"/>
                  </a:lnTo>
                  <a:lnTo>
                    <a:pt x="982" y="219"/>
                  </a:lnTo>
                  <a:lnTo>
                    <a:pt x="973" y="219"/>
                  </a:lnTo>
                  <a:lnTo>
                    <a:pt x="972" y="200"/>
                  </a:lnTo>
                  <a:lnTo>
                    <a:pt x="964" y="191"/>
                  </a:lnTo>
                  <a:lnTo>
                    <a:pt x="984" y="186"/>
                  </a:lnTo>
                  <a:lnTo>
                    <a:pt x="1007" y="157"/>
                  </a:lnTo>
                  <a:lnTo>
                    <a:pt x="1026" y="134"/>
                  </a:lnTo>
                  <a:lnTo>
                    <a:pt x="1032" y="125"/>
                  </a:lnTo>
                  <a:lnTo>
                    <a:pt x="1032" y="116"/>
                  </a:lnTo>
                  <a:lnTo>
                    <a:pt x="1035" y="93"/>
                  </a:lnTo>
                  <a:lnTo>
                    <a:pt x="1036" y="78"/>
                  </a:lnTo>
                  <a:lnTo>
                    <a:pt x="1035" y="68"/>
                  </a:lnTo>
                  <a:lnTo>
                    <a:pt x="1028" y="60"/>
                  </a:lnTo>
                  <a:lnTo>
                    <a:pt x="1019" y="52"/>
                  </a:lnTo>
                  <a:lnTo>
                    <a:pt x="1010" y="50"/>
                  </a:lnTo>
                  <a:lnTo>
                    <a:pt x="1002" y="52"/>
                  </a:lnTo>
                  <a:lnTo>
                    <a:pt x="993" y="56"/>
                  </a:lnTo>
                  <a:lnTo>
                    <a:pt x="984" y="62"/>
                  </a:lnTo>
                  <a:lnTo>
                    <a:pt x="970" y="68"/>
                  </a:lnTo>
                  <a:lnTo>
                    <a:pt x="958" y="68"/>
                  </a:lnTo>
                  <a:lnTo>
                    <a:pt x="956" y="50"/>
                  </a:lnTo>
                  <a:lnTo>
                    <a:pt x="950" y="44"/>
                  </a:lnTo>
                  <a:lnTo>
                    <a:pt x="959" y="18"/>
                  </a:lnTo>
                  <a:lnTo>
                    <a:pt x="959" y="21"/>
                  </a:lnTo>
                  <a:lnTo>
                    <a:pt x="967" y="17"/>
                  </a:lnTo>
                  <a:lnTo>
                    <a:pt x="968" y="12"/>
                  </a:lnTo>
                  <a:lnTo>
                    <a:pt x="967" y="9"/>
                  </a:lnTo>
                  <a:lnTo>
                    <a:pt x="959" y="3"/>
                  </a:lnTo>
                  <a:lnTo>
                    <a:pt x="950" y="0"/>
                  </a:lnTo>
                  <a:lnTo>
                    <a:pt x="939" y="3"/>
                  </a:lnTo>
                  <a:lnTo>
                    <a:pt x="930" y="9"/>
                  </a:lnTo>
                  <a:lnTo>
                    <a:pt x="925" y="15"/>
                  </a:lnTo>
                  <a:lnTo>
                    <a:pt x="924" y="21"/>
                  </a:lnTo>
                  <a:lnTo>
                    <a:pt x="918" y="28"/>
                  </a:lnTo>
                  <a:lnTo>
                    <a:pt x="909" y="39"/>
                  </a:lnTo>
                  <a:lnTo>
                    <a:pt x="899" y="52"/>
                  </a:lnTo>
                  <a:lnTo>
                    <a:pt x="903" y="60"/>
                  </a:lnTo>
                  <a:lnTo>
                    <a:pt x="896" y="72"/>
                  </a:lnTo>
                  <a:lnTo>
                    <a:pt x="878" y="65"/>
                  </a:lnTo>
                  <a:lnTo>
                    <a:pt x="878" y="68"/>
                  </a:lnTo>
                  <a:lnTo>
                    <a:pt x="875" y="65"/>
                  </a:lnTo>
                  <a:lnTo>
                    <a:pt x="873" y="68"/>
                  </a:lnTo>
                  <a:lnTo>
                    <a:pt x="877" y="69"/>
                  </a:lnTo>
                  <a:lnTo>
                    <a:pt x="882" y="77"/>
                  </a:lnTo>
                  <a:lnTo>
                    <a:pt x="882" y="75"/>
                  </a:lnTo>
                  <a:lnTo>
                    <a:pt x="904" y="96"/>
                  </a:lnTo>
                  <a:lnTo>
                    <a:pt x="906" y="107"/>
                  </a:lnTo>
                  <a:lnTo>
                    <a:pt x="904" y="119"/>
                  </a:lnTo>
                  <a:lnTo>
                    <a:pt x="901" y="125"/>
                  </a:lnTo>
                  <a:lnTo>
                    <a:pt x="897" y="125"/>
                  </a:lnTo>
                  <a:lnTo>
                    <a:pt x="892" y="119"/>
                  </a:lnTo>
                  <a:lnTo>
                    <a:pt x="887" y="109"/>
                  </a:lnTo>
                  <a:lnTo>
                    <a:pt x="881" y="97"/>
                  </a:lnTo>
                  <a:lnTo>
                    <a:pt x="870" y="92"/>
                  </a:lnTo>
                  <a:lnTo>
                    <a:pt x="858" y="88"/>
                  </a:lnTo>
                  <a:lnTo>
                    <a:pt x="844" y="90"/>
                  </a:lnTo>
                  <a:lnTo>
                    <a:pt x="836" y="92"/>
                  </a:lnTo>
                  <a:lnTo>
                    <a:pt x="830" y="90"/>
                  </a:lnTo>
                  <a:lnTo>
                    <a:pt x="827" y="88"/>
                  </a:lnTo>
                  <a:lnTo>
                    <a:pt x="826" y="82"/>
                  </a:lnTo>
                  <a:lnTo>
                    <a:pt x="818" y="88"/>
                  </a:lnTo>
                  <a:lnTo>
                    <a:pt x="810" y="92"/>
                  </a:lnTo>
                  <a:lnTo>
                    <a:pt x="802" y="97"/>
                  </a:lnTo>
                  <a:lnTo>
                    <a:pt x="791" y="107"/>
                  </a:lnTo>
                  <a:lnTo>
                    <a:pt x="774" y="113"/>
                  </a:lnTo>
                  <a:lnTo>
                    <a:pt x="768" y="116"/>
                  </a:lnTo>
                  <a:lnTo>
                    <a:pt x="762" y="124"/>
                  </a:lnTo>
                  <a:lnTo>
                    <a:pt x="756" y="138"/>
                  </a:lnTo>
                  <a:lnTo>
                    <a:pt x="749" y="157"/>
                  </a:lnTo>
                  <a:lnTo>
                    <a:pt x="739" y="172"/>
                  </a:lnTo>
                  <a:lnTo>
                    <a:pt x="728" y="181"/>
                  </a:lnTo>
                  <a:lnTo>
                    <a:pt x="728" y="182"/>
                  </a:lnTo>
                  <a:lnTo>
                    <a:pt x="728" y="184"/>
                  </a:lnTo>
                  <a:lnTo>
                    <a:pt x="731" y="192"/>
                  </a:lnTo>
                  <a:lnTo>
                    <a:pt x="728" y="198"/>
                  </a:lnTo>
                  <a:lnTo>
                    <a:pt x="722" y="201"/>
                  </a:lnTo>
                  <a:lnTo>
                    <a:pt x="710" y="204"/>
                  </a:lnTo>
                  <a:lnTo>
                    <a:pt x="694" y="210"/>
                  </a:lnTo>
                  <a:lnTo>
                    <a:pt x="688" y="214"/>
                  </a:lnTo>
                  <a:lnTo>
                    <a:pt x="683" y="222"/>
                  </a:lnTo>
                  <a:lnTo>
                    <a:pt x="679" y="239"/>
                  </a:lnTo>
                  <a:lnTo>
                    <a:pt x="679" y="258"/>
                  </a:lnTo>
                  <a:lnTo>
                    <a:pt x="680" y="263"/>
                  </a:lnTo>
                  <a:lnTo>
                    <a:pt x="680" y="267"/>
                  </a:lnTo>
                  <a:lnTo>
                    <a:pt x="685" y="270"/>
                  </a:lnTo>
                  <a:lnTo>
                    <a:pt x="689" y="273"/>
                  </a:lnTo>
                  <a:lnTo>
                    <a:pt x="698" y="273"/>
                  </a:lnTo>
                  <a:lnTo>
                    <a:pt x="698" y="276"/>
                  </a:lnTo>
                  <a:lnTo>
                    <a:pt x="702" y="282"/>
                  </a:lnTo>
                  <a:lnTo>
                    <a:pt x="706" y="286"/>
                  </a:lnTo>
                  <a:lnTo>
                    <a:pt x="713" y="291"/>
                  </a:lnTo>
                  <a:lnTo>
                    <a:pt x="712" y="291"/>
                  </a:lnTo>
                  <a:lnTo>
                    <a:pt x="712" y="336"/>
                  </a:lnTo>
                  <a:lnTo>
                    <a:pt x="713" y="336"/>
                  </a:lnTo>
                  <a:lnTo>
                    <a:pt x="710" y="345"/>
                  </a:lnTo>
                  <a:lnTo>
                    <a:pt x="710" y="353"/>
                  </a:lnTo>
                  <a:lnTo>
                    <a:pt x="713" y="361"/>
                  </a:lnTo>
                  <a:lnTo>
                    <a:pt x="720" y="369"/>
                  </a:lnTo>
                  <a:lnTo>
                    <a:pt x="720" y="374"/>
                  </a:lnTo>
                  <a:lnTo>
                    <a:pt x="710" y="372"/>
                  </a:lnTo>
                  <a:lnTo>
                    <a:pt x="712" y="372"/>
                  </a:lnTo>
                  <a:lnTo>
                    <a:pt x="705" y="369"/>
                  </a:lnTo>
                  <a:lnTo>
                    <a:pt x="700" y="363"/>
                  </a:lnTo>
                  <a:lnTo>
                    <a:pt x="697" y="355"/>
                  </a:lnTo>
                  <a:lnTo>
                    <a:pt x="694" y="350"/>
                  </a:lnTo>
                  <a:lnTo>
                    <a:pt x="694" y="344"/>
                  </a:lnTo>
                  <a:lnTo>
                    <a:pt x="697" y="341"/>
                  </a:lnTo>
                  <a:lnTo>
                    <a:pt x="694" y="332"/>
                  </a:lnTo>
                  <a:lnTo>
                    <a:pt x="689" y="331"/>
                  </a:lnTo>
                  <a:lnTo>
                    <a:pt x="689" y="327"/>
                  </a:lnTo>
                  <a:lnTo>
                    <a:pt x="691" y="323"/>
                  </a:lnTo>
                  <a:lnTo>
                    <a:pt x="697" y="316"/>
                  </a:lnTo>
                  <a:lnTo>
                    <a:pt x="700" y="303"/>
                  </a:lnTo>
                  <a:lnTo>
                    <a:pt x="702" y="294"/>
                  </a:lnTo>
                  <a:lnTo>
                    <a:pt x="698" y="294"/>
                  </a:lnTo>
                  <a:lnTo>
                    <a:pt x="694" y="291"/>
                  </a:lnTo>
                  <a:lnTo>
                    <a:pt x="686" y="291"/>
                  </a:lnTo>
                  <a:lnTo>
                    <a:pt x="680" y="289"/>
                  </a:lnTo>
                  <a:lnTo>
                    <a:pt x="677" y="288"/>
                  </a:lnTo>
                  <a:lnTo>
                    <a:pt x="677" y="284"/>
                  </a:lnTo>
                  <a:lnTo>
                    <a:pt x="674" y="284"/>
                  </a:lnTo>
                  <a:lnTo>
                    <a:pt x="669" y="282"/>
                  </a:lnTo>
                  <a:lnTo>
                    <a:pt x="660" y="279"/>
                  </a:lnTo>
                  <a:lnTo>
                    <a:pt x="652" y="276"/>
                  </a:lnTo>
                  <a:lnTo>
                    <a:pt x="646" y="270"/>
                  </a:lnTo>
                  <a:lnTo>
                    <a:pt x="643" y="269"/>
                  </a:lnTo>
                  <a:lnTo>
                    <a:pt x="640" y="270"/>
                  </a:lnTo>
                  <a:lnTo>
                    <a:pt x="638" y="275"/>
                  </a:lnTo>
                  <a:lnTo>
                    <a:pt x="635" y="276"/>
                  </a:lnTo>
                  <a:lnTo>
                    <a:pt x="631" y="273"/>
                  </a:lnTo>
                  <a:lnTo>
                    <a:pt x="631" y="263"/>
                  </a:lnTo>
                  <a:lnTo>
                    <a:pt x="629" y="245"/>
                  </a:lnTo>
                  <a:lnTo>
                    <a:pt x="628" y="241"/>
                  </a:lnTo>
                  <a:lnTo>
                    <a:pt x="626" y="237"/>
                  </a:lnTo>
                  <a:lnTo>
                    <a:pt x="621" y="237"/>
                  </a:lnTo>
                  <a:lnTo>
                    <a:pt x="612" y="239"/>
                  </a:lnTo>
                  <a:lnTo>
                    <a:pt x="608" y="241"/>
                  </a:lnTo>
                  <a:lnTo>
                    <a:pt x="608" y="248"/>
                  </a:lnTo>
                  <a:lnTo>
                    <a:pt x="609" y="261"/>
                  </a:lnTo>
                  <a:lnTo>
                    <a:pt x="612" y="275"/>
                  </a:lnTo>
                  <a:lnTo>
                    <a:pt x="612" y="279"/>
                  </a:lnTo>
                  <a:lnTo>
                    <a:pt x="606" y="284"/>
                  </a:lnTo>
                  <a:lnTo>
                    <a:pt x="599" y="289"/>
                  </a:lnTo>
                  <a:lnTo>
                    <a:pt x="595" y="297"/>
                  </a:lnTo>
                  <a:lnTo>
                    <a:pt x="594" y="304"/>
                  </a:lnTo>
                  <a:lnTo>
                    <a:pt x="595" y="313"/>
                  </a:lnTo>
                  <a:lnTo>
                    <a:pt x="597" y="316"/>
                  </a:lnTo>
                  <a:lnTo>
                    <a:pt x="600" y="317"/>
                  </a:lnTo>
                  <a:lnTo>
                    <a:pt x="603" y="321"/>
                  </a:lnTo>
                  <a:lnTo>
                    <a:pt x="603" y="336"/>
                  </a:lnTo>
                  <a:lnTo>
                    <a:pt x="597" y="345"/>
                  </a:lnTo>
                  <a:lnTo>
                    <a:pt x="595" y="351"/>
                  </a:lnTo>
                  <a:lnTo>
                    <a:pt x="594" y="361"/>
                  </a:lnTo>
                  <a:lnTo>
                    <a:pt x="594" y="391"/>
                  </a:lnTo>
                  <a:lnTo>
                    <a:pt x="592" y="389"/>
                  </a:lnTo>
                  <a:lnTo>
                    <a:pt x="606" y="391"/>
                  </a:lnTo>
                  <a:lnTo>
                    <a:pt x="620" y="382"/>
                  </a:lnTo>
                  <a:lnTo>
                    <a:pt x="620" y="383"/>
                  </a:lnTo>
                  <a:lnTo>
                    <a:pt x="626" y="379"/>
                  </a:lnTo>
                  <a:lnTo>
                    <a:pt x="634" y="382"/>
                  </a:lnTo>
                  <a:lnTo>
                    <a:pt x="637" y="385"/>
                  </a:lnTo>
                  <a:lnTo>
                    <a:pt x="640" y="395"/>
                  </a:lnTo>
                  <a:lnTo>
                    <a:pt x="646" y="416"/>
                  </a:lnTo>
                  <a:lnTo>
                    <a:pt x="649" y="430"/>
                  </a:lnTo>
                  <a:lnTo>
                    <a:pt x="652" y="439"/>
                  </a:lnTo>
                  <a:lnTo>
                    <a:pt x="655" y="442"/>
                  </a:lnTo>
                  <a:lnTo>
                    <a:pt x="660" y="439"/>
                  </a:lnTo>
                  <a:lnTo>
                    <a:pt x="668" y="438"/>
                  </a:lnTo>
                  <a:lnTo>
                    <a:pt x="672" y="443"/>
                  </a:lnTo>
                  <a:lnTo>
                    <a:pt x="677" y="447"/>
                  </a:lnTo>
                  <a:lnTo>
                    <a:pt x="688" y="449"/>
                  </a:lnTo>
                  <a:lnTo>
                    <a:pt x="683" y="457"/>
                  </a:lnTo>
                  <a:lnTo>
                    <a:pt x="671" y="460"/>
                  </a:lnTo>
                  <a:lnTo>
                    <a:pt x="668" y="463"/>
                  </a:lnTo>
                  <a:lnTo>
                    <a:pt x="664" y="466"/>
                  </a:lnTo>
                  <a:lnTo>
                    <a:pt x="663" y="472"/>
                  </a:lnTo>
                  <a:lnTo>
                    <a:pt x="664" y="477"/>
                  </a:lnTo>
                  <a:lnTo>
                    <a:pt x="668" y="483"/>
                  </a:lnTo>
                  <a:lnTo>
                    <a:pt x="669" y="493"/>
                  </a:lnTo>
                  <a:lnTo>
                    <a:pt x="668" y="510"/>
                  </a:lnTo>
                  <a:lnTo>
                    <a:pt x="664" y="511"/>
                  </a:lnTo>
                  <a:lnTo>
                    <a:pt x="660" y="511"/>
                  </a:lnTo>
                  <a:lnTo>
                    <a:pt x="657" y="508"/>
                  </a:lnTo>
                  <a:lnTo>
                    <a:pt x="655" y="501"/>
                  </a:lnTo>
                  <a:lnTo>
                    <a:pt x="651" y="481"/>
                  </a:lnTo>
                  <a:lnTo>
                    <a:pt x="643" y="464"/>
                  </a:lnTo>
                  <a:lnTo>
                    <a:pt x="640" y="466"/>
                  </a:lnTo>
                  <a:lnTo>
                    <a:pt x="635" y="472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25" y="481"/>
                  </a:lnTo>
                  <a:lnTo>
                    <a:pt x="626" y="475"/>
                  </a:lnTo>
                  <a:lnTo>
                    <a:pt x="629" y="466"/>
                  </a:lnTo>
                  <a:lnTo>
                    <a:pt x="631" y="451"/>
                  </a:lnTo>
                  <a:lnTo>
                    <a:pt x="631" y="398"/>
                  </a:lnTo>
                  <a:lnTo>
                    <a:pt x="629" y="398"/>
                  </a:lnTo>
                  <a:lnTo>
                    <a:pt x="626" y="389"/>
                  </a:lnTo>
                  <a:lnTo>
                    <a:pt x="620" y="398"/>
                  </a:lnTo>
                  <a:lnTo>
                    <a:pt x="621" y="398"/>
                  </a:lnTo>
                  <a:lnTo>
                    <a:pt x="616" y="401"/>
                  </a:lnTo>
                  <a:lnTo>
                    <a:pt x="609" y="401"/>
                  </a:lnTo>
                  <a:lnTo>
                    <a:pt x="606" y="404"/>
                  </a:lnTo>
                  <a:lnTo>
                    <a:pt x="600" y="410"/>
                  </a:lnTo>
                  <a:lnTo>
                    <a:pt x="600" y="458"/>
                  </a:lnTo>
                  <a:lnTo>
                    <a:pt x="597" y="470"/>
                  </a:lnTo>
                  <a:lnTo>
                    <a:pt x="592" y="473"/>
                  </a:lnTo>
                  <a:lnTo>
                    <a:pt x="587" y="475"/>
                  </a:lnTo>
                  <a:lnTo>
                    <a:pt x="580" y="477"/>
                  </a:lnTo>
                  <a:lnTo>
                    <a:pt x="571" y="483"/>
                  </a:lnTo>
                  <a:lnTo>
                    <a:pt x="563" y="485"/>
                  </a:lnTo>
                  <a:lnTo>
                    <a:pt x="556" y="483"/>
                  </a:lnTo>
                  <a:lnTo>
                    <a:pt x="546" y="479"/>
                  </a:lnTo>
                  <a:lnTo>
                    <a:pt x="534" y="473"/>
                  </a:lnTo>
                  <a:lnTo>
                    <a:pt x="537" y="472"/>
                  </a:lnTo>
                  <a:lnTo>
                    <a:pt x="543" y="470"/>
                  </a:lnTo>
                  <a:lnTo>
                    <a:pt x="554" y="466"/>
                  </a:lnTo>
                  <a:lnTo>
                    <a:pt x="569" y="464"/>
                  </a:lnTo>
                  <a:lnTo>
                    <a:pt x="573" y="463"/>
                  </a:lnTo>
                  <a:lnTo>
                    <a:pt x="574" y="454"/>
                  </a:lnTo>
                  <a:lnTo>
                    <a:pt x="571" y="451"/>
                  </a:lnTo>
                  <a:lnTo>
                    <a:pt x="573" y="443"/>
                  </a:lnTo>
                  <a:lnTo>
                    <a:pt x="574" y="442"/>
                  </a:lnTo>
                  <a:lnTo>
                    <a:pt x="577" y="436"/>
                  </a:lnTo>
                  <a:lnTo>
                    <a:pt x="583" y="429"/>
                  </a:lnTo>
                  <a:lnTo>
                    <a:pt x="591" y="418"/>
                  </a:lnTo>
                  <a:lnTo>
                    <a:pt x="594" y="410"/>
                  </a:lnTo>
                  <a:lnTo>
                    <a:pt x="591" y="406"/>
                  </a:lnTo>
                  <a:lnTo>
                    <a:pt x="583" y="401"/>
                  </a:lnTo>
                  <a:lnTo>
                    <a:pt x="583" y="364"/>
                  </a:lnTo>
                  <a:lnTo>
                    <a:pt x="583" y="342"/>
                  </a:lnTo>
                  <a:lnTo>
                    <a:pt x="586" y="332"/>
                  </a:lnTo>
                  <a:lnTo>
                    <a:pt x="583" y="326"/>
                  </a:lnTo>
                  <a:lnTo>
                    <a:pt x="577" y="313"/>
                  </a:lnTo>
                  <a:lnTo>
                    <a:pt x="577" y="286"/>
                  </a:lnTo>
                  <a:lnTo>
                    <a:pt x="583" y="279"/>
                  </a:lnTo>
                  <a:lnTo>
                    <a:pt x="583" y="267"/>
                  </a:lnTo>
                  <a:lnTo>
                    <a:pt x="594" y="256"/>
                  </a:lnTo>
                  <a:lnTo>
                    <a:pt x="595" y="256"/>
                  </a:lnTo>
                  <a:lnTo>
                    <a:pt x="597" y="252"/>
                  </a:lnTo>
                  <a:lnTo>
                    <a:pt x="592" y="247"/>
                  </a:lnTo>
                  <a:lnTo>
                    <a:pt x="586" y="242"/>
                  </a:lnTo>
                  <a:lnTo>
                    <a:pt x="583" y="242"/>
                  </a:lnTo>
                  <a:lnTo>
                    <a:pt x="560" y="247"/>
                  </a:lnTo>
                  <a:lnTo>
                    <a:pt x="557" y="239"/>
                  </a:lnTo>
                  <a:lnTo>
                    <a:pt x="557" y="241"/>
                  </a:lnTo>
                  <a:lnTo>
                    <a:pt x="548" y="242"/>
                  </a:lnTo>
                  <a:lnTo>
                    <a:pt x="543" y="250"/>
                  </a:lnTo>
                  <a:lnTo>
                    <a:pt x="543" y="260"/>
                  </a:lnTo>
                  <a:lnTo>
                    <a:pt x="540" y="275"/>
                  </a:lnTo>
                  <a:lnTo>
                    <a:pt x="535" y="288"/>
                  </a:lnTo>
                  <a:lnTo>
                    <a:pt x="523" y="299"/>
                  </a:lnTo>
                  <a:lnTo>
                    <a:pt x="517" y="307"/>
                  </a:lnTo>
                  <a:lnTo>
                    <a:pt x="514" y="320"/>
                  </a:lnTo>
                  <a:lnTo>
                    <a:pt x="514" y="338"/>
                  </a:lnTo>
                  <a:lnTo>
                    <a:pt x="514" y="361"/>
                  </a:lnTo>
                  <a:lnTo>
                    <a:pt x="522" y="376"/>
                  </a:lnTo>
                  <a:lnTo>
                    <a:pt x="523" y="388"/>
                  </a:lnTo>
                  <a:lnTo>
                    <a:pt x="522" y="395"/>
                  </a:lnTo>
                  <a:lnTo>
                    <a:pt x="517" y="395"/>
                  </a:lnTo>
                  <a:lnTo>
                    <a:pt x="489" y="364"/>
                  </a:lnTo>
                  <a:lnTo>
                    <a:pt x="458" y="361"/>
                  </a:lnTo>
                  <a:lnTo>
                    <a:pt x="454" y="372"/>
                  </a:lnTo>
                  <a:lnTo>
                    <a:pt x="455" y="379"/>
                  </a:lnTo>
                  <a:lnTo>
                    <a:pt x="455" y="392"/>
                  </a:lnTo>
                  <a:lnTo>
                    <a:pt x="438" y="410"/>
                  </a:lnTo>
                  <a:lnTo>
                    <a:pt x="438" y="411"/>
                  </a:lnTo>
                  <a:lnTo>
                    <a:pt x="442" y="397"/>
                  </a:lnTo>
                  <a:lnTo>
                    <a:pt x="442" y="388"/>
                  </a:lnTo>
                  <a:lnTo>
                    <a:pt x="433" y="388"/>
                  </a:lnTo>
                  <a:lnTo>
                    <a:pt x="427" y="395"/>
                  </a:lnTo>
                  <a:lnTo>
                    <a:pt x="424" y="406"/>
                  </a:lnTo>
                  <a:lnTo>
                    <a:pt x="404" y="401"/>
                  </a:lnTo>
                  <a:lnTo>
                    <a:pt x="390" y="404"/>
                  </a:lnTo>
                  <a:lnTo>
                    <a:pt x="382" y="411"/>
                  </a:lnTo>
                  <a:lnTo>
                    <a:pt x="382" y="391"/>
                  </a:lnTo>
                  <a:lnTo>
                    <a:pt x="375" y="391"/>
                  </a:lnTo>
                  <a:lnTo>
                    <a:pt x="378" y="391"/>
                  </a:lnTo>
                  <a:lnTo>
                    <a:pt x="373" y="395"/>
                  </a:lnTo>
                  <a:lnTo>
                    <a:pt x="367" y="398"/>
                  </a:lnTo>
                  <a:lnTo>
                    <a:pt x="356" y="404"/>
                  </a:lnTo>
                  <a:lnTo>
                    <a:pt x="345" y="413"/>
                  </a:lnTo>
                  <a:lnTo>
                    <a:pt x="331" y="418"/>
                  </a:lnTo>
                  <a:lnTo>
                    <a:pt x="321" y="425"/>
                  </a:lnTo>
                  <a:lnTo>
                    <a:pt x="313" y="435"/>
                  </a:lnTo>
                  <a:lnTo>
                    <a:pt x="310" y="449"/>
                  </a:lnTo>
                  <a:lnTo>
                    <a:pt x="309" y="458"/>
                  </a:lnTo>
                  <a:lnTo>
                    <a:pt x="307" y="463"/>
                  </a:lnTo>
                  <a:lnTo>
                    <a:pt x="304" y="460"/>
                  </a:lnTo>
                  <a:lnTo>
                    <a:pt x="298" y="454"/>
                  </a:lnTo>
                  <a:lnTo>
                    <a:pt x="284" y="449"/>
                  </a:lnTo>
                  <a:lnTo>
                    <a:pt x="284" y="435"/>
                  </a:lnTo>
                  <a:lnTo>
                    <a:pt x="287" y="436"/>
                  </a:lnTo>
                  <a:lnTo>
                    <a:pt x="293" y="430"/>
                  </a:lnTo>
                  <a:lnTo>
                    <a:pt x="296" y="426"/>
                  </a:lnTo>
                  <a:lnTo>
                    <a:pt x="298" y="420"/>
                  </a:lnTo>
                  <a:lnTo>
                    <a:pt x="296" y="416"/>
                  </a:lnTo>
                  <a:lnTo>
                    <a:pt x="295" y="406"/>
                  </a:lnTo>
                  <a:lnTo>
                    <a:pt x="290" y="401"/>
                  </a:lnTo>
                  <a:lnTo>
                    <a:pt x="283" y="397"/>
                  </a:lnTo>
                  <a:lnTo>
                    <a:pt x="271" y="395"/>
                  </a:lnTo>
                  <a:lnTo>
                    <a:pt x="267" y="398"/>
                  </a:lnTo>
                  <a:lnTo>
                    <a:pt x="254" y="398"/>
                  </a:lnTo>
                  <a:lnTo>
                    <a:pt x="267" y="406"/>
                  </a:lnTo>
                  <a:lnTo>
                    <a:pt x="264" y="430"/>
                  </a:lnTo>
                  <a:lnTo>
                    <a:pt x="267" y="443"/>
                  </a:lnTo>
                  <a:lnTo>
                    <a:pt x="270" y="453"/>
                  </a:lnTo>
                  <a:lnTo>
                    <a:pt x="271" y="457"/>
                  </a:lnTo>
                  <a:lnTo>
                    <a:pt x="271" y="470"/>
                  </a:lnTo>
                  <a:lnTo>
                    <a:pt x="268" y="479"/>
                  </a:lnTo>
                  <a:lnTo>
                    <a:pt x="259" y="475"/>
                  </a:lnTo>
                  <a:lnTo>
                    <a:pt x="250" y="470"/>
                  </a:lnTo>
                  <a:lnTo>
                    <a:pt x="245" y="470"/>
                  </a:lnTo>
                  <a:lnTo>
                    <a:pt x="229" y="487"/>
                  </a:lnTo>
                  <a:lnTo>
                    <a:pt x="216" y="498"/>
                  </a:lnTo>
                  <a:lnTo>
                    <a:pt x="218" y="501"/>
                  </a:lnTo>
                  <a:lnTo>
                    <a:pt x="216" y="504"/>
                  </a:lnTo>
                  <a:lnTo>
                    <a:pt x="216" y="510"/>
                  </a:lnTo>
                  <a:lnTo>
                    <a:pt x="221" y="514"/>
                  </a:lnTo>
                  <a:lnTo>
                    <a:pt x="228" y="520"/>
                  </a:lnTo>
                  <a:lnTo>
                    <a:pt x="227" y="520"/>
                  </a:lnTo>
                  <a:lnTo>
                    <a:pt x="224" y="529"/>
                  </a:lnTo>
                  <a:lnTo>
                    <a:pt x="204" y="529"/>
                  </a:lnTo>
                  <a:lnTo>
                    <a:pt x="194" y="515"/>
                  </a:lnTo>
                  <a:lnTo>
                    <a:pt x="191" y="503"/>
                  </a:lnTo>
                  <a:lnTo>
                    <a:pt x="181" y="498"/>
                  </a:lnTo>
                  <a:lnTo>
                    <a:pt x="179" y="508"/>
                  </a:lnTo>
                  <a:lnTo>
                    <a:pt x="182" y="524"/>
                  </a:lnTo>
                  <a:lnTo>
                    <a:pt x="192" y="543"/>
                  </a:lnTo>
                  <a:lnTo>
                    <a:pt x="192" y="548"/>
                  </a:lnTo>
                  <a:lnTo>
                    <a:pt x="191" y="551"/>
                  </a:lnTo>
                  <a:lnTo>
                    <a:pt x="189" y="551"/>
                  </a:lnTo>
                  <a:lnTo>
                    <a:pt x="184" y="548"/>
                  </a:lnTo>
                  <a:lnTo>
                    <a:pt x="182" y="548"/>
                  </a:lnTo>
                  <a:lnTo>
                    <a:pt x="173" y="538"/>
                  </a:lnTo>
                  <a:lnTo>
                    <a:pt x="160" y="529"/>
                  </a:lnTo>
                  <a:lnTo>
                    <a:pt x="161" y="530"/>
                  </a:lnTo>
                  <a:lnTo>
                    <a:pt x="160" y="517"/>
                  </a:lnTo>
                  <a:lnTo>
                    <a:pt x="161" y="510"/>
                  </a:lnTo>
                  <a:lnTo>
                    <a:pt x="165" y="504"/>
                  </a:lnTo>
                  <a:lnTo>
                    <a:pt x="164" y="493"/>
                  </a:lnTo>
                  <a:lnTo>
                    <a:pt x="161" y="493"/>
                  </a:lnTo>
                  <a:lnTo>
                    <a:pt x="142" y="473"/>
                  </a:lnTo>
                  <a:lnTo>
                    <a:pt x="138" y="458"/>
                  </a:lnTo>
                  <a:lnTo>
                    <a:pt x="153" y="464"/>
                  </a:lnTo>
                  <a:lnTo>
                    <a:pt x="160" y="472"/>
                  </a:lnTo>
                  <a:lnTo>
                    <a:pt x="173" y="477"/>
                  </a:lnTo>
                  <a:lnTo>
                    <a:pt x="184" y="487"/>
                  </a:lnTo>
                  <a:lnTo>
                    <a:pt x="185" y="487"/>
                  </a:lnTo>
                  <a:lnTo>
                    <a:pt x="191" y="492"/>
                  </a:lnTo>
                  <a:lnTo>
                    <a:pt x="198" y="492"/>
                  </a:lnTo>
                  <a:lnTo>
                    <a:pt x="206" y="488"/>
                  </a:lnTo>
                  <a:lnTo>
                    <a:pt x="218" y="483"/>
                  </a:lnTo>
                  <a:lnTo>
                    <a:pt x="216" y="483"/>
                  </a:lnTo>
                  <a:lnTo>
                    <a:pt x="228" y="470"/>
                  </a:lnTo>
                  <a:lnTo>
                    <a:pt x="228" y="472"/>
                  </a:lnTo>
                  <a:lnTo>
                    <a:pt x="235" y="457"/>
                  </a:lnTo>
                  <a:lnTo>
                    <a:pt x="236" y="436"/>
                  </a:lnTo>
                  <a:lnTo>
                    <a:pt x="228" y="426"/>
                  </a:lnTo>
                  <a:lnTo>
                    <a:pt x="219" y="425"/>
                  </a:lnTo>
                  <a:lnTo>
                    <a:pt x="210" y="420"/>
                  </a:lnTo>
                  <a:lnTo>
                    <a:pt x="207" y="419"/>
                  </a:lnTo>
                  <a:lnTo>
                    <a:pt x="202" y="404"/>
                  </a:lnTo>
                  <a:lnTo>
                    <a:pt x="192" y="388"/>
                  </a:lnTo>
                  <a:lnTo>
                    <a:pt x="179" y="376"/>
                  </a:lnTo>
                  <a:lnTo>
                    <a:pt x="164" y="372"/>
                  </a:lnTo>
                  <a:lnTo>
                    <a:pt x="145" y="374"/>
                  </a:lnTo>
                  <a:lnTo>
                    <a:pt x="142" y="369"/>
                  </a:lnTo>
                  <a:lnTo>
                    <a:pt x="131" y="363"/>
                  </a:lnTo>
                  <a:lnTo>
                    <a:pt x="134" y="357"/>
                  </a:lnTo>
                  <a:lnTo>
                    <a:pt x="142" y="359"/>
                  </a:lnTo>
                  <a:lnTo>
                    <a:pt x="148" y="355"/>
                  </a:lnTo>
                  <a:lnTo>
                    <a:pt x="130" y="345"/>
                  </a:lnTo>
                  <a:lnTo>
                    <a:pt x="123" y="355"/>
                  </a:lnTo>
                  <a:lnTo>
                    <a:pt x="116" y="357"/>
                  </a:lnTo>
                  <a:lnTo>
                    <a:pt x="117" y="357"/>
                  </a:lnTo>
                  <a:lnTo>
                    <a:pt x="114" y="369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96" y="392"/>
                  </a:lnTo>
                  <a:lnTo>
                    <a:pt x="97" y="410"/>
                  </a:lnTo>
                  <a:lnTo>
                    <a:pt x="114" y="430"/>
                  </a:lnTo>
                  <a:lnTo>
                    <a:pt x="114" y="458"/>
                  </a:lnTo>
                  <a:lnTo>
                    <a:pt x="104" y="473"/>
                  </a:lnTo>
                  <a:lnTo>
                    <a:pt x="109" y="492"/>
                  </a:lnTo>
                  <a:lnTo>
                    <a:pt x="105" y="543"/>
                  </a:lnTo>
                  <a:lnTo>
                    <a:pt x="108" y="558"/>
                  </a:lnTo>
                  <a:lnTo>
                    <a:pt x="111" y="564"/>
                  </a:lnTo>
                  <a:lnTo>
                    <a:pt x="117" y="587"/>
                  </a:lnTo>
                  <a:lnTo>
                    <a:pt x="116" y="604"/>
                  </a:lnTo>
                  <a:lnTo>
                    <a:pt x="114" y="604"/>
                  </a:lnTo>
                  <a:lnTo>
                    <a:pt x="85" y="636"/>
                  </a:lnTo>
                  <a:lnTo>
                    <a:pt x="96" y="646"/>
                  </a:lnTo>
                  <a:lnTo>
                    <a:pt x="102" y="649"/>
                  </a:lnTo>
                  <a:lnTo>
                    <a:pt x="111" y="649"/>
                  </a:lnTo>
                  <a:lnTo>
                    <a:pt x="105" y="649"/>
                  </a:lnTo>
                  <a:lnTo>
                    <a:pt x="97" y="654"/>
                  </a:lnTo>
                  <a:lnTo>
                    <a:pt x="83" y="657"/>
                  </a:lnTo>
                  <a:lnTo>
                    <a:pt x="74" y="667"/>
                  </a:lnTo>
                  <a:lnTo>
                    <a:pt x="68" y="661"/>
                  </a:lnTo>
                  <a:lnTo>
                    <a:pt x="60" y="658"/>
                  </a:lnTo>
                  <a:lnTo>
                    <a:pt x="60" y="661"/>
                  </a:lnTo>
                  <a:lnTo>
                    <a:pt x="51" y="658"/>
                  </a:lnTo>
                  <a:lnTo>
                    <a:pt x="46" y="661"/>
                  </a:lnTo>
                  <a:lnTo>
                    <a:pt x="41" y="664"/>
                  </a:lnTo>
                  <a:lnTo>
                    <a:pt x="37" y="671"/>
                  </a:lnTo>
                  <a:lnTo>
                    <a:pt x="34" y="676"/>
                  </a:lnTo>
                  <a:lnTo>
                    <a:pt x="34" y="690"/>
                  </a:lnTo>
                  <a:lnTo>
                    <a:pt x="39" y="694"/>
                  </a:lnTo>
                  <a:lnTo>
                    <a:pt x="41" y="704"/>
                  </a:lnTo>
                  <a:lnTo>
                    <a:pt x="41" y="718"/>
                  </a:lnTo>
                  <a:lnTo>
                    <a:pt x="37" y="722"/>
                  </a:lnTo>
                  <a:lnTo>
                    <a:pt x="29" y="721"/>
                  </a:lnTo>
                  <a:lnTo>
                    <a:pt x="26" y="715"/>
                  </a:lnTo>
                  <a:lnTo>
                    <a:pt x="23" y="714"/>
                  </a:lnTo>
                  <a:lnTo>
                    <a:pt x="15" y="707"/>
                  </a:lnTo>
                  <a:lnTo>
                    <a:pt x="5" y="721"/>
                  </a:lnTo>
                  <a:lnTo>
                    <a:pt x="5" y="722"/>
                  </a:lnTo>
                  <a:lnTo>
                    <a:pt x="3" y="724"/>
                  </a:lnTo>
                  <a:lnTo>
                    <a:pt x="2" y="730"/>
                  </a:lnTo>
                  <a:lnTo>
                    <a:pt x="0" y="746"/>
                  </a:lnTo>
                  <a:lnTo>
                    <a:pt x="0" y="763"/>
                  </a:lnTo>
                  <a:lnTo>
                    <a:pt x="2" y="765"/>
                  </a:lnTo>
                  <a:lnTo>
                    <a:pt x="7" y="765"/>
                  </a:lnTo>
                  <a:lnTo>
                    <a:pt x="17" y="763"/>
                  </a:lnTo>
                  <a:lnTo>
                    <a:pt x="23" y="770"/>
                  </a:lnTo>
                  <a:lnTo>
                    <a:pt x="29" y="774"/>
                  </a:lnTo>
                  <a:lnTo>
                    <a:pt x="34" y="780"/>
                  </a:lnTo>
                  <a:lnTo>
                    <a:pt x="36" y="789"/>
                  </a:lnTo>
                  <a:lnTo>
                    <a:pt x="37" y="797"/>
                  </a:lnTo>
                  <a:lnTo>
                    <a:pt x="39" y="802"/>
                  </a:lnTo>
                  <a:lnTo>
                    <a:pt x="39" y="808"/>
                  </a:lnTo>
                  <a:lnTo>
                    <a:pt x="36" y="811"/>
                  </a:lnTo>
                  <a:lnTo>
                    <a:pt x="31" y="817"/>
                  </a:lnTo>
                  <a:lnTo>
                    <a:pt x="36" y="817"/>
                  </a:lnTo>
                  <a:lnTo>
                    <a:pt x="41" y="821"/>
                  </a:lnTo>
                  <a:lnTo>
                    <a:pt x="45" y="831"/>
                  </a:lnTo>
                  <a:lnTo>
                    <a:pt x="49" y="843"/>
                  </a:lnTo>
                  <a:lnTo>
                    <a:pt x="53" y="852"/>
                  </a:lnTo>
                  <a:lnTo>
                    <a:pt x="54" y="858"/>
                  </a:lnTo>
                  <a:lnTo>
                    <a:pt x="54" y="860"/>
                  </a:lnTo>
                  <a:lnTo>
                    <a:pt x="51" y="860"/>
                  </a:lnTo>
                  <a:lnTo>
                    <a:pt x="32" y="874"/>
                  </a:lnTo>
                  <a:lnTo>
                    <a:pt x="32" y="875"/>
                  </a:lnTo>
                  <a:lnTo>
                    <a:pt x="31" y="875"/>
                  </a:lnTo>
                  <a:lnTo>
                    <a:pt x="28" y="877"/>
                  </a:lnTo>
                  <a:lnTo>
                    <a:pt x="23" y="883"/>
                  </a:lnTo>
                  <a:lnTo>
                    <a:pt x="23" y="884"/>
                  </a:lnTo>
                  <a:lnTo>
                    <a:pt x="29" y="890"/>
                  </a:lnTo>
                  <a:lnTo>
                    <a:pt x="22" y="890"/>
                  </a:lnTo>
                  <a:lnTo>
                    <a:pt x="19" y="894"/>
                  </a:lnTo>
                  <a:lnTo>
                    <a:pt x="17" y="892"/>
                  </a:lnTo>
                  <a:lnTo>
                    <a:pt x="23" y="899"/>
                  </a:lnTo>
                  <a:lnTo>
                    <a:pt x="23" y="902"/>
                  </a:lnTo>
                  <a:lnTo>
                    <a:pt x="31" y="896"/>
                  </a:lnTo>
                  <a:lnTo>
                    <a:pt x="37" y="894"/>
                  </a:lnTo>
                  <a:lnTo>
                    <a:pt x="42" y="894"/>
                  </a:lnTo>
                  <a:lnTo>
                    <a:pt x="49" y="897"/>
                  </a:lnTo>
                  <a:lnTo>
                    <a:pt x="60" y="899"/>
                  </a:lnTo>
                  <a:lnTo>
                    <a:pt x="66" y="899"/>
                  </a:lnTo>
                  <a:lnTo>
                    <a:pt x="68" y="897"/>
                  </a:lnTo>
                  <a:lnTo>
                    <a:pt x="68" y="896"/>
                  </a:lnTo>
                  <a:lnTo>
                    <a:pt x="82" y="899"/>
                  </a:lnTo>
                  <a:lnTo>
                    <a:pt x="88" y="906"/>
                  </a:lnTo>
                  <a:lnTo>
                    <a:pt x="94" y="920"/>
                  </a:lnTo>
                  <a:lnTo>
                    <a:pt x="91" y="933"/>
                  </a:lnTo>
                  <a:lnTo>
                    <a:pt x="90" y="943"/>
                  </a:lnTo>
                  <a:lnTo>
                    <a:pt x="90" y="950"/>
                  </a:lnTo>
                  <a:lnTo>
                    <a:pt x="94" y="953"/>
                  </a:lnTo>
                  <a:lnTo>
                    <a:pt x="97" y="955"/>
                  </a:lnTo>
                  <a:lnTo>
                    <a:pt x="100" y="950"/>
                  </a:lnTo>
                  <a:lnTo>
                    <a:pt x="102" y="950"/>
                  </a:lnTo>
                  <a:lnTo>
                    <a:pt x="108" y="946"/>
                  </a:lnTo>
                  <a:lnTo>
                    <a:pt x="114" y="944"/>
                  </a:lnTo>
                  <a:lnTo>
                    <a:pt x="119" y="943"/>
                  </a:lnTo>
                  <a:lnTo>
                    <a:pt x="126" y="944"/>
                  </a:lnTo>
                  <a:lnTo>
                    <a:pt x="134" y="949"/>
                  </a:lnTo>
                  <a:lnTo>
                    <a:pt x="142" y="953"/>
                  </a:lnTo>
                  <a:lnTo>
                    <a:pt x="139" y="955"/>
                  </a:lnTo>
                  <a:lnTo>
                    <a:pt x="142" y="955"/>
                  </a:lnTo>
                  <a:lnTo>
                    <a:pt x="145" y="958"/>
                  </a:lnTo>
                  <a:lnTo>
                    <a:pt x="153" y="955"/>
                  </a:lnTo>
                  <a:lnTo>
                    <a:pt x="160" y="958"/>
                  </a:lnTo>
                  <a:lnTo>
                    <a:pt x="157" y="963"/>
                  </a:lnTo>
                  <a:lnTo>
                    <a:pt x="153" y="967"/>
                  </a:lnTo>
                  <a:lnTo>
                    <a:pt x="153" y="978"/>
                  </a:lnTo>
                  <a:lnTo>
                    <a:pt x="157" y="980"/>
                  </a:lnTo>
                  <a:lnTo>
                    <a:pt x="165" y="974"/>
                  </a:lnTo>
                  <a:lnTo>
                    <a:pt x="170" y="963"/>
                  </a:lnTo>
                  <a:lnTo>
                    <a:pt x="168" y="963"/>
                  </a:lnTo>
                  <a:lnTo>
                    <a:pt x="167" y="961"/>
                  </a:lnTo>
                  <a:lnTo>
                    <a:pt x="167" y="963"/>
                  </a:lnTo>
                  <a:lnTo>
                    <a:pt x="165" y="958"/>
                  </a:lnTo>
                  <a:lnTo>
                    <a:pt x="164" y="952"/>
                  </a:lnTo>
                  <a:lnTo>
                    <a:pt x="165" y="949"/>
                  </a:lnTo>
                  <a:lnTo>
                    <a:pt x="168" y="946"/>
                  </a:lnTo>
                  <a:lnTo>
                    <a:pt x="179" y="940"/>
                  </a:lnTo>
                  <a:lnTo>
                    <a:pt x="185" y="940"/>
                  </a:lnTo>
                  <a:lnTo>
                    <a:pt x="191" y="949"/>
                  </a:lnTo>
                  <a:lnTo>
                    <a:pt x="189" y="953"/>
                  </a:lnTo>
                  <a:lnTo>
                    <a:pt x="185" y="955"/>
                  </a:lnTo>
                  <a:lnTo>
                    <a:pt x="179" y="955"/>
                  </a:lnTo>
                  <a:lnTo>
                    <a:pt x="176" y="959"/>
                  </a:lnTo>
                  <a:lnTo>
                    <a:pt x="176" y="965"/>
                  </a:lnTo>
                  <a:lnTo>
                    <a:pt x="176" y="971"/>
                  </a:lnTo>
                  <a:lnTo>
                    <a:pt x="184" y="978"/>
                  </a:lnTo>
                  <a:lnTo>
                    <a:pt x="192" y="981"/>
                  </a:lnTo>
                  <a:lnTo>
                    <a:pt x="195" y="987"/>
                  </a:lnTo>
                  <a:lnTo>
                    <a:pt x="202" y="996"/>
                  </a:lnTo>
                  <a:lnTo>
                    <a:pt x="207" y="999"/>
                  </a:lnTo>
                  <a:lnTo>
                    <a:pt x="215" y="1005"/>
                  </a:lnTo>
                  <a:lnTo>
                    <a:pt x="224" y="1012"/>
                  </a:lnTo>
                  <a:lnTo>
                    <a:pt x="227" y="1021"/>
                  </a:lnTo>
                  <a:lnTo>
                    <a:pt x="227" y="1028"/>
                  </a:lnTo>
                  <a:lnTo>
                    <a:pt x="219" y="1042"/>
                  </a:lnTo>
                  <a:lnTo>
                    <a:pt x="229" y="1047"/>
                  </a:lnTo>
                  <a:lnTo>
                    <a:pt x="236" y="1052"/>
                  </a:lnTo>
                  <a:lnTo>
                    <a:pt x="244" y="1055"/>
                  </a:lnTo>
                  <a:lnTo>
                    <a:pt x="249" y="1065"/>
                  </a:lnTo>
                  <a:lnTo>
                    <a:pt x="247" y="1065"/>
                  </a:lnTo>
                  <a:lnTo>
                    <a:pt x="268" y="1068"/>
                  </a:lnTo>
                  <a:lnTo>
                    <a:pt x="275" y="1072"/>
                  </a:lnTo>
                  <a:lnTo>
                    <a:pt x="283" y="1071"/>
                  </a:lnTo>
                  <a:lnTo>
                    <a:pt x="281" y="1071"/>
                  </a:lnTo>
                  <a:lnTo>
                    <a:pt x="296" y="1053"/>
                  </a:lnTo>
                  <a:lnTo>
                    <a:pt x="296" y="1055"/>
                  </a:lnTo>
                  <a:lnTo>
                    <a:pt x="298" y="1061"/>
                  </a:lnTo>
                  <a:lnTo>
                    <a:pt x="305" y="1066"/>
                  </a:lnTo>
                  <a:lnTo>
                    <a:pt x="305" y="1065"/>
                  </a:lnTo>
                  <a:lnTo>
                    <a:pt x="310" y="1075"/>
                  </a:lnTo>
                  <a:lnTo>
                    <a:pt x="305" y="1059"/>
                  </a:lnTo>
                  <a:lnTo>
                    <a:pt x="304" y="1047"/>
                  </a:lnTo>
                  <a:lnTo>
                    <a:pt x="307" y="1042"/>
                  </a:lnTo>
                  <a:lnTo>
                    <a:pt x="312" y="1042"/>
                  </a:lnTo>
                  <a:lnTo>
                    <a:pt x="305" y="1031"/>
                  </a:lnTo>
                  <a:lnTo>
                    <a:pt x="304" y="1024"/>
                  </a:lnTo>
                  <a:lnTo>
                    <a:pt x="305" y="1018"/>
                  </a:lnTo>
                  <a:lnTo>
                    <a:pt x="310" y="1014"/>
                  </a:lnTo>
                  <a:lnTo>
                    <a:pt x="304" y="1012"/>
                  </a:lnTo>
                  <a:lnTo>
                    <a:pt x="298" y="1006"/>
                  </a:lnTo>
                  <a:lnTo>
                    <a:pt x="295" y="999"/>
                  </a:lnTo>
                  <a:lnTo>
                    <a:pt x="293" y="987"/>
                  </a:lnTo>
                  <a:lnTo>
                    <a:pt x="293" y="986"/>
                  </a:lnTo>
                  <a:lnTo>
                    <a:pt x="287" y="972"/>
                  </a:lnTo>
                  <a:lnTo>
                    <a:pt x="293" y="955"/>
                  </a:lnTo>
                  <a:lnTo>
                    <a:pt x="302" y="946"/>
                  </a:lnTo>
                  <a:lnTo>
                    <a:pt x="312" y="939"/>
                  </a:lnTo>
                  <a:lnTo>
                    <a:pt x="324" y="934"/>
                  </a:lnTo>
                  <a:lnTo>
                    <a:pt x="336" y="933"/>
                  </a:lnTo>
                  <a:lnTo>
                    <a:pt x="350" y="937"/>
                  </a:lnTo>
                  <a:lnTo>
                    <a:pt x="358" y="940"/>
                  </a:lnTo>
                  <a:lnTo>
                    <a:pt x="364" y="946"/>
                  </a:lnTo>
                  <a:lnTo>
                    <a:pt x="364" y="955"/>
                  </a:lnTo>
                  <a:lnTo>
                    <a:pt x="360" y="967"/>
                  </a:lnTo>
                  <a:lnTo>
                    <a:pt x="350" y="972"/>
                  </a:lnTo>
                  <a:lnTo>
                    <a:pt x="338" y="971"/>
                  </a:lnTo>
                  <a:lnTo>
                    <a:pt x="330" y="977"/>
                  </a:lnTo>
                  <a:lnTo>
                    <a:pt x="327" y="981"/>
                  </a:lnTo>
                  <a:lnTo>
                    <a:pt x="327" y="990"/>
                  </a:lnTo>
                  <a:lnTo>
                    <a:pt x="327" y="987"/>
                  </a:lnTo>
                  <a:lnTo>
                    <a:pt x="335" y="1005"/>
                  </a:lnTo>
                  <a:lnTo>
                    <a:pt x="341" y="1006"/>
                  </a:lnTo>
                  <a:lnTo>
                    <a:pt x="341" y="1008"/>
                  </a:lnTo>
                  <a:lnTo>
                    <a:pt x="345" y="1010"/>
                  </a:lnTo>
                  <a:lnTo>
                    <a:pt x="347" y="1014"/>
                  </a:lnTo>
                  <a:lnTo>
                    <a:pt x="345" y="1014"/>
                  </a:lnTo>
                  <a:lnTo>
                    <a:pt x="345" y="1027"/>
                  </a:lnTo>
                  <a:lnTo>
                    <a:pt x="350" y="1033"/>
                  </a:lnTo>
                  <a:lnTo>
                    <a:pt x="355" y="1028"/>
                  </a:lnTo>
                  <a:lnTo>
                    <a:pt x="358" y="1028"/>
                  </a:lnTo>
                  <a:lnTo>
                    <a:pt x="361" y="1034"/>
                  </a:lnTo>
                  <a:lnTo>
                    <a:pt x="365" y="1040"/>
                  </a:lnTo>
                  <a:lnTo>
                    <a:pt x="364" y="1047"/>
                  </a:lnTo>
                  <a:lnTo>
                    <a:pt x="360" y="1049"/>
                  </a:lnTo>
                  <a:lnTo>
                    <a:pt x="356" y="1047"/>
                  </a:lnTo>
                  <a:lnTo>
                    <a:pt x="350" y="1049"/>
                  </a:lnTo>
                  <a:lnTo>
                    <a:pt x="350" y="1057"/>
                  </a:lnTo>
                  <a:lnTo>
                    <a:pt x="352" y="1062"/>
                  </a:lnTo>
                  <a:lnTo>
                    <a:pt x="355" y="1066"/>
                  </a:lnTo>
                  <a:lnTo>
                    <a:pt x="353" y="1065"/>
                  </a:lnTo>
                  <a:lnTo>
                    <a:pt x="355" y="1081"/>
                  </a:lnTo>
                  <a:lnTo>
                    <a:pt x="360" y="1087"/>
                  </a:lnTo>
                  <a:lnTo>
                    <a:pt x="361" y="1093"/>
                  </a:lnTo>
                  <a:lnTo>
                    <a:pt x="361" y="1108"/>
                  </a:lnTo>
                  <a:lnTo>
                    <a:pt x="373" y="1100"/>
                  </a:lnTo>
                  <a:lnTo>
                    <a:pt x="386" y="1096"/>
                  </a:lnTo>
                  <a:lnTo>
                    <a:pt x="394" y="1096"/>
                  </a:lnTo>
                  <a:lnTo>
                    <a:pt x="399" y="1099"/>
                  </a:lnTo>
                  <a:lnTo>
                    <a:pt x="404" y="1102"/>
                  </a:lnTo>
                  <a:lnTo>
                    <a:pt x="413" y="1103"/>
                  </a:lnTo>
                  <a:lnTo>
                    <a:pt x="423" y="1106"/>
                  </a:lnTo>
                  <a:lnTo>
                    <a:pt x="432" y="1112"/>
                  </a:lnTo>
                  <a:lnTo>
                    <a:pt x="437" y="1119"/>
                  </a:lnTo>
                  <a:lnTo>
                    <a:pt x="442" y="1132"/>
                  </a:lnTo>
                  <a:lnTo>
                    <a:pt x="442" y="1136"/>
                  </a:lnTo>
                  <a:lnTo>
                    <a:pt x="450" y="1136"/>
                  </a:lnTo>
                  <a:lnTo>
                    <a:pt x="455" y="1134"/>
                  </a:lnTo>
                  <a:lnTo>
                    <a:pt x="461" y="1127"/>
                  </a:lnTo>
                  <a:lnTo>
                    <a:pt x="476" y="1115"/>
                  </a:lnTo>
                  <a:lnTo>
                    <a:pt x="484" y="1102"/>
                  </a:lnTo>
                  <a:lnTo>
                    <a:pt x="491" y="1106"/>
                  </a:lnTo>
                  <a:lnTo>
                    <a:pt x="497" y="1103"/>
                  </a:lnTo>
                  <a:lnTo>
                    <a:pt x="503" y="1106"/>
                  </a:lnTo>
                  <a:lnTo>
                    <a:pt x="514" y="1106"/>
                  </a:lnTo>
                  <a:lnTo>
                    <a:pt x="526" y="1103"/>
                  </a:lnTo>
                  <a:lnTo>
                    <a:pt x="540" y="1096"/>
                  </a:lnTo>
                  <a:lnTo>
                    <a:pt x="540" y="1093"/>
                  </a:lnTo>
                  <a:lnTo>
                    <a:pt x="548" y="1093"/>
                  </a:lnTo>
                  <a:lnTo>
                    <a:pt x="554" y="1102"/>
                  </a:lnTo>
                  <a:lnTo>
                    <a:pt x="556" y="1102"/>
                  </a:lnTo>
                  <a:lnTo>
                    <a:pt x="566" y="1112"/>
                  </a:lnTo>
                  <a:lnTo>
                    <a:pt x="577" y="1115"/>
                  </a:lnTo>
                  <a:lnTo>
                    <a:pt x="574" y="1113"/>
                  </a:lnTo>
                  <a:lnTo>
                    <a:pt x="603" y="1113"/>
                  </a:lnTo>
                  <a:lnTo>
                    <a:pt x="603" y="1115"/>
                  </a:lnTo>
                  <a:lnTo>
                    <a:pt x="595" y="1103"/>
                  </a:lnTo>
                  <a:lnTo>
                    <a:pt x="595" y="1093"/>
                  </a:lnTo>
                  <a:lnTo>
                    <a:pt x="592" y="1087"/>
                  </a:lnTo>
                  <a:lnTo>
                    <a:pt x="589" y="1083"/>
                  </a:lnTo>
                  <a:lnTo>
                    <a:pt x="583" y="1081"/>
                  </a:lnTo>
                  <a:lnTo>
                    <a:pt x="583" y="1080"/>
                  </a:lnTo>
                  <a:lnTo>
                    <a:pt x="580" y="1074"/>
                  </a:lnTo>
                  <a:lnTo>
                    <a:pt x="580" y="1065"/>
                  </a:lnTo>
                  <a:lnTo>
                    <a:pt x="583" y="1057"/>
                  </a:lnTo>
                  <a:lnTo>
                    <a:pt x="589" y="1055"/>
                  </a:lnTo>
                  <a:lnTo>
                    <a:pt x="606" y="1055"/>
                  </a:lnTo>
                  <a:lnTo>
                    <a:pt x="614" y="1047"/>
                  </a:lnTo>
                  <a:lnTo>
                    <a:pt x="616" y="1047"/>
                  </a:lnTo>
                  <a:lnTo>
                    <a:pt x="621" y="1044"/>
                  </a:lnTo>
                  <a:lnTo>
                    <a:pt x="629" y="1042"/>
                  </a:lnTo>
                  <a:lnTo>
                    <a:pt x="638" y="1042"/>
                  </a:lnTo>
                  <a:lnTo>
                    <a:pt x="643" y="1038"/>
                  </a:lnTo>
                  <a:lnTo>
                    <a:pt x="649" y="1033"/>
                  </a:lnTo>
                  <a:lnTo>
                    <a:pt x="652" y="1024"/>
                  </a:lnTo>
                  <a:lnTo>
                    <a:pt x="655" y="1015"/>
                  </a:lnTo>
                  <a:lnTo>
                    <a:pt x="657" y="1012"/>
                  </a:lnTo>
                  <a:lnTo>
                    <a:pt x="655" y="1006"/>
                  </a:lnTo>
                  <a:lnTo>
                    <a:pt x="649" y="999"/>
                  </a:lnTo>
                  <a:lnTo>
                    <a:pt x="646" y="996"/>
                  </a:lnTo>
                  <a:lnTo>
                    <a:pt x="646" y="990"/>
                  </a:lnTo>
                  <a:lnTo>
                    <a:pt x="652" y="986"/>
                  </a:lnTo>
                  <a:lnTo>
                    <a:pt x="660" y="986"/>
                  </a:lnTo>
                  <a:lnTo>
                    <a:pt x="663" y="981"/>
                  </a:lnTo>
                  <a:lnTo>
                    <a:pt x="660" y="978"/>
                  </a:lnTo>
                  <a:lnTo>
                    <a:pt x="660" y="977"/>
                  </a:lnTo>
                  <a:lnTo>
                    <a:pt x="663" y="974"/>
                  </a:lnTo>
                  <a:lnTo>
                    <a:pt x="671" y="972"/>
                  </a:lnTo>
                  <a:lnTo>
                    <a:pt x="676" y="971"/>
                  </a:lnTo>
                  <a:lnTo>
                    <a:pt x="679" y="965"/>
                  </a:lnTo>
                  <a:lnTo>
                    <a:pt x="683" y="952"/>
                  </a:lnTo>
                  <a:lnTo>
                    <a:pt x="685" y="944"/>
                  </a:lnTo>
                  <a:lnTo>
                    <a:pt x="689" y="940"/>
                  </a:lnTo>
                  <a:lnTo>
                    <a:pt x="700" y="934"/>
                  </a:lnTo>
                  <a:lnTo>
                    <a:pt x="709" y="931"/>
                  </a:lnTo>
                  <a:lnTo>
                    <a:pt x="712" y="923"/>
                  </a:lnTo>
                  <a:lnTo>
                    <a:pt x="720" y="912"/>
                  </a:lnTo>
                  <a:lnTo>
                    <a:pt x="725" y="906"/>
                  </a:lnTo>
                  <a:lnTo>
                    <a:pt x="732" y="905"/>
                  </a:lnTo>
                  <a:lnTo>
                    <a:pt x="737" y="905"/>
                  </a:lnTo>
                  <a:lnTo>
                    <a:pt x="740" y="902"/>
                  </a:lnTo>
                  <a:lnTo>
                    <a:pt x="740" y="896"/>
                  </a:lnTo>
                  <a:lnTo>
                    <a:pt x="744" y="887"/>
                  </a:lnTo>
                  <a:lnTo>
                    <a:pt x="747" y="883"/>
                  </a:lnTo>
                  <a:lnTo>
                    <a:pt x="754" y="881"/>
                  </a:lnTo>
                  <a:lnTo>
                    <a:pt x="773" y="878"/>
                  </a:lnTo>
                  <a:lnTo>
                    <a:pt x="776" y="871"/>
                  </a:lnTo>
                  <a:lnTo>
                    <a:pt x="781" y="869"/>
                  </a:lnTo>
                  <a:lnTo>
                    <a:pt x="790" y="869"/>
                  </a:lnTo>
                  <a:lnTo>
                    <a:pt x="800" y="874"/>
                  </a:lnTo>
                  <a:lnTo>
                    <a:pt x="818" y="877"/>
                  </a:lnTo>
                  <a:lnTo>
                    <a:pt x="827" y="884"/>
                  </a:lnTo>
                  <a:lnTo>
                    <a:pt x="827" y="883"/>
                  </a:lnTo>
                  <a:lnTo>
                    <a:pt x="844" y="902"/>
                  </a:lnTo>
                  <a:lnTo>
                    <a:pt x="853" y="897"/>
                  </a:lnTo>
                  <a:lnTo>
                    <a:pt x="856" y="887"/>
                  </a:lnTo>
                  <a:lnTo>
                    <a:pt x="858" y="883"/>
                  </a:lnTo>
                  <a:lnTo>
                    <a:pt x="862" y="878"/>
                  </a:lnTo>
                  <a:lnTo>
                    <a:pt x="869" y="878"/>
                  </a:lnTo>
                  <a:lnTo>
                    <a:pt x="877" y="868"/>
                  </a:lnTo>
                  <a:lnTo>
                    <a:pt x="884" y="862"/>
                  </a:lnTo>
                  <a:lnTo>
                    <a:pt x="890" y="858"/>
                  </a:lnTo>
                  <a:lnTo>
                    <a:pt x="897" y="860"/>
                  </a:lnTo>
                  <a:lnTo>
                    <a:pt x="907" y="864"/>
                  </a:lnTo>
                  <a:lnTo>
                    <a:pt x="924" y="864"/>
                  </a:lnTo>
                  <a:lnTo>
                    <a:pt x="930" y="862"/>
                  </a:lnTo>
                  <a:lnTo>
                    <a:pt x="939" y="862"/>
                  </a:lnTo>
                  <a:lnTo>
                    <a:pt x="950" y="868"/>
                  </a:lnTo>
                  <a:lnTo>
                    <a:pt x="976" y="884"/>
                  </a:lnTo>
                  <a:lnTo>
                    <a:pt x="982" y="887"/>
                  </a:lnTo>
                  <a:lnTo>
                    <a:pt x="990" y="887"/>
                  </a:lnTo>
                  <a:lnTo>
                    <a:pt x="1001" y="886"/>
                  </a:lnTo>
                  <a:lnTo>
                    <a:pt x="1013" y="883"/>
                  </a:lnTo>
                  <a:lnTo>
                    <a:pt x="1024" y="877"/>
                  </a:lnTo>
                  <a:lnTo>
                    <a:pt x="1032" y="874"/>
                  </a:lnTo>
                  <a:lnTo>
                    <a:pt x="1038" y="868"/>
                  </a:lnTo>
                  <a:lnTo>
                    <a:pt x="1040" y="862"/>
                  </a:lnTo>
                  <a:lnTo>
                    <a:pt x="1057" y="865"/>
                  </a:lnTo>
                  <a:lnTo>
                    <a:pt x="1069" y="874"/>
                  </a:lnTo>
                  <a:lnTo>
                    <a:pt x="1066" y="874"/>
                  </a:lnTo>
                  <a:lnTo>
                    <a:pt x="1085" y="881"/>
                  </a:lnTo>
                  <a:lnTo>
                    <a:pt x="1104" y="865"/>
                  </a:lnTo>
                  <a:lnTo>
                    <a:pt x="1104" y="868"/>
                  </a:lnTo>
                  <a:lnTo>
                    <a:pt x="1104" y="843"/>
                  </a:lnTo>
                  <a:lnTo>
                    <a:pt x="1108" y="826"/>
                  </a:lnTo>
                  <a:lnTo>
                    <a:pt x="1114" y="814"/>
                  </a:lnTo>
                  <a:lnTo>
                    <a:pt x="1126" y="808"/>
                  </a:lnTo>
                  <a:lnTo>
                    <a:pt x="1145" y="807"/>
                  </a:lnTo>
                  <a:lnTo>
                    <a:pt x="1157" y="808"/>
                  </a:lnTo>
                  <a:lnTo>
                    <a:pt x="1167" y="814"/>
                  </a:lnTo>
                  <a:lnTo>
                    <a:pt x="1172" y="826"/>
                  </a:lnTo>
                  <a:lnTo>
                    <a:pt x="1180" y="855"/>
                  </a:lnTo>
                  <a:lnTo>
                    <a:pt x="1193" y="868"/>
                  </a:lnTo>
                  <a:lnTo>
                    <a:pt x="1200" y="877"/>
                  </a:lnTo>
                  <a:lnTo>
                    <a:pt x="1205" y="887"/>
                  </a:lnTo>
                  <a:lnTo>
                    <a:pt x="1206" y="897"/>
                  </a:lnTo>
                  <a:lnTo>
                    <a:pt x="1215" y="894"/>
                  </a:lnTo>
                  <a:lnTo>
                    <a:pt x="1222" y="896"/>
                  </a:lnTo>
                  <a:lnTo>
                    <a:pt x="1228" y="899"/>
                  </a:lnTo>
                  <a:lnTo>
                    <a:pt x="1231" y="908"/>
                  </a:lnTo>
                  <a:lnTo>
                    <a:pt x="1235" y="918"/>
                  </a:lnTo>
                  <a:lnTo>
                    <a:pt x="1239" y="922"/>
                  </a:lnTo>
                  <a:lnTo>
                    <a:pt x="1245" y="920"/>
                  </a:lnTo>
                  <a:lnTo>
                    <a:pt x="1254" y="915"/>
                  </a:lnTo>
                  <a:lnTo>
                    <a:pt x="1262" y="902"/>
                  </a:lnTo>
                  <a:lnTo>
                    <a:pt x="1269" y="894"/>
                  </a:lnTo>
                  <a:lnTo>
                    <a:pt x="1283" y="884"/>
                  </a:lnTo>
                  <a:lnTo>
                    <a:pt x="1284" y="886"/>
                  </a:lnTo>
                  <a:lnTo>
                    <a:pt x="1284" y="892"/>
                  </a:lnTo>
                  <a:lnTo>
                    <a:pt x="1283" y="899"/>
                  </a:lnTo>
                  <a:lnTo>
                    <a:pt x="1279" y="908"/>
                  </a:lnTo>
                  <a:lnTo>
                    <a:pt x="1269" y="933"/>
                  </a:lnTo>
                  <a:lnTo>
                    <a:pt x="1258" y="949"/>
                  </a:lnTo>
                  <a:lnTo>
                    <a:pt x="1242" y="967"/>
                  </a:lnTo>
                  <a:lnTo>
                    <a:pt x="1239" y="977"/>
                  </a:lnTo>
                  <a:lnTo>
                    <a:pt x="1239" y="97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411944" y="3544006"/>
              <a:ext cx="284622" cy="274852"/>
            </a:xfrm>
            <a:custGeom>
              <a:avLst/>
              <a:gdLst>
                <a:gd name="T0" fmla="*/ 2147483647 w 177"/>
                <a:gd name="T1" fmla="*/ 2147483647 h 168"/>
                <a:gd name="T2" fmla="*/ 2147483647 w 177"/>
                <a:gd name="T3" fmla="*/ 2147483647 h 168"/>
                <a:gd name="T4" fmla="*/ 2147483647 w 177"/>
                <a:gd name="T5" fmla="*/ 2147483647 h 168"/>
                <a:gd name="T6" fmla="*/ 2147483647 w 177"/>
                <a:gd name="T7" fmla="*/ 2147483647 h 168"/>
                <a:gd name="T8" fmla="*/ 2147483647 w 177"/>
                <a:gd name="T9" fmla="*/ 2147483647 h 168"/>
                <a:gd name="T10" fmla="*/ 2147483647 w 177"/>
                <a:gd name="T11" fmla="*/ 2147483647 h 168"/>
                <a:gd name="T12" fmla="*/ 2147483647 w 177"/>
                <a:gd name="T13" fmla="*/ 2147483647 h 168"/>
                <a:gd name="T14" fmla="*/ 2147483647 w 177"/>
                <a:gd name="T15" fmla="*/ 2147483647 h 168"/>
                <a:gd name="T16" fmla="*/ 2147483647 w 177"/>
                <a:gd name="T17" fmla="*/ 2147483647 h 168"/>
                <a:gd name="T18" fmla="*/ 0 w 177"/>
                <a:gd name="T19" fmla="*/ 2147483647 h 168"/>
                <a:gd name="T20" fmla="*/ 2147483647 w 177"/>
                <a:gd name="T21" fmla="*/ 2147483647 h 168"/>
                <a:gd name="T22" fmla="*/ 2147483647 w 177"/>
                <a:gd name="T23" fmla="*/ 2147483647 h 168"/>
                <a:gd name="T24" fmla="*/ 2147483647 w 177"/>
                <a:gd name="T25" fmla="*/ 2147483647 h 168"/>
                <a:gd name="T26" fmla="*/ 2147483647 w 177"/>
                <a:gd name="T27" fmla="*/ 2147483647 h 168"/>
                <a:gd name="T28" fmla="*/ 2147483647 w 177"/>
                <a:gd name="T29" fmla="*/ 2147483647 h 168"/>
                <a:gd name="T30" fmla="*/ 2147483647 w 177"/>
                <a:gd name="T31" fmla="*/ 2147483647 h 168"/>
                <a:gd name="T32" fmla="*/ 2147483647 w 177"/>
                <a:gd name="T33" fmla="*/ 2147483647 h 168"/>
                <a:gd name="T34" fmla="*/ 2147483647 w 177"/>
                <a:gd name="T35" fmla="*/ 2147483647 h 168"/>
                <a:gd name="T36" fmla="*/ 2147483647 w 177"/>
                <a:gd name="T37" fmla="*/ 2147483647 h 168"/>
                <a:gd name="T38" fmla="*/ 2147483647 w 177"/>
                <a:gd name="T39" fmla="*/ 2147483647 h 168"/>
                <a:gd name="T40" fmla="*/ 2147483647 w 177"/>
                <a:gd name="T41" fmla="*/ 2147483647 h 168"/>
                <a:gd name="T42" fmla="*/ 2147483647 w 177"/>
                <a:gd name="T43" fmla="*/ 2147483647 h 168"/>
                <a:gd name="T44" fmla="*/ 2147483647 w 177"/>
                <a:gd name="T45" fmla="*/ 2147483647 h 168"/>
                <a:gd name="T46" fmla="*/ 2147483647 w 177"/>
                <a:gd name="T47" fmla="*/ 2147483647 h 168"/>
                <a:gd name="T48" fmla="*/ 2147483647 w 177"/>
                <a:gd name="T49" fmla="*/ 2147483647 h 168"/>
                <a:gd name="T50" fmla="*/ 2147483647 w 177"/>
                <a:gd name="T51" fmla="*/ 2147483647 h 168"/>
                <a:gd name="T52" fmla="*/ 2147483647 w 177"/>
                <a:gd name="T53" fmla="*/ 2147483647 h 168"/>
                <a:gd name="T54" fmla="*/ 2147483647 w 177"/>
                <a:gd name="T55" fmla="*/ 2147483647 h 168"/>
                <a:gd name="T56" fmla="*/ 2147483647 w 177"/>
                <a:gd name="T57" fmla="*/ 2147483647 h 168"/>
                <a:gd name="T58" fmla="*/ 2147483647 w 177"/>
                <a:gd name="T59" fmla="*/ 2147483647 h 168"/>
                <a:gd name="T60" fmla="*/ 2147483647 w 177"/>
                <a:gd name="T61" fmla="*/ 2147483647 h 168"/>
                <a:gd name="T62" fmla="*/ 2147483647 w 177"/>
                <a:gd name="T63" fmla="*/ 2147483647 h 168"/>
                <a:gd name="T64" fmla="*/ 2147483647 w 177"/>
                <a:gd name="T65" fmla="*/ 0 h 1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7"/>
                <a:gd name="T100" fmla="*/ 0 h 168"/>
                <a:gd name="T101" fmla="*/ 177 w 177"/>
                <a:gd name="T102" fmla="*/ 168 h 1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7" h="168">
                  <a:moveTo>
                    <a:pt x="136" y="0"/>
                  </a:moveTo>
                  <a:lnTo>
                    <a:pt x="129" y="7"/>
                  </a:lnTo>
                  <a:lnTo>
                    <a:pt x="125" y="13"/>
                  </a:lnTo>
                  <a:lnTo>
                    <a:pt x="124" y="13"/>
                  </a:lnTo>
                  <a:lnTo>
                    <a:pt x="110" y="18"/>
                  </a:lnTo>
                  <a:lnTo>
                    <a:pt x="109" y="27"/>
                  </a:lnTo>
                  <a:lnTo>
                    <a:pt x="102" y="27"/>
                  </a:lnTo>
                  <a:lnTo>
                    <a:pt x="99" y="32"/>
                  </a:lnTo>
                  <a:lnTo>
                    <a:pt x="97" y="37"/>
                  </a:lnTo>
                  <a:lnTo>
                    <a:pt x="97" y="46"/>
                  </a:lnTo>
                  <a:lnTo>
                    <a:pt x="97" y="44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65" y="65"/>
                  </a:lnTo>
                  <a:lnTo>
                    <a:pt x="58" y="71"/>
                  </a:lnTo>
                  <a:lnTo>
                    <a:pt x="50" y="80"/>
                  </a:lnTo>
                  <a:lnTo>
                    <a:pt x="38" y="90"/>
                  </a:lnTo>
                  <a:lnTo>
                    <a:pt x="24" y="96"/>
                  </a:lnTo>
                  <a:lnTo>
                    <a:pt x="8" y="94"/>
                  </a:lnTo>
                  <a:lnTo>
                    <a:pt x="0" y="93"/>
                  </a:lnTo>
                  <a:lnTo>
                    <a:pt x="10" y="111"/>
                  </a:lnTo>
                  <a:lnTo>
                    <a:pt x="13" y="115"/>
                  </a:lnTo>
                  <a:lnTo>
                    <a:pt x="13" y="127"/>
                  </a:lnTo>
                  <a:lnTo>
                    <a:pt x="7" y="131"/>
                  </a:lnTo>
                  <a:lnTo>
                    <a:pt x="5" y="139"/>
                  </a:lnTo>
                  <a:lnTo>
                    <a:pt x="5" y="152"/>
                  </a:lnTo>
                  <a:lnTo>
                    <a:pt x="8" y="158"/>
                  </a:lnTo>
                  <a:lnTo>
                    <a:pt x="16" y="152"/>
                  </a:lnTo>
                  <a:lnTo>
                    <a:pt x="24" y="150"/>
                  </a:lnTo>
                  <a:lnTo>
                    <a:pt x="30" y="150"/>
                  </a:lnTo>
                  <a:lnTo>
                    <a:pt x="40" y="154"/>
                  </a:lnTo>
                  <a:lnTo>
                    <a:pt x="49" y="152"/>
                  </a:lnTo>
                  <a:lnTo>
                    <a:pt x="54" y="152"/>
                  </a:lnTo>
                  <a:lnTo>
                    <a:pt x="58" y="156"/>
                  </a:lnTo>
                  <a:lnTo>
                    <a:pt x="58" y="159"/>
                  </a:lnTo>
                  <a:lnTo>
                    <a:pt x="67" y="167"/>
                  </a:lnTo>
                  <a:lnTo>
                    <a:pt x="82" y="150"/>
                  </a:lnTo>
                  <a:lnTo>
                    <a:pt x="88" y="149"/>
                  </a:lnTo>
                  <a:lnTo>
                    <a:pt x="105" y="149"/>
                  </a:lnTo>
                  <a:lnTo>
                    <a:pt x="109" y="130"/>
                  </a:lnTo>
                  <a:lnTo>
                    <a:pt x="100" y="124"/>
                  </a:lnTo>
                  <a:lnTo>
                    <a:pt x="102" y="127"/>
                  </a:lnTo>
                  <a:lnTo>
                    <a:pt x="100" y="113"/>
                  </a:lnTo>
                  <a:lnTo>
                    <a:pt x="105" y="100"/>
                  </a:lnTo>
                  <a:lnTo>
                    <a:pt x="116" y="90"/>
                  </a:lnTo>
                  <a:lnTo>
                    <a:pt x="133" y="80"/>
                  </a:lnTo>
                  <a:lnTo>
                    <a:pt x="143" y="69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51" y="59"/>
                  </a:lnTo>
                  <a:lnTo>
                    <a:pt x="149" y="52"/>
                  </a:lnTo>
                  <a:lnTo>
                    <a:pt x="156" y="46"/>
                  </a:lnTo>
                  <a:lnTo>
                    <a:pt x="167" y="42"/>
                  </a:lnTo>
                  <a:lnTo>
                    <a:pt x="173" y="42"/>
                  </a:lnTo>
                  <a:lnTo>
                    <a:pt x="176" y="44"/>
                  </a:lnTo>
                  <a:lnTo>
                    <a:pt x="176" y="42"/>
                  </a:lnTo>
                  <a:lnTo>
                    <a:pt x="170" y="37"/>
                  </a:lnTo>
                  <a:lnTo>
                    <a:pt x="163" y="35"/>
                  </a:lnTo>
                  <a:lnTo>
                    <a:pt x="159" y="29"/>
                  </a:lnTo>
                  <a:lnTo>
                    <a:pt x="151" y="24"/>
                  </a:lnTo>
                  <a:lnTo>
                    <a:pt x="143" y="27"/>
                  </a:lnTo>
                  <a:lnTo>
                    <a:pt x="139" y="20"/>
                  </a:lnTo>
                  <a:lnTo>
                    <a:pt x="139" y="13"/>
                  </a:lnTo>
                  <a:lnTo>
                    <a:pt x="139" y="10"/>
                  </a:lnTo>
                  <a:lnTo>
                    <a:pt x="151" y="0"/>
                  </a:lnTo>
                  <a:lnTo>
                    <a:pt x="13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6521114" y="3553753"/>
              <a:ext cx="543902" cy="600386"/>
            </a:xfrm>
            <a:custGeom>
              <a:avLst/>
              <a:gdLst>
                <a:gd name="T0" fmla="*/ 2147483647 w 337"/>
                <a:gd name="T1" fmla="*/ 2147483647 h 367"/>
                <a:gd name="T2" fmla="*/ 2147483647 w 337"/>
                <a:gd name="T3" fmla="*/ 2147483647 h 367"/>
                <a:gd name="T4" fmla="*/ 2147483647 w 337"/>
                <a:gd name="T5" fmla="*/ 2147483647 h 367"/>
                <a:gd name="T6" fmla="*/ 2147483647 w 337"/>
                <a:gd name="T7" fmla="*/ 2147483647 h 367"/>
                <a:gd name="T8" fmla="*/ 2147483647 w 337"/>
                <a:gd name="T9" fmla="*/ 2147483647 h 367"/>
                <a:gd name="T10" fmla="*/ 2147483647 w 337"/>
                <a:gd name="T11" fmla="*/ 2147483647 h 367"/>
                <a:gd name="T12" fmla="*/ 2147483647 w 337"/>
                <a:gd name="T13" fmla="*/ 2147483647 h 367"/>
                <a:gd name="T14" fmla="*/ 2147483647 w 337"/>
                <a:gd name="T15" fmla="*/ 2147483647 h 367"/>
                <a:gd name="T16" fmla="*/ 2147483647 w 337"/>
                <a:gd name="T17" fmla="*/ 2147483647 h 367"/>
                <a:gd name="T18" fmla="*/ 2147483647 w 337"/>
                <a:gd name="T19" fmla="*/ 0 h 367"/>
                <a:gd name="T20" fmla="*/ 2147483647 w 337"/>
                <a:gd name="T21" fmla="*/ 2147483647 h 367"/>
                <a:gd name="T22" fmla="*/ 2147483647 w 337"/>
                <a:gd name="T23" fmla="*/ 2147483647 h 367"/>
                <a:gd name="T24" fmla="*/ 2147483647 w 337"/>
                <a:gd name="T25" fmla="*/ 2147483647 h 367"/>
                <a:gd name="T26" fmla="*/ 2147483647 w 337"/>
                <a:gd name="T27" fmla="*/ 2147483647 h 367"/>
                <a:gd name="T28" fmla="*/ 2147483647 w 337"/>
                <a:gd name="T29" fmla="*/ 2147483647 h 367"/>
                <a:gd name="T30" fmla="*/ 2147483647 w 337"/>
                <a:gd name="T31" fmla="*/ 2147483647 h 367"/>
                <a:gd name="T32" fmla="*/ 2147483647 w 337"/>
                <a:gd name="T33" fmla="*/ 2147483647 h 367"/>
                <a:gd name="T34" fmla="*/ 2147483647 w 337"/>
                <a:gd name="T35" fmla="*/ 2147483647 h 367"/>
                <a:gd name="T36" fmla="*/ 2147483647 w 337"/>
                <a:gd name="T37" fmla="*/ 2147483647 h 367"/>
                <a:gd name="T38" fmla="*/ 2147483647 w 337"/>
                <a:gd name="T39" fmla="*/ 2147483647 h 367"/>
                <a:gd name="T40" fmla="*/ 2147483647 w 337"/>
                <a:gd name="T41" fmla="*/ 2147483647 h 367"/>
                <a:gd name="T42" fmla="*/ 2147483647 w 337"/>
                <a:gd name="T43" fmla="*/ 2147483647 h 367"/>
                <a:gd name="T44" fmla="*/ 2147483647 w 337"/>
                <a:gd name="T45" fmla="*/ 2147483647 h 367"/>
                <a:gd name="T46" fmla="*/ 2147483647 w 337"/>
                <a:gd name="T47" fmla="*/ 2147483647 h 367"/>
                <a:gd name="T48" fmla="*/ 2147483647 w 337"/>
                <a:gd name="T49" fmla="*/ 2147483647 h 367"/>
                <a:gd name="T50" fmla="*/ 2147483647 w 337"/>
                <a:gd name="T51" fmla="*/ 2147483647 h 367"/>
                <a:gd name="T52" fmla="*/ 2147483647 w 337"/>
                <a:gd name="T53" fmla="*/ 2147483647 h 367"/>
                <a:gd name="T54" fmla="*/ 2147483647 w 337"/>
                <a:gd name="T55" fmla="*/ 2147483647 h 367"/>
                <a:gd name="T56" fmla="*/ 2147483647 w 337"/>
                <a:gd name="T57" fmla="*/ 2147483647 h 367"/>
                <a:gd name="T58" fmla="*/ 2147483647 w 337"/>
                <a:gd name="T59" fmla="*/ 2147483647 h 367"/>
                <a:gd name="T60" fmla="*/ 2147483647 w 337"/>
                <a:gd name="T61" fmla="*/ 2147483647 h 367"/>
                <a:gd name="T62" fmla="*/ 2147483647 w 337"/>
                <a:gd name="T63" fmla="*/ 2147483647 h 367"/>
                <a:gd name="T64" fmla="*/ 2147483647 w 337"/>
                <a:gd name="T65" fmla="*/ 2147483647 h 367"/>
                <a:gd name="T66" fmla="*/ 2147483647 w 337"/>
                <a:gd name="T67" fmla="*/ 2147483647 h 367"/>
                <a:gd name="T68" fmla="*/ 2147483647 w 337"/>
                <a:gd name="T69" fmla="*/ 2147483647 h 367"/>
                <a:gd name="T70" fmla="*/ 2147483647 w 337"/>
                <a:gd name="T71" fmla="*/ 2147483647 h 367"/>
                <a:gd name="T72" fmla="*/ 2147483647 w 337"/>
                <a:gd name="T73" fmla="*/ 2147483647 h 367"/>
                <a:gd name="T74" fmla="*/ 2147483647 w 337"/>
                <a:gd name="T75" fmla="*/ 2147483647 h 367"/>
                <a:gd name="T76" fmla="*/ 2147483647 w 337"/>
                <a:gd name="T77" fmla="*/ 2147483647 h 367"/>
                <a:gd name="T78" fmla="*/ 2147483647 w 337"/>
                <a:gd name="T79" fmla="*/ 2147483647 h 367"/>
                <a:gd name="T80" fmla="*/ 2147483647 w 337"/>
                <a:gd name="T81" fmla="*/ 2147483647 h 367"/>
                <a:gd name="T82" fmla="*/ 2147483647 w 337"/>
                <a:gd name="T83" fmla="*/ 2147483647 h 367"/>
                <a:gd name="T84" fmla="*/ 2147483647 w 337"/>
                <a:gd name="T85" fmla="*/ 2147483647 h 367"/>
                <a:gd name="T86" fmla="*/ 2147483647 w 337"/>
                <a:gd name="T87" fmla="*/ 2147483647 h 367"/>
                <a:gd name="T88" fmla="*/ 2147483647 w 337"/>
                <a:gd name="T89" fmla="*/ 2147483647 h 367"/>
                <a:gd name="T90" fmla="*/ 2147483647 w 337"/>
                <a:gd name="T91" fmla="*/ 2147483647 h 367"/>
                <a:gd name="T92" fmla="*/ 2147483647 w 337"/>
                <a:gd name="T93" fmla="*/ 2147483647 h 367"/>
                <a:gd name="T94" fmla="*/ 2147483647 w 337"/>
                <a:gd name="T95" fmla="*/ 2147483647 h 367"/>
                <a:gd name="T96" fmla="*/ 2147483647 w 337"/>
                <a:gd name="T97" fmla="*/ 2147483647 h 367"/>
                <a:gd name="T98" fmla="*/ 2147483647 w 337"/>
                <a:gd name="T99" fmla="*/ 2147483647 h 367"/>
                <a:gd name="T100" fmla="*/ 2147483647 w 337"/>
                <a:gd name="T101" fmla="*/ 2147483647 h 367"/>
                <a:gd name="T102" fmla="*/ 2147483647 w 337"/>
                <a:gd name="T103" fmla="*/ 2147483647 h 367"/>
                <a:gd name="T104" fmla="*/ 2147483647 w 337"/>
                <a:gd name="T105" fmla="*/ 2147483647 h 367"/>
                <a:gd name="T106" fmla="*/ 2147483647 w 337"/>
                <a:gd name="T107" fmla="*/ 2147483647 h 367"/>
                <a:gd name="T108" fmla="*/ 2147483647 w 337"/>
                <a:gd name="T109" fmla="*/ 2147483647 h 367"/>
                <a:gd name="T110" fmla="*/ 2147483647 w 337"/>
                <a:gd name="T111" fmla="*/ 2147483647 h 3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7"/>
                <a:gd name="T169" fmla="*/ 0 h 367"/>
                <a:gd name="T170" fmla="*/ 337 w 337"/>
                <a:gd name="T171" fmla="*/ 367 h 36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7" h="367">
                  <a:moveTo>
                    <a:pt x="234" y="136"/>
                  </a:moveTo>
                  <a:lnTo>
                    <a:pt x="230" y="133"/>
                  </a:lnTo>
                  <a:lnTo>
                    <a:pt x="233" y="126"/>
                  </a:lnTo>
                  <a:lnTo>
                    <a:pt x="234" y="113"/>
                  </a:lnTo>
                  <a:lnTo>
                    <a:pt x="233" y="111"/>
                  </a:lnTo>
                  <a:lnTo>
                    <a:pt x="228" y="113"/>
                  </a:lnTo>
                  <a:lnTo>
                    <a:pt x="226" y="120"/>
                  </a:lnTo>
                  <a:lnTo>
                    <a:pt x="226" y="129"/>
                  </a:lnTo>
                  <a:lnTo>
                    <a:pt x="225" y="129"/>
                  </a:lnTo>
                  <a:lnTo>
                    <a:pt x="201" y="126"/>
                  </a:lnTo>
                  <a:lnTo>
                    <a:pt x="189" y="123"/>
                  </a:lnTo>
                  <a:lnTo>
                    <a:pt x="172" y="117"/>
                  </a:lnTo>
                  <a:lnTo>
                    <a:pt x="158" y="111"/>
                  </a:lnTo>
                  <a:lnTo>
                    <a:pt x="149" y="98"/>
                  </a:lnTo>
                  <a:lnTo>
                    <a:pt x="143" y="95"/>
                  </a:lnTo>
                  <a:lnTo>
                    <a:pt x="141" y="89"/>
                  </a:lnTo>
                  <a:lnTo>
                    <a:pt x="143" y="85"/>
                  </a:lnTo>
                  <a:lnTo>
                    <a:pt x="149" y="79"/>
                  </a:lnTo>
                  <a:lnTo>
                    <a:pt x="143" y="66"/>
                  </a:lnTo>
                  <a:lnTo>
                    <a:pt x="144" y="52"/>
                  </a:lnTo>
                  <a:lnTo>
                    <a:pt x="149" y="45"/>
                  </a:lnTo>
                  <a:lnTo>
                    <a:pt x="155" y="41"/>
                  </a:lnTo>
                  <a:lnTo>
                    <a:pt x="153" y="41"/>
                  </a:lnTo>
                  <a:lnTo>
                    <a:pt x="149" y="28"/>
                  </a:lnTo>
                  <a:lnTo>
                    <a:pt x="155" y="22"/>
                  </a:lnTo>
                  <a:lnTo>
                    <a:pt x="155" y="24"/>
                  </a:lnTo>
                  <a:lnTo>
                    <a:pt x="152" y="19"/>
                  </a:lnTo>
                  <a:lnTo>
                    <a:pt x="149" y="7"/>
                  </a:lnTo>
                  <a:lnTo>
                    <a:pt x="149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4"/>
                  </a:lnTo>
                  <a:lnTo>
                    <a:pt x="126" y="7"/>
                  </a:lnTo>
                  <a:lnTo>
                    <a:pt x="123" y="14"/>
                  </a:lnTo>
                  <a:lnTo>
                    <a:pt x="112" y="14"/>
                  </a:lnTo>
                  <a:lnTo>
                    <a:pt x="102" y="17"/>
                  </a:lnTo>
                  <a:lnTo>
                    <a:pt x="93" y="24"/>
                  </a:lnTo>
                  <a:lnTo>
                    <a:pt x="98" y="28"/>
                  </a:lnTo>
                  <a:lnTo>
                    <a:pt x="104" y="30"/>
                  </a:lnTo>
                  <a:lnTo>
                    <a:pt x="110" y="33"/>
                  </a:lnTo>
                  <a:lnTo>
                    <a:pt x="111" y="37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1" y="35"/>
                  </a:lnTo>
                  <a:lnTo>
                    <a:pt x="90" y="39"/>
                  </a:lnTo>
                  <a:lnTo>
                    <a:pt x="84" y="45"/>
                  </a:lnTo>
                  <a:lnTo>
                    <a:pt x="85" y="54"/>
                  </a:lnTo>
                  <a:lnTo>
                    <a:pt x="85" y="52"/>
                  </a:lnTo>
                  <a:lnTo>
                    <a:pt x="81" y="54"/>
                  </a:lnTo>
                  <a:lnTo>
                    <a:pt x="82" y="57"/>
                  </a:lnTo>
                  <a:lnTo>
                    <a:pt x="79" y="64"/>
                  </a:lnTo>
                  <a:lnTo>
                    <a:pt x="67" y="75"/>
                  </a:lnTo>
                  <a:lnTo>
                    <a:pt x="50" y="85"/>
                  </a:lnTo>
                  <a:lnTo>
                    <a:pt x="38" y="96"/>
                  </a:lnTo>
                  <a:lnTo>
                    <a:pt x="33" y="107"/>
                  </a:lnTo>
                  <a:lnTo>
                    <a:pt x="36" y="120"/>
                  </a:lnTo>
                  <a:lnTo>
                    <a:pt x="42" y="126"/>
                  </a:lnTo>
                  <a:lnTo>
                    <a:pt x="38" y="145"/>
                  </a:lnTo>
                  <a:lnTo>
                    <a:pt x="22" y="145"/>
                  </a:lnTo>
                  <a:lnTo>
                    <a:pt x="16" y="146"/>
                  </a:lnTo>
                  <a:lnTo>
                    <a:pt x="15" y="146"/>
                  </a:lnTo>
                  <a:lnTo>
                    <a:pt x="0" y="163"/>
                  </a:lnTo>
                  <a:lnTo>
                    <a:pt x="1" y="165"/>
                  </a:lnTo>
                  <a:lnTo>
                    <a:pt x="12" y="170"/>
                  </a:lnTo>
                  <a:lnTo>
                    <a:pt x="22" y="165"/>
                  </a:lnTo>
                  <a:lnTo>
                    <a:pt x="29" y="163"/>
                  </a:lnTo>
                  <a:lnTo>
                    <a:pt x="33" y="163"/>
                  </a:lnTo>
                  <a:lnTo>
                    <a:pt x="33" y="165"/>
                  </a:lnTo>
                  <a:lnTo>
                    <a:pt x="29" y="174"/>
                  </a:lnTo>
                  <a:lnTo>
                    <a:pt x="24" y="182"/>
                  </a:lnTo>
                  <a:lnTo>
                    <a:pt x="13" y="188"/>
                  </a:lnTo>
                  <a:lnTo>
                    <a:pt x="15" y="195"/>
                  </a:lnTo>
                  <a:lnTo>
                    <a:pt x="19" y="201"/>
                  </a:lnTo>
                  <a:lnTo>
                    <a:pt x="25" y="207"/>
                  </a:lnTo>
                  <a:lnTo>
                    <a:pt x="36" y="211"/>
                  </a:lnTo>
                  <a:lnTo>
                    <a:pt x="41" y="210"/>
                  </a:lnTo>
                  <a:lnTo>
                    <a:pt x="44" y="203"/>
                  </a:lnTo>
                  <a:lnTo>
                    <a:pt x="46" y="193"/>
                  </a:lnTo>
                  <a:lnTo>
                    <a:pt x="53" y="189"/>
                  </a:lnTo>
                  <a:lnTo>
                    <a:pt x="50" y="198"/>
                  </a:lnTo>
                  <a:lnTo>
                    <a:pt x="53" y="203"/>
                  </a:lnTo>
                  <a:lnTo>
                    <a:pt x="49" y="210"/>
                  </a:lnTo>
                  <a:lnTo>
                    <a:pt x="50" y="216"/>
                  </a:lnTo>
                  <a:lnTo>
                    <a:pt x="49" y="216"/>
                  </a:lnTo>
                  <a:lnTo>
                    <a:pt x="49" y="225"/>
                  </a:lnTo>
                  <a:lnTo>
                    <a:pt x="55" y="254"/>
                  </a:lnTo>
                  <a:lnTo>
                    <a:pt x="67" y="303"/>
                  </a:lnTo>
                  <a:lnTo>
                    <a:pt x="82" y="329"/>
                  </a:lnTo>
                  <a:lnTo>
                    <a:pt x="84" y="329"/>
                  </a:lnTo>
                  <a:lnTo>
                    <a:pt x="87" y="335"/>
                  </a:lnTo>
                  <a:lnTo>
                    <a:pt x="90" y="347"/>
                  </a:lnTo>
                  <a:lnTo>
                    <a:pt x="99" y="356"/>
                  </a:lnTo>
                  <a:lnTo>
                    <a:pt x="102" y="363"/>
                  </a:lnTo>
                  <a:lnTo>
                    <a:pt x="106" y="366"/>
                  </a:lnTo>
                  <a:lnTo>
                    <a:pt x="119" y="366"/>
                  </a:lnTo>
                  <a:lnTo>
                    <a:pt x="117" y="362"/>
                  </a:lnTo>
                  <a:lnTo>
                    <a:pt x="123" y="351"/>
                  </a:lnTo>
                  <a:lnTo>
                    <a:pt x="127" y="348"/>
                  </a:lnTo>
                  <a:lnTo>
                    <a:pt x="132" y="341"/>
                  </a:lnTo>
                  <a:lnTo>
                    <a:pt x="138" y="338"/>
                  </a:lnTo>
                  <a:lnTo>
                    <a:pt x="143" y="319"/>
                  </a:lnTo>
                  <a:lnTo>
                    <a:pt x="141" y="303"/>
                  </a:lnTo>
                  <a:lnTo>
                    <a:pt x="140" y="294"/>
                  </a:lnTo>
                  <a:lnTo>
                    <a:pt x="140" y="285"/>
                  </a:lnTo>
                  <a:lnTo>
                    <a:pt x="141" y="276"/>
                  </a:lnTo>
                  <a:lnTo>
                    <a:pt x="149" y="272"/>
                  </a:lnTo>
                  <a:lnTo>
                    <a:pt x="158" y="267"/>
                  </a:lnTo>
                  <a:lnTo>
                    <a:pt x="163" y="263"/>
                  </a:lnTo>
                  <a:lnTo>
                    <a:pt x="198" y="228"/>
                  </a:lnTo>
                  <a:lnTo>
                    <a:pt x="204" y="227"/>
                  </a:lnTo>
                  <a:lnTo>
                    <a:pt x="211" y="221"/>
                  </a:lnTo>
                  <a:lnTo>
                    <a:pt x="217" y="211"/>
                  </a:lnTo>
                  <a:lnTo>
                    <a:pt x="221" y="201"/>
                  </a:lnTo>
                  <a:lnTo>
                    <a:pt x="225" y="193"/>
                  </a:lnTo>
                  <a:lnTo>
                    <a:pt x="233" y="193"/>
                  </a:lnTo>
                  <a:lnTo>
                    <a:pt x="233" y="192"/>
                  </a:lnTo>
                  <a:lnTo>
                    <a:pt x="239" y="193"/>
                  </a:lnTo>
                  <a:lnTo>
                    <a:pt x="239" y="176"/>
                  </a:lnTo>
                  <a:lnTo>
                    <a:pt x="236" y="173"/>
                  </a:lnTo>
                  <a:lnTo>
                    <a:pt x="234" y="170"/>
                  </a:lnTo>
                  <a:lnTo>
                    <a:pt x="236" y="160"/>
                  </a:lnTo>
                  <a:lnTo>
                    <a:pt x="237" y="154"/>
                  </a:lnTo>
                  <a:lnTo>
                    <a:pt x="239" y="150"/>
                  </a:lnTo>
                  <a:lnTo>
                    <a:pt x="245" y="149"/>
                  </a:lnTo>
                  <a:lnTo>
                    <a:pt x="256" y="149"/>
                  </a:lnTo>
                  <a:lnTo>
                    <a:pt x="259" y="150"/>
                  </a:lnTo>
                  <a:lnTo>
                    <a:pt x="259" y="163"/>
                  </a:lnTo>
                  <a:lnTo>
                    <a:pt x="265" y="174"/>
                  </a:lnTo>
                  <a:lnTo>
                    <a:pt x="268" y="173"/>
                  </a:lnTo>
                  <a:lnTo>
                    <a:pt x="270" y="170"/>
                  </a:lnTo>
                  <a:lnTo>
                    <a:pt x="274" y="161"/>
                  </a:lnTo>
                  <a:lnTo>
                    <a:pt x="275" y="161"/>
                  </a:lnTo>
                  <a:lnTo>
                    <a:pt x="277" y="167"/>
                  </a:lnTo>
                  <a:lnTo>
                    <a:pt x="279" y="182"/>
                  </a:lnTo>
                  <a:lnTo>
                    <a:pt x="282" y="180"/>
                  </a:lnTo>
                  <a:lnTo>
                    <a:pt x="284" y="182"/>
                  </a:lnTo>
                  <a:lnTo>
                    <a:pt x="287" y="183"/>
                  </a:lnTo>
                  <a:lnTo>
                    <a:pt x="288" y="179"/>
                  </a:lnTo>
                  <a:lnTo>
                    <a:pt x="287" y="174"/>
                  </a:lnTo>
                  <a:lnTo>
                    <a:pt x="285" y="170"/>
                  </a:lnTo>
                  <a:lnTo>
                    <a:pt x="285" y="165"/>
                  </a:lnTo>
                  <a:lnTo>
                    <a:pt x="287" y="165"/>
                  </a:lnTo>
                  <a:lnTo>
                    <a:pt x="293" y="171"/>
                  </a:lnTo>
                  <a:lnTo>
                    <a:pt x="297" y="170"/>
                  </a:lnTo>
                  <a:lnTo>
                    <a:pt x="302" y="163"/>
                  </a:lnTo>
                  <a:lnTo>
                    <a:pt x="304" y="160"/>
                  </a:lnTo>
                  <a:lnTo>
                    <a:pt x="308" y="150"/>
                  </a:lnTo>
                  <a:lnTo>
                    <a:pt x="311" y="141"/>
                  </a:lnTo>
                  <a:lnTo>
                    <a:pt x="318" y="136"/>
                  </a:lnTo>
                  <a:lnTo>
                    <a:pt x="316" y="136"/>
                  </a:lnTo>
                  <a:lnTo>
                    <a:pt x="324" y="133"/>
                  </a:lnTo>
                  <a:lnTo>
                    <a:pt x="327" y="127"/>
                  </a:lnTo>
                  <a:lnTo>
                    <a:pt x="335" y="118"/>
                  </a:lnTo>
                  <a:lnTo>
                    <a:pt x="336" y="113"/>
                  </a:lnTo>
                  <a:lnTo>
                    <a:pt x="336" y="108"/>
                  </a:lnTo>
                  <a:lnTo>
                    <a:pt x="335" y="107"/>
                  </a:lnTo>
                  <a:lnTo>
                    <a:pt x="306" y="113"/>
                  </a:lnTo>
                  <a:lnTo>
                    <a:pt x="293" y="111"/>
                  </a:lnTo>
                  <a:lnTo>
                    <a:pt x="290" y="120"/>
                  </a:lnTo>
                  <a:lnTo>
                    <a:pt x="287" y="127"/>
                  </a:lnTo>
                  <a:lnTo>
                    <a:pt x="282" y="135"/>
                  </a:lnTo>
                  <a:lnTo>
                    <a:pt x="279" y="136"/>
                  </a:lnTo>
                  <a:lnTo>
                    <a:pt x="275" y="136"/>
                  </a:lnTo>
                  <a:lnTo>
                    <a:pt x="265" y="135"/>
                  </a:lnTo>
                  <a:lnTo>
                    <a:pt x="259" y="136"/>
                  </a:lnTo>
                  <a:lnTo>
                    <a:pt x="248" y="135"/>
                  </a:lnTo>
                  <a:lnTo>
                    <a:pt x="234" y="135"/>
                  </a:lnTo>
                  <a:lnTo>
                    <a:pt x="234" y="13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6394399" y="3483578"/>
              <a:ext cx="278773" cy="220271"/>
            </a:xfrm>
            <a:custGeom>
              <a:avLst/>
              <a:gdLst>
                <a:gd name="T0" fmla="*/ 2147483647 w 172"/>
                <a:gd name="T1" fmla="*/ 2147483647 h 133"/>
                <a:gd name="T2" fmla="*/ 2147483647 w 172"/>
                <a:gd name="T3" fmla="*/ 2147483647 h 133"/>
                <a:gd name="T4" fmla="*/ 2147483647 w 172"/>
                <a:gd name="T5" fmla="*/ 2147483647 h 133"/>
                <a:gd name="T6" fmla="*/ 2147483647 w 172"/>
                <a:gd name="T7" fmla="*/ 2147483647 h 133"/>
                <a:gd name="T8" fmla="*/ 2147483647 w 172"/>
                <a:gd name="T9" fmla="*/ 2147483647 h 133"/>
                <a:gd name="T10" fmla="*/ 2147483647 w 172"/>
                <a:gd name="T11" fmla="*/ 2147483647 h 133"/>
                <a:gd name="T12" fmla="*/ 2147483647 w 172"/>
                <a:gd name="T13" fmla="*/ 2147483647 h 133"/>
                <a:gd name="T14" fmla="*/ 2147483647 w 172"/>
                <a:gd name="T15" fmla="*/ 2147483647 h 133"/>
                <a:gd name="T16" fmla="*/ 2147483647 w 172"/>
                <a:gd name="T17" fmla="*/ 2147483647 h 133"/>
                <a:gd name="T18" fmla="*/ 2147483647 w 172"/>
                <a:gd name="T19" fmla="*/ 2147483647 h 133"/>
                <a:gd name="T20" fmla="*/ 2147483647 w 172"/>
                <a:gd name="T21" fmla="*/ 2147483647 h 133"/>
                <a:gd name="T22" fmla="*/ 2147483647 w 172"/>
                <a:gd name="T23" fmla="*/ 2147483647 h 133"/>
                <a:gd name="T24" fmla="*/ 2147483647 w 172"/>
                <a:gd name="T25" fmla="*/ 2147483647 h 133"/>
                <a:gd name="T26" fmla="*/ 2147483647 w 172"/>
                <a:gd name="T27" fmla="*/ 2147483647 h 133"/>
                <a:gd name="T28" fmla="*/ 2147483647 w 172"/>
                <a:gd name="T29" fmla="*/ 2147483647 h 133"/>
                <a:gd name="T30" fmla="*/ 2147483647 w 172"/>
                <a:gd name="T31" fmla="*/ 2147483647 h 133"/>
                <a:gd name="T32" fmla="*/ 2147483647 w 172"/>
                <a:gd name="T33" fmla="*/ 2147483647 h 133"/>
                <a:gd name="T34" fmla="*/ 2147483647 w 172"/>
                <a:gd name="T35" fmla="*/ 2147483647 h 133"/>
                <a:gd name="T36" fmla="*/ 2147483647 w 172"/>
                <a:gd name="T37" fmla="*/ 2147483647 h 133"/>
                <a:gd name="T38" fmla="*/ 0 w 172"/>
                <a:gd name="T39" fmla="*/ 2147483647 h 133"/>
                <a:gd name="T40" fmla="*/ 0 w 172"/>
                <a:gd name="T41" fmla="*/ 2147483647 h 133"/>
                <a:gd name="T42" fmla="*/ 2147483647 w 172"/>
                <a:gd name="T43" fmla="*/ 2147483647 h 133"/>
                <a:gd name="T44" fmla="*/ 2147483647 w 172"/>
                <a:gd name="T45" fmla="*/ 2147483647 h 133"/>
                <a:gd name="T46" fmla="*/ 2147483647 w 172"/>
                <a:gd name="T47" fmla="*/ 2147483647 h 133"/>
                <a:gd name="T48" fmla="*/ 2147483647 w 172"/>
                <a:gd name="T49" fmla="*/ 2147483647 h 133"/>
                <a:gd name="T50" fmla="*/ 2147483647 w 172"/>
                <a:gd name="T51" fmla="*/ 2147483647 h 133"/>
                <a:gd name="T52" fmla="*/ 2147483647 w 172"/>
                <a:gd name="T53" fmla="*/ 2147483647 h 133"/>
                <a:gd name="T54" fmla="*/ 2147483647 w 172"/>
                <a:gd name="T55" fmla="*/ 2147483647 h 133"/>
                <a:gd name="T56" fmla="*/ 2147483647 w 172"/>
                <a:gd name="T57" fmla="*/ 2147483647 h 133"/>
                <a:gd name="T58" fmla="*/ 2147483647 w 172"/>
                <a:gd name="T59" fmla="*/ 2147483647 h 133"/>
                <a:gd name="T60" fmla="*/ 2147483647 w 172"/>
                <a:gd name="T61" fmla="*/ 2147483647 h 133"/>
                <a:gd name="T62" fmla="*/ 2147483647 w 172"/>
                <a:gd name="T63" fmla="*/ 2147483647 h 133"/>
                <a:gd name="T64" fmla="*/ 2147483647 w 172"/>
                <a:gd name="T65" fmla="*/ 2147483647 h 133"/>
                <a:gd name="T66" fmla="*/ 2147483647 w 172"/>
                <a:gd name="T67" fmla="*/ 2147483647 h 133"/>
                <a:gd name="T68" fmla="*/ 2147483647 w 172"/>
                <a:gd name="T69" fmla="*/ 0 h 133"/>
                <a:gd name="T70" fmla="*/ 2147483647 w 172"/>
                <a:gd name="T71" fmla="*/ 2147483647 h 133"/>
                <a:gd name="T72" fmla="*/ 2147483647 w 172"/>
                <a:gd name="T73" fmla="*/ 2147483647 h 133"/>
                <a:gd name="T74" fmla="*/ 2147483647 w 172"/>
                <a:gd name="T75" fmla="*/ 2147483647 h 133"/>
                <a:gd name="T76" fmla="*/ 2147483647 w 172"/>
                <a:gd name="T77" fmla="*/ 2147483647 h 133"/>
                <a:gd name="T78" fmla="*/ 2147483647 w 172"/>
                <a:gd name="T79" fmla="*/ 2147483647 h 133"/>
                <a:gd name="T80" fmla="*/ 2147483647 w 172"/>
                <a:gd name="T81" fmla="*/ 2147483647 h 133"/>
                <a:gd name="T82" fmla="*/ 2147483647 w 172"/>
                <a:gd name="T83" fmla="*/ 2147483647 h 133"/>
                <a:gd name="T84" fmla="*/ 2147483647 w 172"/>
                <a:gd name="T85" fmla="*/ 2147483647 h 1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2"/>
                <a:gd name="T130" fmla="*/ 0 h 133"/>
                <a:gd name="T131" fmla="*/ 172 w 172"/>
                <a:gd name="T132" fmla="*/ 133 h 1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2" h="133">
                  <a:moveTo>
                    <a:pt x="171" y="36"/>
                  </a:moveTo>
                  <a:lnTo>
                    <a:pt x="146" y="37"/>
                  </a:lnTo>
                  <a:lnTo>
                    <a:pt x="138" y="43"/>
                  </a:lnTo>
                  <a:lnTo>
                    <a:pt x="134" y="51"/>
                  </a:lnTo>
                  <a:lnTo>
                    <a:pt x="133" y="49"/>
                  </a:lnTo>
                  <a:lnTo>
                    <a:pt x="120" y="55"/>
                  </a:lnTo>
                  <a:lnTo>
                    <a:pt x="118" y="63"/>
                  </a:lnTo>
                  <a:lnTo>
                    <a:pt x="112" y="63"/>
                  </a:lnTo>
                  <a:lnTo>
                    <a:pt x="109" y="68"/>
                  </a:lnTo>
                  <a:lnTo>
                    <a:pt x="106" y="73"/>
                  </a:lnTo>
                  <a:lnTo>
                    <a:pt x="106" y="82"/>
                  </a:lnTo>
                  <a:lnTo>
                    <a:pt x="89" y="101"/>
                  </a:lnTo>
                  <a:lnTo>
                    <a:pt x="75" y="101"/>
                  </a:lnTo>
                  <a:lnTo>
                    <a:pt x="67" y="108"/>
                  </a:lnTo>
                  <a:lnTo>
                    <a:pt x="59" y="117"/>
                  </a:lnTo>
                  <a:lnTo>
                    <a:pt x="47" y="126"/>
                  </a:lnTo>
                  <a:lnTo>
                    <a:pt x="33" y="132"/>
                  </a:lnTo>
                  <a:lnTo>
                    <a:pt x="17" y="130"/>
                  </a:lnTo>
                  <a:lnTo>
                    <a:pt x="9" y="129"/>
                  </a:lnTo>
                  <a:lnTo>
                    <a:pt x="0" y="108"/>
                  </a:lnTo>
                  <a:lnTo>
                    <a:pt x="0" y="76"/>
                  </a:lnTo>
                  <a:lnTo>
                    <a:pt x="9" y="62"/>
                  </a:lnTo>
                  <a:lnTo>
                    <a:pt x="9" y="42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29" y="32"/>
                  </a:lnTo>
                  <a:lnTo>
                    <a:pt x="44" y="21"/>
                  </a:lnTo>
                  <a:lnTo>
                    <a:pt x="50" y="10"/>
                  </a:lnTo>
                  <a:lnTo>
                    <a:pt x="59" y="12"/>
                  </a:lnTo>
                  <a:lnTo>
                    <a:pt x="64" y="10"/>
                  </a:lnTo>
                  <a:lnTo>
                    <a:pt x="70" y="12"/>
                  </a:lnTo>
                  <a:lnTo>
                    <a:pt x="81" y="12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4" y="0"/>
                  </a:lnTo>
                  <a:lnTo>
                    <a:pt x="123" y="10"/>
                  </a:lnTo>
                  <a:lnTo>
                    <a:pt x="133" y="19"/>
                  </a:lnTo>
                  <a:lnTo>
                    <a:pt x="142" y="21"/>
                  </a:lnTo>
                  <a:lnTo>
                    <a:pt x="140" y="19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31"/>
                  </a:lnTo>
                  <a:lnTo>
                    <a:pt x="171" y="3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7532887" y="3284749"/>
              <a:ext cx="171553" cy="272903"/>
            </a:xfrm>
            <a:custGeom>
              <a:avLst/>
              <a:gdLst>
                <a:gd name="T0" fmla="*/ 2147483647 w 102"/>
                <a:gd name="T1" fmla="*/ 0 h 166"/>
                <a:gd name="T2" fmla="*/ 2147483647 w 102"/>
                <a:gd name="T3" fmla="*/ 2147483647 h 166"/>
                <a:gd name="T4" fmla="*/ 2147483647 w 102"/>
                <a:gd name="T5" fmla="*/ 2147483647 h 166"/>
                <a:gd name="T6" fmla="*/ 2147483647 w 102"/>
                <a:gd name="T7" fmla="*/ 2147483647 h 166"/>
                <a:gd name="T8" fmla="*/ 2147483647 w 102"/>
                <a:gd name="T9" fmla="*/ 2147483647 h 166"/>
                <a:gd name="T10" fmla="*/ 2147483647 w 102"/>
                <a:gd name="T11" fmla="*/ 2147483647 h 166"/>
                <a:gd name="T12" fmla="*/ 2147483647 w 102"/>
                <a:gd name="T13" fmla="*/ 2147483647 h 166"/>
                <a:gd name="T14" fmla="*/ 2147483647 w 102"/>
                <a:gd name="T15" fmla="*/ 2147483647 h 166"/>
                <a:gd name="T16" fmla="*/ 2147483647 w 102"/>
                <a:gd name="T17" fmla="*/ 2147483647 h 166"/>
                <a:gd name="T18" fmla="*/ 2147483647 w 102"/>
                <a:gd name="T19" fmla="*/ 2147483647 h 166"/>
                <a:gd name="T20" fmla="*/ 2147483647 w 102"/>
                <a:gd name="T21" fmla="*/ 2147483647 h 166"/>
                <a:gd name="T22" fmla="*/ 2147483647 w 102"/>
                <a:gd name="T23" fmla="*/ 2147483647 h 166"/>
                <a:gd name="T24" fmla="*/ 2147483647 w 102"/>
                <a:gd name="T25" fmla="*/ 2147483647 h 166"/>
                <a:gd name="T26" fmla="*/ 2147483647 w 102"/>
                <a:gd name="T27" fmla="*/ 2147483647 h 166"/>
                <a:gd name="T28" fmla="*/ 2147483647 w 102"/>
                <a:gd name="T29" fmla="*/ 2147483647 h 166"/>
                <a:gd name="T30" fmla="*/ 2147483647 w 102"/>
                <a:gd name="T31" fmla="*/ 2147483647 h 166"/>
                <a:gd name="T32" fmla="*/ 0 w 102"/>
                <a:gd name="T33" fmla="*/ 2147483647 h 166"/>
                <a:gd name="T34" fmla="*/ 0 w 102"/>
                <a:gd name="T35" fmla="*/ 2147483647 h 166"/>
                <a:gd name="T36" fmla="*/ 2147483647 w 102"/>
                <a:gd name="T37" fmla="*/ 2147483647 h 166"/>
                <a:gd name="T38" fmla="*/ 2147483647 w 102"/>
                <a:gd name="T39" fmla="*/ 2147483647 h 166"/>
                <a:gd name="T40" fmla="*/ 2147483647 w 102"/>
                <a:gd name="T41" fmla="*/ 2147483647 h 166"/>
                <a:gd name="T42" fmla="*/ 2147483647 w 102"/>
                <a:gd name="T43" fmla="*/ 2147483647 h 166"/>
                <a:gd name="T44" fmla="*/ 2147483647 w 102"/>
                <a:gd name="T45" fmla="*/ 2147483647 h 166"/>
                <a:gd name="T46" fmla="*/ 2147483647 w 102"/>
                <a:gd name="T47" fmla="*/ 2147483647 h 166"/>
                <a:gd name="T48" fmla="*/ 2147483647 w 102"/>
                <a:gd name="T49" fmla="*/ 2147483647 h 166"/>
                <a:gd name="T50" fmla="*/ 2147483647 w 102"/>
                <a:gd name="T51" fmla="*/ 2147483647 h 166"/>
                <a:gd name="T52" fmla="*/ 2147483647 w 102"/>
                <a:gd name="T53" fmla="*/ 2147483647 h 166"/>
                <a:gd name="T54" fmla="*/ 2147483647 w 102"/>
                <a:gd name="T55" fmla="*/ 2147483647 h 166"/>
                <a:gd name="T56" fmla="*/ 2147483647 w 102"/>
                <a:gd name="T57" fmla="*/ 2147483647 h 166"/>
                <a:gd name="T58" fmla="*/ 2147483647 w 102"/>
                <a:gd name="T59" fmla="*/ 2147483647 h 166"/>
                <a:gd name="T60" fmla="*/ 2147483647 w 102"/>
                <a:gd name="T61" fmla="*/ 2147483647 h 166"/>
                <a:gd name="T62" fmla="*/ 2147483647 w 102"/>
                <a:gd name="T63" fmla="*/ 2147483647 h 166"/>
                <a:gd name="T64" fmla="*/ 2147483647 w 102"/>
                <a:gd name="T65" fmla="*/ 2147483647 h 166"/>
                <a:gd name="T66" fmla="*/ 2147483647 w 102"/>
                <a:gd name="T67" fmla="*/ 2147483647 h 166"/>
                <a:gd name="T68" fmla="*/ 2147483647 w 102"/>
                <a:gd name="T69" fmla="*/ 2147483647 h 166"/>
                <a:gd name="T70" fmla="*/ 2147483647 w 102"/>
                <a:gd name="T71" fmla="*/ 2147483647 h 166"/>
                <a:gd name="T72" fmla="*/ 2147483647 w 102"/>
                <a:gd name="T73" fmla="*/ 2147483647 h 166"/>
                <a:gd name="T74" fmla="*/ 2147483647 w 102"/>
                <a:gd name="T75" fmla="*/ 2147483647 h 166"/>
                <a:gd name="T76" fmla="*/ 2147483647 w 102"/>
                <a:gd name="T77" fmla="*/ 2147483647 h 166"/>
                <a:gd name="T78" fmla="*/ 2147483647 w 102"/>
                <a:gd name="T79" fmla="*/ 2147483647 h 166"/>
                <a:gd name="T80" fmla="*/ 2147483647 w 102"/>
                <a:gd name="T81" fmla="*/ 2147483647 h 166"/>
                <a:gd name="T82" fmla="*/ 2147483647 w 102"/>
                <a:gd name="T83" fmla="*/ 2147483647 h 166"/>
                <a:gd name="T84" fmla="*/ 2147483647 w 102"/>
                <a:gd name="T85" fmla="*/ 2147483647 h 166"/>
                <a:gd name="T86" fmla="*/ 2147483647 w 102"/>
                <a:gd name="T87" fmla="*/ 2147483647 h 166"/>
                <a:gd name="T88" fmla="*/ 2147483647 w 102"/>
                <a:gd name="T89" fmla="*/ 2147483647 h 166"/>
                <a:gd name="T90" fmla="*/ 2147483647 w 102"/>
                <a:gd name="T91" fmla="*/ 2147483647 h 166"/>
                <a:gd name="T92" fmla="*/ 2147483647 w 102"/>
                <a:gd name="T93" fmla="*/ 0 h 16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2"/>
                <a:gd name="T142" fmla="*/ 0 h 166"/>
                <a:gd name="T143" fmla="*/ 102 w 102"/>
                <a:gd name="T144" fmla="*/ 166 h 16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2" h="166">
                  <a:moveTo>
                    <a:pt x="101" y="0"/>
                  </a:moveTo>
                  <a:lnTo>
                    <a:pt x="89" y="14"/>
                  </a:lnTo>
                  <a:lnTo>
                    <a:pt x="78" y="23"/>
                  </a:lnTo>
                  <a:lnTo>
                    <a:pt x="70" y="28"/>
                  </a:lnTo>
                  <a:lnTo>
                    <a:pt x="65" y="34"/>
                  </a:lnTo>
                  <a:lnTo>
                    <a:pt x="56" y="41"/>
                  </a:lnTo>
                  <a:lnTo>
                    <a:pt x="47" y="47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7" y="64"/>
                  </a:lnTo>
                  <a:lnTo>
                    <a:pt x="15" y="67"/>
                  </a:lnTo>
                  <a:lnTo>
                    <a:pt x="11" y="69"/>
                  </a:lnTo>
                  <a:lnTo>
                    <a:pt x="8" y="69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0" y="88"/>
                  </a:lnTo>
                  <a:lnTo>
                    <a:pt x="9" y="85"/>
                  </a:lnTo>
                  <a:lnTo>
                    <a:pt x="18" y="92"/>
                  </a:lnTo>
                  <a:lnTo>
                    <a:pt x="15" y="107"/>
                  </a:lnTo>
                  <a:lnTo>
                    <a:pt x="23" y="116"/>
                  </a:lnTo>
                  <a:lnTo>
                    <a:pt x="31" y="119"/>
                  </a:lnTo>
                  <a:lnTo>
                    <a:pt x="39" y="125"/>
                  </a:lnTo>
                  <a:lnTo>
                    <a:pt x="39" y="128"/>
                  </a:lnTo>
                  <a:lnTo>
                    <a:pt x="35" y="150"/>
                  </a:lnTo>
                  <a:lnTo>
                    <a:pt x="36" y="157"/>
                  </a:lnTo>
                  <a:lnTo>
                    <a:pt x="42" y="161"/>
                  </a:lnTo>
                  <a:lnTo>
                    <a:pt x="53" y="165"/>
                  </a:lnTo>
                  <a:lnTo>
                    <a:pt x="59" y="162"/>
                  </a:lnTo>
                  <a:lnTo>
                    <a:pt x="67" y="154"/>
                  </a:lnTo>
                  <a:lnTo>
                    <a:pt x="67" y="152"/>
                  </a:lnTo>
                  <a:lnTo>
                    <a:pt x="68" y="129"/>
                  </a:lnTo>
                  <a:lnTo>
                    <a:pt x="68" y="119"/>
                  </a:lnTo>
                  <a:lnTo>
                    <a:pt x="65" y="111"/>
                  </a:lnTo>
                  <a:lnTo>
                    <a:pt x="62" y="106"/>
                  </a:lnTo>
                  <a:lnTo>
                    <a:pt x="55" y="101"/>
                  </a:lnTo>
                  <a:lnTo>
                    <a:pt x="48" y="92"/>
                  </a:lnTo>
                  <a:lnTo>
                    <a:pt x="47" y="88"/>
                  </a:lnTo>
                  <a:lnTo>
                    <a:pt x="48" y="84"/>
                  </a:lnTo>
                  <a:lnTo>
                    <a:pt x="53" y="82"/>
                  </a:lnTo>
                  <a:lnTo>
                    <a:pt x="68" y="61"/>
                  </a:lnTo>
                  <a:lnTo>
                    <a:pt x="84" y="41"/>
                  </a:lnTo>
                  <a:lnTo>
                    <a:pt x="93" y="27"/>
                  </a:lnTo>
                  <a:lnTo>
                    <a:pt x="101" y="8"/>
                  </a:lnTo>
                  <a:lnTo>
                    <a:pt x="98" y="8"/>
                  </a:lnTo>
                  <a:lnTo>
                    <a:pt x="10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6912957" y="3097616"/>
              <a:ext cx="602385" cy="278750"/>
            </a:xfrm>
            <a:custGeom>
              <a:avLst/>
              <a:gdLst>
                <a:gd name="T0" fmla="*/ 2147483647 w 372"/>
                <a:gd name="T1" fmla="*/ 2147483647 h 170"/>
                <a:gd name="T2" fmla="*/ 2147483647 w 372"/>
                <a:gd name="T3" fmla="*/ 2147483647 h 170"/>
                <a:gd name="T4" fmla="*/ 2147483647 w 372"/>
                <a:gd name="T5" fmla="*/ 2147483647 h 170"/>
                <a:gd name="T6" fmla="*/ 2147483647 w 372"/>
                <a:gd name="T7" fmla="*/ 2147483647 h 170"/>
                <a:gd name="T8" fmla="*/ 2147483647 w 372"/>
                <a:gd name="T9" fmla="*/ 2147483647 h 170"/>
                <a:gd name="T10" fmla="*/ 2147483647 w 372"/>
                <a:gd name="T11" fmla="*/ 2147483647 h 170"/>
                <a:gd name="T12" fmla="*/ 2147483647 w 372"/>
                <a:gd name="T13" fmla="*/ 2147483647 h 170"/>
                <a:gd name="T14" fmla="*/ 2147483647 w 372"/>
                <a:gd name="T15" fmla="*/ 2147483647 h 170"/>
                <a:gd name="T16" fmla="*/ 2147483647 w 372"/>
                <a:gd name="T17" fmla="*/ 0 h 170"/>
                <a:gd name="T18" fmla="*/ 2147483647 w 372"/>
                <a:gd name="T19" fmla="*/ 2147483647 h 170"/>
                <a:gd name="T20" fmla="*/ 2147483647 w 372"/>
                <a:gd name="T21" fmla="*/ 2147483647 h 170"/>
                <a:gd name="T22" fmla="*/ 2147483647 w 372"/>
                <a:gd name="T23" fmla="*/ 2147483647 h 170"/>
                <a:gd name="T24" fmla="*/ 2147483647 w 372"/>
                <a:gd name="T25" fmla="*/ 2147483647 h 170"/>
                <a:gd name="T26" fmla="*/ 2147483647 w 372"/>
                <a:gd name="T27" fmla="*/ 2147483647 h 170"/>
                <a:gd name="T28" fmla="*/ 2147483647 w 372"/>
                <a:gd name="T29" fmla="*/ 2147483647 h 170"/>
                <a:gd name="T30" fmla="*/ 2147483647 w 372"/>
                <a:gd name="T31" fmla="*/ 2147483647 h 170"/>
                <a:gd name="T32" fmla="*/ 2147483647 w 372"/>
                <a:gd name="T33" fmla="*/ 2147483647 h 170"/>
                <a:gd name="T34" fmla="*/ 2147483647 w 372"/>
                <a:gd name="T35" fmla="*/ 2147483647 h 170"/>
                <a:gd name="T36" fmla="*/ 2147483647 w 372"/>
                <a:gd name="T37" fmla="*/ 2147483647 h 170"/>
                <a:gd name="T38" fmla="*/ 2147483647 w 372"/>
                <a:gd name="T39" fmla="*/ 2147483647 h 170"/>
                <a:gd name="T40" fmla="*/ 2147483647 w 372"/>
                <a:gd name="T41" fmla="*/ 2147483647 h 170"/>
                <a:gd name="T42" fmla="*/ 2147483647 w 372"/>
                <a:gd name="T43" fmla="*/ 2147483647 h 170"/>
                <a:gd name="T44" fmla="*/ 2147483647 w 372"/>
                <a:gd name="T45" fmla="*/ 2147483647 h 170"/>
                <a:gd name="T46" fmla="*/ 2147483647 w 372"/>
                <a:gd name="T47" fmla="*/ 2147483647 h 170"/>
                <a:gd name="T48" fmla="*/ 2147483647 w 372"/>
                <a:gd name="T49" fmla="*/ 2147483647 h 170"/>
                <a:gd name="T50" fmla="*/ 2147483647 w 372"/>
                <a:gd name="T51" fmla="*/ 2147483647 h 170"/>
                <a:gd name="T52" fmla="*/ 2147483647 w 372"/>
                <a:gd name="T53" fmla="*/ 2147483647 h 170"/>
                <a:gd name="T54" fmla="*/ 2147483647 w 372"/>
                <a:gd name="T55" fmla="*/ 2147483647 h 170"/>
                <a:gd name="T56" fmla="*/ 2147483647 w 372"/>
                <a:gd name="T57" fmla="*/ 2147483647 h 170"/>
                <a:gd name="T58" fmla="*/ 2147483647 w 372"/>
                <a:gd name="T59" fmla="*/ 2147483647 h 170"/>
                <a:gd name="T60" fmla="*/ 2147483647 w 372"/>
                <a:gd name="T61" fmla="*/ 2147483647 h 170"/>
                <a:gd name="T62" fmla="*/ 2147483647 w 372"/>
                <a:gd name="T63" fmla="*/ 2147483647 h 170"/>
                <a:gd name="T64" fmla="*/ 2147483647 w 372"/>
                <a:gd name="T65" fmla="*/ 2147483647 h 170"/>
                <a:gd name="T66" fmla="*/ 2147483647 w 372"/>
                <a:gd name="T67" fmla="*/ 2147483647 h 170"/>
                <a:gd name="T68" fmla="*/ 2147483647 w 372"/>
                <a:gd name="T69" fmla="*/ 2147483647 h 170"/>
                <a:gd name="T70" fmla="*/ 2147483647 w 372"/>
                <a:gd name="T71" fmla="*/ 2147483647 h 170"/>
                <a:gd name="T72" fmla="*/ 2147483647 w 372"/>
                <a:gd name="T73" fmla="*/ 2147483647 h 170"/>
                <a:gd name="T74" fmla="*/ 2147483647 w 372"/>
                <a:gd name="T75" fmla="*/ 2147483647 h 170"/>
                <a:gd name="T76" fmla="*/ 2147483647 w 372"/>
                <a:gd name="T77" fmla="*/ 2147483647 h 170"/>
                <a:gd name="T78" fmla="*/ 2147483647 w 372"/>
                <a:gd name="T79" fmla="*/ 2147483647 h 1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2"/>
                <a:gd name="T121" fmla="*/ 0 h 170"/>
                <a:gd name="T122" fmla="*/ 372 w 372"/>
                <a:gd name="T123" fmla="*/ 170 h 17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2" h="170">
                  <a:moveTo>
                    <a:pt x="3" y="33"/>
                  </a:moveTo>
                  <a:lnTo>
                    <a:pt x="22" y="20"/>
                  </a:lnTo>
                  <a:lnTo>
                    <a:pt x="25" y="13"/>
                  </a:lnTo>
                  <a:lnTo>
                    <a:pt x="30" y="10"/>
                  </a:lnTo>
                  <a:lnTo>
                    <a:pt x="39" y="10"/>
                  </a:lnTo>
                  <a:lnTo>
                    <a:pt x="49" y="15"/>
                  </a:lnTo>
                  <a:lnTo>
                    <a:pt x="67" y="19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93" y="43"/>
                  </a:lnTo>
                  <a:lnTo>
                    <a:pt x="102" y="39"/>
                  </a:lnTo>
                  <a:lnTo>
                    <a:pt x="105" y="29"/>
                  </a:lnTo>
                  <a:lnTo>
                    <a:pt x="106" y="24"/>
                  </a:lnTo>
                  <a:lnTo>
                    <a:pt x="110" y="20"/>
                  </a:lnTo>
                  <a:lnTo>
                    <a:pt x="117" y="20"/>
                  </a:lnTo>
                  <a:lnTo>
                    <a:pt x="126" y="9"/>
                  </a:lnTo>
                  <a:lnTo>
                    <a:pt x="132" y="3"/>
                  </a:lnTo>
                  <a:lnTo>
                    <a:pt x="139" y="0"/>
                  </a:lnTo>
                  <a:lnTo>
                    <a:pt x="146" y="2"/>
                  </a:lnTo>
                  <a:lnTo>
                    <a:pt x="155" y="6"/>
                  </a:lnTo>
                  <a:lnTo>
                    <a:pt x="172" y="6"/>
                  </a:lnTo>
                  <a:lnTo>
                    <a:pt x="178" y="3"/>
                  </a:lnTo>
                  <a:lnTo>
                    <a:pt x="187" y="3"/>
                  </a:lnTo>
                  <a:lnTo>
                    <a:pt x="198" y="9"/>
                  </a:lnTo>
                  <a:lnTo>
                    <a:pt x="223" y="26"/>
                  </a:lnTo>
                  <a:lnTo>
                    <a:pt x="229" y="29"/>
                  </a:lnTo>
                  <a:lnTo>
                    <a:pt x="237" y="29"/>
                  </a:lnTo>
                  <a:lnTo>
                    <a:pt x="248" y="27"/>
                  </a:lnTo>
                  <a:lnTo>
                    <a:pt x="260" y="24"/>
                  </a:lnTo>
                  <a:lnTo>
                    <a:pt x="271" y="19"/>
                  </a:lnTo>
                  <a:lnTo>
                    <a:pt x="279" y="15"/>
                  </a:lnTo>
                  <a:lnTo>
                    <a:pt x="285" y="9"/>
                  </a:lnTo>
                  <a:lnTo>
                    <a:pt x="287" y="3"/>
                  </a:lnTo>
                  <a:lnTo>
                    <a:pt x="303" y="7"/>
                  </a:lnTo>
                  <a:lnTo>
                    <a:pt x="315" y="15"/>
                  </a:lnTo>
                  <a:lnTo>
                    <a:pt x="313" y="15"/>
                  </a:lnTo>
                  <a:lnTo>
                    <a:pt x="332" y="22"/>
                  </a:lnTo>
                  <a:lnTo>
                    <a:pt x="327" y="60"/>
                  </a:lnTo>
                  <a:lnTo>
                    <a:pt x="352" y="60"/>
                  </a:lnTo>
                  <a:lnTo>
                    <a:pt x="361" y="61"/>
                  </a:lnTo>
                  <a:lnTo>
                    <a:pt x="367" y="65"/>
                  </a:lnTo>
                  <a:lnTo>
                    <a:pt x="371" y="71"/>
                  </a:lnTo>
                  <a:lnTo>
                    <a:pt x="371" y="76"/>
                  </a:lnTo>
                  <a:lnTo>
                    <a:pt x="364" y="81"/>
                  </a:lnTo>
                  <a:lnTo>
                    <a:pt x="359" y="84"/>
                  </a:lnTo>
                  <a:lnTo>
                    <a:pt x="346" y="87"/>
                  </a:lnTo>
                  <a:lnTo>
                    <a:pt x="330" y="91"/>
                  </a:lnTo>
                  <a:lnTo>
                    <a:pt x="316" y="99"/>
                  </a:lnTo>
                  <a:lnTo>
                    <a:pt x="316" y="112"/>
                  </a:lnTo>
                  <a:lnTo>
                    <a:pt x="315" y="121"/>
                  </a:lnTo>
                  <a:lnTo>
                    <a:pt x="307" y="127"/>
                  </a:lnTo>
                  <a:lnTo>
                    <a:pt x="298" y="131"/>
                  </a:lnTo>
                  <a:lnTo>
                    <a:pt x="276" y="137"/>
                  </a:lnTo>
                  <a:lnTo>
                    <a:pt x="248" y="141"/>
                  </a:lnTo>
                  <a:lnTo>
                    <a:pt x="223" y="147"/>
                  </a:lnTo>
                  <a:lnTo>
                    <a:pt x="215" y="149"/>
                  </a:lnTo>
                  <a:lnTo>
                    <a:pt x="211" y="150"/>
                  </a:lnTo>
                  <a:lnTo>
                    <a:pt x="206" y="156"/>
                  </a:lnTo>
                  <a:lnTo>
                    <a:pt x="194" y="165"/>
                  </a:lnTo>
                  <a:lnTo>
                    <a:pt x="180" y="169"/>
                  </a:lnTo>
                  <a:lnTo>
                    <a:pt x="163" y="169"/>
                  </a:lnTo>
                  <a:lnTo>
                    <a:pt x="154" y="168"/>
                  </a:lnTo>
                  <a:lnTo>
                    <a:pt x="146" y="162"/>
                  </a:lnTo>
                  <a:lnTo>
                    <a:pt x="139" y="159"/>
                  </a:lnTo>
                  <a:lnTo>
                    <a:pt x="127" y="159"/>
                  </a:lnTo>
                  <a:lnTo>
                    <a:pt x="110" y="160"/>
                  </a:lnTo>
                  <a:lnTo>
                    <a:pt x="90" y="160"/>
                  </a:lnTo>
                  <a:lnTo>
                    <a:pt x="73" y="156"/>
                  </a:lnTo>
                  <a:lnTo>
                    <a:pt x="68" y="153"/>
                  </a:lnTo>
                  <a:lnTo>
                    <a:pt x="68" y="145"/>
                  </a:lnTo>
                  <a:lnTo>
                    <a:pt x="67" y="128"/>
                  </a:lnTo>
                  <a:lnTo>
                    <a:pt x="63" y="115"/>
                  </a:lnTo>
                  <a:lnTo>
                    <a:pt x="57" y="106"/>
                  </a:lnTo>
                  <a:lnTo>
                    <a:pt x="49" y="99"/>
                  </a:lnTo>
                  <a:lnTo>
                    <a:pt x="32" y="91"/>
                  </a:lnTo>
                  <a:lnTo>
                    <a:pt x="15" y="78"/>
                  </a:lnTo>
                  <a:lnTo>
                    <a:pt x="6" y="69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3" y="3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6634183" y="3015745"/>
              <a:ext cx="1138488" cy="920072"/>
            </a:xfrm>
            <a:custGeom>
              <a:avLst/>
              <a:gdLst>
                <a:gd name="T0" fmla="*/ 2147483647 w 702"/>
                <a:gd name="T1" fmla="*/ 2147483647 h 562"/>
                <a:gd name="T2" fmla="*/ 2147483647 w 702"/>
                <a:gd name="T3" fmla="*/ 2147483647 h 562"/>
                <a:gd name="T4" fmla="*/ 2147483647 w 702"/>
                <a:gd name="T5" fmla="*/ 2147483647 h 562"/>
                <a:gd name="T6" fmla="*/ 2147483647 w 702"/>
                <a:gd name="T7" fmla="*/ 2147483647 h 562"/>
                <a:gd name="T8" fmla="*/ 2147483647 w 702"/>
                <a:gd name="T9" fmla="*/ 2147483647 h 562"/>
                <a:gd name="T10" fmla="*/ 2147483647 w 702"/>
                <a:gd name="T11" fmla="*/ 2147483647 h 562"/>
                <a:gd name="T12" fmla="*/ 2147483647 w 702"/>
                <a:gd name="T13" fmla="*/ 2147483647 h 562"/>
                <a:gd name="T14" fmla="*/ 2147483647 w 702"/>
                <a:gd name="T15" fmla="*/ 2147483647 h 562"/>
                <a:gd name="T16" fmla="*/ 2147483647 w 702"/>
                <a:gd name="T17" fmla="*/ 2147483647 h 562"/>
                <a:gd name="T18" fmla="*/ 2147483647 w 702"/>
                <a:gd name="T19" fmla="*/ 2147483647 h 562"/>
                <a:gd name="T20" fmla="*/ 2147483647 w 702"/>
                <a:gd name="T21" fmla="*/ 2147483647 h 562"/>
                <a:gd name="T22" fmla="*/ 2147483647 w 702"/>
                <a:gd name="T23" fmla="*/ 2147483647 h 562"/>
                <a:gd name="T24" fmla="*/ 2147483647 w 702"/>
                <a:gd name="T25" fmla="*/ 2147483647 h 562"/>
                <a:gd name="T26" fmla="*/ 2147483647 w 702"/>
                <a:gd name="T27" fmla="*/ 2147483647 h 562"/>
                <a:gd name="T28" fmla="*/ 2147483647 w 702"/>
                <a:gd name="T29" fmla="*/ 2147483647 h 562"/>
                <a:gd name="T30" fmla="*/ 2147483647 w 702"/>
                <a:gd name="T31" fmla="*/ 2147483647 h 562"/>
                <a:gd name="T32" fmla="*/ 2147483647 w 702"/>
                <a:gd name="T33" fmla="*/ 2147483647 h 562"/>
                <a:gd name="T34" fmla="*/ 2147483647 w 702"/>
                <a:gd name="T35" fmla="*/ 2147483647 h 562"/>
                <a:gd name="T36" fmla="*/ 2147483647 w 702"/>
                <a:gd name="T37" fmla="*/ 2147483647 h 562"/>
                <a:gd name="T38" fmla="*/ 2147483647 w 702"/>
                <a:gd name="T39" fmla="*/ 2147483647 h 562"/>
                <a:gd name="T40" fmla="*/ 2147483647 w 702"/>
                <a:gd name="T41" fmla="*/ 2147483647 h 562"/>
                <a:gd name="T42" fmla="*/ 2147483647 w 702"/>
                <a:gd name="T43" fmla="*/ 2147483647 h 562"/>
                <a:gd name="T44" fmla="*/ 2147483647 w 702"/>
                <a:gd name="T45" fmla="*/ 2147483647 h 562"/>
                <a:gd name="T46" fmla="*/ 2147483647 w 702"/>
                <a:gd name="T47" fmla="*/ 2147483647 h 562"/>
                <a:gd name="T48" fmla="*/ 2147483647 w 702"/>
                <a:gd name="T49" fmla="*/ 2147483647 h 562"/>
                <a:gd name="T50" fmla="*/ 2147483647 w 702"/>
                <a:gd name="T51" fmla="*/ 2147483647 h 562"/>
                <a:gd name="T52" fmla="*/ 2147483647 w 702"/>
                <a:gd name="T53" fmla="*/ 2147483647 h 562"/>
                <a:gd name="T54" fmla="*/ 2147483647 w 702"/>
                <a:gd name="T55" fmla="*/ 2147483647 h 562"/>
                <a:gd name="T56" fmla="*/ 2147483647 w 702"/>
                <a:gd name="T57" fmla="*/ 2147483647 h 562"/>
                <a:gd name="T58" fmla="*/ 2147483647 w 702"/>
                <a:gd name="T59" fmla="*/ 2147483647 h 562"/>
                <a:gd name="T60" fmla="*/ 2147483647 w 702"/>
                <a:gd name="T61" fmla="*/ 2147483647 h 562"/>
                <a:gd name="T62" fmla="*/ 2147483647 w 702"/>
                <a:gd name="T63" fmla="*/ 2147483647 h 562"/>
                <a:gd name="T64" fmla="*/ 2147483647 w 702"/>
                <a:gd name="T65" fmla="*/ 2147483647 h 562"/>
                <a:gd name="T66" fmla="*/ 2147483647 w 702"/>
                <a:gd name="T67" fmla="*/ 2147483647 h 562"/>
                <a:gd name="T68" fmla="*/ 2147483647 w 702"/>
                <a:gd name="T69" fmla="*/ 2147483647 h 562"/>
                <a:gd name="T70" fmla="*/ 2147483647 w 702"/>
                <a:gd name="T71" fmla="*/ 2147483647 h 562"/>
                <a:gd name="T72" fmla="*/ 2147483647 w 702"/>
                <a:gd name="T73" fmla="*/ 2147483647 h 562"/>
                <a:gd name="T74" fmla="*/ 2147483647 w 702"/>
                <a:gd name="T75" fmla="*/ 2147483647 h 562"/>
                <a:gd name="T76" fmla="*/ 2147483647 w 702"/>
                <a:gd name="T77" fmla="*/ 2147483647 h 562"/>
                <a:gd name="T78" fmla="*/ 2147483647 w 702"/>
                <a:gd name="T79" fmla="*/ 2147483647 h 562"/>
                <a:gd name="T80" fmla="*/ 2147483647 w 702"/>
                <a:gd name="T81" fmla="*/ 2147483647 h 562"/>
                <a:gd name="T82" fmla="*/ 2147483647 w 702"/>
                <a:gd name="T83" fmla="*/ 2147483647 h 562"/>
                <a:gd name="T84" fmla="*/ 2147483647 w 702"/>
                <a:gd name="T85" fmla="*/ 2147483647 h 562"/>
                <a:gd name="T86" fmla="*/ 2147483647 w 702"/>
                <a:gd name="T87" fmla="*/ 2147483647 h 562"/>
                <a:gd name="T88" fmla="*/ 2147483647 w 702"/>
                <a:gd name="T89" fmla="*/ 2147483647 h 562"/>
                <a:gd name="T90" fmla="*/ 2147483647 w 702"/>
                <a:gd name="T91" fmla="*/ 2147483647 h 562"/>
                <a:gd name="T92" fmla="*/ 2147483647 w 702"/>
                <a:gd name="T93" fmla="*/ 2147483647 h 562"/>
                <a:gd name="T94" fmla="*/ 0 w 702"/>
                <a:gd name="T95" fmla="*/ 2147483647 h 562"/>
                <a:gd name="T96" fmla="*/ 2147483647 w 702"/>
                <a:gd name="T97" fmla="*/ 2147483647 h 562"/>
                <a:gd name="T98" fmla="*/ 2147483647 w 702"/>
                <a:gd name="T99" fmla="*/ 2147483647 h 562"/>
                <a:gd name="T100" fmla="*/ 2147483647 w 702"/>
                <a:gd name="T101" fmla="*/ 2147483647 h 562"/>
                <a:gd name="T102" fmla="*/ 2147483647 w 702"/>
                <a:gd name="T103" fmla="*/ 2147483647 h 562"/>
                <a:gd name="T104" fmla="*/ 2147483647 w 702"/>
                <a:gd name="T105" fmla="*/ 2147483647 h 562"/>
                <a:gd name="T106" fmla="*/ 2147483647 w 702"/>
                <a:gd name="T107" fmla="*/ 2147483647 h 562"/>
                <a:gd name="T108" fmla="*/ 2147483647 w 702"/>
                <a:gd name="T109" fmla="*/ 2147483647 h 562"/>
                <a:gd name="T110" fmla="*/ 2147483647 w 702"/>
                <a:gd name="T111" fmla="*/ 2147483647 h 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02"/>
                <a:gd name="T169" fmla="*/ 0 h 562"/>
                <a:gd name="T170" fmla="*/ 702 w 702"/>
                <a:gd name="T171" fmla="*/ 562 h 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02" h="562">
                  <a:moveTo>
                    <a:pt x="173" y="85"/>
                  </a:moveTo>
                  <a:lnTo>
                    <a:pt x="170" y="98"/>
                  </a:lnTo>
                  <a:lnTo>
                    <a:pt x="172" y="111"/>
                  </a:lnTo>
                  <a:lnTo>
                    <a:pt x="176" y="121"/>
                  </a:lnTo>
                  <a:lnTo>
                    <a:pt x="185" y="130"/>
                  </a:lnTo>
                  <a:lnTo>
                    <a:pt x="202" y="143"/>
                  </a:lnTo>
                  <a:lnTo>
                    <a:pt x="219" y="151"/>
                  </a:lnTo>
                  <a:lnTo>
                    <a:pt x="227" y="158"/>
                  </a:lnTo>
                  <a:lnTo>
                    <a:pt x="234" y="167"/>
                  </a:lnTo>
                  <a:lnTo>
                    <a:pt x="237" y="180"/>
                  </a:lnTo>
                  <a:lnTo>
                    <a:pt x="238" y="197"/>
                  </a:lnTo>
                  <a:lnTo>
                    <a:pt x="240" y="204"/>
                  </a:lnTo>
                  <a:lnTo>
                    <a:pt x="245" y="208"/>
                  </a:lnTo>
                  <a:lnTo>
                    <a:pt x="260" y="212"/>
                  </a:lnTo>
                  <a:lnTo>
                    <a:pt x="281" y="212"/>
                  </a:lnTo>
                  <a:lnTo>
                    <a:pt x="300" y="211"/>
                  </a:lnTo>
                  <a:lnTo>
                    <a:pt x="311" y="211"/>
                  </a:lnTo>
                  <a:lnTo>
                    <a:pt x="318" y="214"/>
                  </a:lnTo>
                  <a:lnTo>
                    <a:pt x="325" y="220"/>
                  </a:lnTo>
                  <a:lnTo>
                    <a:pt x="337" y="223"/>
                  </a:lnTo>
                  <a:lnTo>
                    <a:pt x="351" y="221"/>
                  </a:lnTo>
                  <a:lnTo>
                    <a:pt x="365" y="217"/>
                  </a:lnTo>
                  <a:lnTo>
                    <a:pt x="376" y="208"/>
                  </a:lnTo>
                  <a:lnTo>
                    <a:pt x="379" y="204"/>
                  </a:lnTo>
                  <a:lnTo>
                    <a:pt x="383" y="202"/>
                  </a:lnTo>
                  <a:lnTo>
                    <a:pt x="386" y="202"/>
                  </a:lnTo>
                  <a:lnTo>
                    <a:pt x="394" y="201"/>
                  </a:lnTo>
                  <a:lnTo>
                    <a:pt x="419" y="196"/>
                  </a:lnTo>
                  <a:lnTo>
                    <a:pt x="434" y="192"/>
                  </a:lnTo>
                  <a:lnTo>
                    <a:pt x="447" y="188"/>
                  </a:lnTo>
                  <a:lnTo>
                    <a:pt x="469" y="182"/>
                  </a:lnTo>
                  <a:lnTo>
                    <a:pt x="479" y="179"/>
                  </a:lnTo>
                  <a:lnTo>
                    <a:pt x="487" y="173"/>
                  </a:lnTo>
                  <a:lnTo>
                    <a:pt x="490" y="164"/>
                  </a:lnTo>
                  <a:lnTo>
                    <a:pt x="488" y="151"/>
                  </a:lnTo>
                  <a:lnTo>
                    <a:pt x="502" y="143"/>
                  </a:lnTo>
                  <a:lnTo>
                    <a:pt x="518" y="139"/>
                  </a:lnTo>
                  <a:lnTo>
                    <a:pt x="535" y="136"/>
                  </a:lnTo>
                  <a:lnTo>
                    <a:pt x="541" y="130"/>
                  </a:lnTo>
                  <a:lnTo>
                    <a:pt x="543" y="124"/>
                  </a:lnTo>
                  <a:lnTo>
                    <a:pt x="536" y="116"/>
                  </a:lnTo>
                  <a:lnTo>
                    <a:pt x="524" y="113"/>
                  </a:lnTo>
                  <a:lnTo>
                    <a:pt x="522" y="111"/>
                  </a:lnTo>
                  <a:lnTo>
                    <a:pt x="499" y="111"/>
                  </a:lnTo>
                  <a:lnTo>
                    <a:pt x="503" y="75"/>
                  </a:lnTo>
                  <a:lnTo>
                    <a:pt x="522" y="58"/>
                  </a:lnTo>
                  <a:lnTo>
                    <a:pt x="522" y="61"/>
                  </a:lnTo>
                  <a:lnTo>
                    <a:pt x="522" y="38"/>
                  </a:lnTo>
                  <a:lnTo>
                    <a:pt x="526" y="20"/>
                  </a:lnTo>
                  <a:lnTo>
                    <a:pt x="532" y="10"/>
                  </a:lnTo>
                  <a:lnTo>
                    <a:pt x="544" y="1"/>
                  </a:lnTo>
                  <a:lnTo>
                    <a:pt x="563" y="0"/>
                  </a:lnTo>
                  <a:lnTo>
                    <a:pt x="575" y="1"/>
                  </a:lnTo>
                  <a:lnTo>
                    <a:pt x="584" y="10"/>
                  </a:lnTo>
                  <a:lnTo>
                    <a:pt x="589" y="20"/>
                  </a:lnTo>
                  <a:lnTo>
                    <a:pt x="594" y="36"/>
                  </a:lnTo>
                  <a:lnTo>
                    <a:pt x="598" y="51"/>
                  </a:lnTo>
                  <a:lnTo>
                    <a:pt x="611" y="62"/>
                  </a:lnTo>
                  <a:lnTo>
                    <a:pt x="618" y="71"/>
                  </a:lnTo>
                  <a:lnTo>
                    <a:pt x="623" y="80"/>
                  </a:lnTo>
                  <a:lnTo>
                    <a:pt x="623" y="90"/>
                  </a:lnTo>
                  <a:lnTo>
                    <a:pt x="631" y="87"/>
                  </a:lnTo>
                  <a:lnTo>
                    <a:pt x="640" y="89"/>
                  </a:lnTo>
                  <a:lnTo>
                    <a:pt x="645" y="95"/>
                  </a:lnTo>
                  <a:lnTo>
                    <a:pt x="649" y="104"/>
                  </a:lnTo>
                  <a:lnTo>
                    <a:pt x="653" y="111"/>
                  </a:lnTo>
                  <a:lnTo>
                    <a:pt x="657" y="115"/>
                  </a:lnTo>
                  <a:lnTo>
                    <a:pt x="663" y="113"/>
                  </a:lnTo>
                  <a:lnTo>
                    <a:pt x="672" y="107"/>
                  </a:lnTo>
                  <a:lnTo>
                    <a:pt x="680" y="95"/>
                  </a:lnTo>
                  <a:lnTo>
                    <a:pt x="686" y="87"/>
                  </a:lnTo>
                  <a:lnTo>
                    <a:pt x="700" y="77"/>
                  </a:lnTo>
                  <a:lnTo>
                    <a:pt x="701" y="79"/>
                  </a:lnTo>
                  <a:lnTo>
                    <a:pt x="701" y="85"/>
                  </a:lnTo>
                  <a:lnTo>
                    <a:pt x="700" y="92"/>
                  </a:lnTo>
                  <a:lnTo>
                    <a:pt x="696" y="104"/>
                  </a:lnTo>
                  <a:lnTo>
                    <a:pt x="686" y="126"/>
                  </a:lnTo>
                  <a:lnTo>
                    <a:pt x="676" y="142"/>
                  </a:lnTo>
                  <a:lnTo>
                    <a:pt x="667" y="151"/>
                  </a:lnTo>
                  <a:lnTo>
                    <a:pt x="660" y="160"/>
                  </a:lnTo>
                  <a:lnTo>
                    <a:pt x="655" y="170"/>
                  </a:lnTo>
                  <a:lnTo>
                    <a:pt x="638" y="186"/>
                  </a:lnTo>
                  <a:lnTo>
                    <a:pt x="619" y="202"/>
                  </a:lnTo>
                  <a:lnTo>
                    <a:pt x="611" y="212"/>
                  </a:lnTo>
                  <a:lnTo>
                    <a:pt x="604" y="214"/>
                  </a:lnTo>
                  <a:lnTo>
                    <a:pt x="595" y="212"/>
                  </a:lnTo>
                  <a:lnTo>
                    <a:pt x="578" y="212"/>
                  </a:lnTo>
                  <a:lnTo>
                    <a:pt x="573" y="214"/>
                  </a:lnTo>
                  <a:lnTo>
                    <a:pt x="572" y="217"/>
                  </a:lnTo>
                  <a:lnTo>
                    <a:pt x="573" y="230"/>
                  </a:lnTo>
                  <a:lnTo>
                    <a:pt x="573" y="235"/>
                  </a:lnTo>
                  <a:lnTo>
                    <a:pt x="572" y="236"/>
                  </a:lnTo>
                  <a:lnTo>
                    <a:pt x="566" y="236"/>
                  </a:lnTo>
                  <a:lnTo>
                    <a:pt x="558" y="235"/>
                  </a:lnTo>
                  <a:lnTo>
                    <a:pt x="556" y="235"/>
                  </a:lnTo>
                  <a:lnTo>
                    <a:pt x="556" y="257"/>
                  </a:lnTo>
                  <a:lnTo>
                    <a:pt x="558" y="257"/>
                  </a:lnTo>
                  <a:lnTo>
                    <a:pt x="547" y="265"/>
                  </a:lnTo>
                  <a:lnTo>
                    <a:pt x="538" y="271"/>
                  </a:lnTo>
                  <a:lnTo>
                    <a:pt x="530" y="268"/>
                  </a:lnTo>
                  <a:lnTo>
                    <a:pt x="532" y="263"/>
                  </a:lnTo>
                  <a:lnTo>
                    <a:pt x="538" y="254"/>
                  </a:lnTo>
                  <a:lnTo>
                    <a:pt x="539" y="250"/>
                  </a:lnTo>
                  <a:lnTo>
                    <a:pt x="536" y="248"/>
                  </a:lnTo>
                  <a:lnTo>
                    <a:pt x="530" y="248"/>
                  </a:lnTo>
                  <a:lnTo>
                    <a:pt x="526" y="251"/>
                  </a:lnTo>
                  <a:lnTo>
                    <a:pt x="510" y="261"/>
                  </a:lnTo>
                  <a:lnTo>
                    <a:pt x="499" y="263"/>
                  </a:lnTo>
                  <a:lnTo>
                    <a:pt x="492" y="258"/>
                  </a:lnTo>
                  <a:lnTo>
                    <a:pt x="487" y="265"/>
                  </a:lnTo>
                  <a:lnTo>
                    <a:pt x="488" y="268"/>
                  </a:lnTo>
                  <a:lnTo>
                    <a:pt x="492" y="272"/>
                  </a:lnTo>
                  <a:lnTo>
                    <a:pt x="502" y="282"/>
                  </a:lnTo>
                  <a:lnTo>
                    <a:pt x="513" y="292"/>
                  </a:lnTo>
                  <a:lnTo>
                    <a:pt x="521" y="286"/>
                  </a:lnTo>
                  <a:lnTo>
                    <a:pt x="527" y="285"/>
                  </a:lnTo>
                  <a:lnTo>
                    <a:pt x="541" y="285"/>
                  </a:lnTo>
                  <a:lnTo>
                    <a:pt x="547" y="286"/>
                  </a:lnTo>
                  <a:lnTo>
                    <a:pt x="552" y="292"/>
                  </a:lnTo>
                  <a:lnTo>
                    <a:pt x="551" y="295"/>
                  </a:lnTo>
                  <a:lnTo>
                    <a:pt x="547" y="296"/>
                  </a:lnTo>
                  <a:lnTo>
                    <a:pt x="541" y="301"/>
                  </a:lnTo>
                  <a:lnTo>
                    <a:pt x="524" y="310"/>
                  </a:lnTo>
                  <a:lnTo>
                    <a:pt x="518" y="313"/>
                  </a:lnTo>
                  <a:lnTo>
                    <a:pt x="513" y="319"/>
                  </a:lnTo>
                  <a:lnTo>
                    <a:pt x="513" y="323"/>
                  </a:lnTo>
                  <a:lnTo>
                    <a:pt x="518" y="328"/>
                  </a:lnTo>
                  <a:lnTo>
                    <a:pt x="526" y="343"/>
                  </a:lnTo>
                  <a:lnTo>
                    <a:pt x="532" y="358"/>
                  </a:lnTo>
                  <a:lnTo>
                    <a:pt x="532" y="357"/>
                  </a:lnTo>
                  <a:lnTo>
                    <a:pt x="539" y="381"/>
                  </a:lnTo>
                  <a:lnTo>
                    <a:pt x="547" y="396"/>
                  </a:lnTo>
                  <a:lnTo>
                    <a:pt x="544" y="408"/>
                  </a:lnTo>
                  <a:lnTo>
                    <a:pt x="536" y="428"/>
                  </a:lnTo>
                  <a:lnTo>
                    <a:pt x="526" y="446"/>
                  </a:lnTo>
                  <a:lnTo>
                    <a:pt x="518" y="471"/>
                  </a:lnTo>
                  <a:lnTo>
                    <a:pt x="496" y="492"/>
                  </a:lnTo>
                  <a:lnTo>
                    <a:pt x="484" y="501"/>
                  </a:lnTo>
                  <a:lnTo>
                    <a:pt x="479" y="509"/>
                  </a:lnTo>
                  <a:lnTo>
                    <a:pt x="459" y="512"/>
                  </a:lnTo>
                  <a:lnTo>
                    <a:pt x="444" y="509"/>
                  </a:lnTo>
                  <a:lnTo>
                    <a:pt x="437" y="520"/>
                  </a:lnTo>
                  <a:lnTo>
                    <a:pt x="427" y="521"/>
                  </a:lnTo>
                  <a:lnTo>
                    <a:pt x="428" y="521"/>
                  </a:lnTo>
                  <a:lnTo>
                    <a:pt x="422" y="521"/>
                  </a:lnTo>
                  <a:lnTo>
                    <a:pt x="416" y="526"/>
                  </a:lnTo>
                  <a:lnTo>
                    <a:pt x="413" y="530"/>
                  </a:lnTo>
                  <a:lnTo>
                    <a:pt x="416" y="536"/>
                  </a:lnTo>
                  <a:lnTo>
                    <a:pt x="419" y="546"/>
                  </a:lnTo>
                  <a:lnTo>
                    <a:pt x="416" y="559"/>
                  </a:lnTo>
                  <a:lnTo>
                    <a:pt x="403" y="561"/>
                  </a:lnTo>
                  <a:lnTo>
                    <a:pt x="400" y="557"/>
                  </a:lnTo>
                  <a:lnTo>
                    <a:pt x="398" y="554"/>
                  </a:lnTo>
                  <a:lnTo>
                    <a:pt x="402" y="548"/>
                  </a:lnTo>
                  <a:lnTo>
                    <a:pt x="407" y="542"/>
                  </a:lnTo>
                  <a:lnTo>
                    <a:pt x="408" y="536"/>
                  </a:lnTo>
                  <a:lnTo>
                    <a:pt x="407" y="527"/>
                  </a:lnTo>
                  <a:lnTo>
                    <a:pt x="402" y="526"/>
                  </a:lnTo>
                  <a:lnTo>
                    <a:pt x="397" y="524"/>
                  </a:lnTo>
                  <a:lnTo>
                    <a:pt x="391" y="520"/>
                  </a:lnTo>
                  <a:lnTo>
                    <a:pt x="388" y="521"/>
                  </a:lnTo>
                  <a:lnTo>
                    <a:pt x="383" y="526"/>
                  </a:lnTo>
                  <a:lnTo>
                    <a:pt x="382" y="516"/>
                  </a:lnTo>
                  <a:lnTo>
                    <a:pt x="371" y="503"/>
                  </a:lnTo>
                  <a:lnTo>
                    <a:pt x="365" y="503"/>
                  </a:lnTo>
                  <a:lnTo>
                    <a:pt x="356" y="508"/>
                  </a:lnTo>
                  <a:lnTo>
                    <a:pt x="340" y="503"/>
                  </a:lnTo>
                  <a:lnTo>
                    <a:pt x="326" y="503"/>
                  </a:lnTo>
                  <a:lnTo>
                    <a:pt x="322" y="508"/>
                  </a:lnTo>
                  <a:lnTo>
                    <a:pt x="322" y="511"/>
                  </a:lnTo>
                  <a:lnTo>
                    <a:pt x="315" y="512"/>
                  </a:lnTo>
                  <a:lnTo>
                    <a:pt x="316" y="516"/>
                  </a:lnTo>
                  <a:lnTo>
                    <a:pt x="316" y="531"/>
                  </a:lnTo>
                  <a:lnTo>
                    <a:pt x="313" y="531"/>
                  </a:lnTo>
                  <a:lnTo>
                    <a:pt x="300" y="536"/>
                  </a:lnTo>
                  <a:lnTo>
                    <a:pt x="294" y="536"/>
                  </a:lnTo>
                  <a:lnTo>
                    <a:pt x="292" y="536"/>
                  </a:lnTo>
                  <a:lnTo>
                    <a:pt x="294" y="530"/>
                  </a:lnTo>
                  <a:lnTo>
                    <a:pt x="296" y="521"/>
                  </a:lnTo>
                  <a:lnTo>
                    <a:pt x="289" y="516"/>
                  </a:lnTo>
                  <a:lnTo>
                    <a:pt x="281" y="518"/>
                  </a:lnTo>
                  <a:lnTo>
                    <a:pt x="275" y="518"/>
                  </a:lnTo>
                  <a:lnTo>
                    <a:pt x="274" y="515"/>
                  </a:lnTo>
                  <a:lnTo>
                    <a:pt x="272" y="508"/>
                  </a:lnTo>
                  <a:lnTo>
                    <a:pt x="275" y="492"/>
                  </a:lnTo>
                  <a:lnTo>
                    <a:pt x="277" y="483"/>
                  </a:lnTo>
                  <a:lnTo>
                    <a:pt x="281" y="474"/>
                  </a:lnTo>
                  <a:lnTo>
                    <a:pt x="283" y="473"/>
                  </a:lnTo>
                  <a:lnTo>
                    <a:pt x="279" y="455"/>
                  </a:lnTo>
                  <a:lnTo>
                    <a:pt x="267" y="441"/>
                  </a:lnTo>
                  <a:lnTo>
                    <a:pt x="267" y="440"/>
                  </a:lnTo>
                  <a:lnTo>
                    <a:pt x="266" y="437"/>
                  </a:lnTo>
                  <a:lnTo>
                    <a:pt x="263" y="437"/>
                  </a:lnTo>
                  <a:lnTo>
                    <a:pt x="234" y="441"/>
                  </a:lnTo>
                  <a:lnTo>
                    <a:pt x="223" y="440"/>
                  </a:lnTo>
                  <a:lnTo>
                    <a:pt x="219" y="435"/>
                  </a:lnTo>
                  <a:lnTo>
                    <a:pt x="221" y="435"/>
                  </a:lnTo>
                  <a:lnTo>
                    <a:pt x="218" y="434"/>
                  </a:lnTo>
                  <a:lnTo>
                    <a:pt x="212" y="432"/>
                  </a:lnTo>
                  <a:lnTo>
                    <a:pt x="204" y="432"/>
                  </a:lnTo>
                  <a:lnTo>
                    <a:pt x="192" y="430"/>
                  </a:lnTo>
                  <a:lnTo>
                    <a:pt x="181" y="434"/>
                  </a:lnTo>
                  <a:lnTo>
                    <a:pt x="173" y="437"/>
                  </a:lnTo>
                  <a:lnTo>
                    <a:pt x="168" y="441"/>
                  </a:lnTo>
                  <a:lnTo>
                    <a:pt x="165" y="445"/>
                  </a:lnTo>
                  <a:lnTo>
                    <a:pt x="165" y="443"/>
                  </a:lnTo>
                  <a:lnTo>
                    <a:pt x="161" y="440"/>
                  </a:lnTo>
                  <a:lnTo>
                    <a:pt x="158" y="441"/>
                  </a:lnTo>
                  <a:lnTo>
                    <a:pt x="156" y="441"/>
                  </a:lnTo>
                  <a:lnTo>
                    <a:pt x="99" y="428"/>
                  </a:lnTo>
                  <a:lnTo>
                    <a:pt x="76" y="408"/>
                  </a:lnTo>
                  <a:lnTo>
                    <a:pt x="79" y="408"/>
                  </a:lnTo>
                  <a:lnTo>
                    <a:pt x="73" y="395"/>
                  </a:lnTo>
                  <a:lnTo>
                    <a:pt x="71" y="386"/>
                  </a:lnTo>
                  <a:lnTo>
                    <a:pt x="74" y="376"/>
                  </a:lnTo>
                  <a:lnTo>
                    <a:pt x="83" y="371"/>
                  </a:lnTo>
                  <a:lnTo>
                    <a:pt x="83" y="370"/>
                  </a:lnTo>
                  <a:lnTo>
                    <a:pt x="79" y="358"/>
                  </a:lnTo>
                  <a:lnTo>
                    <a:pt x="83" y="352"/>
                  </a:lnTo>
                  <a:lnTo>
                    <a:pt x="85" y="352"/>
                  </a:lnTo>
                  <a:lnTo>
                    <a:pt x="82" y="349"/>
                  </a:lnTo>
                  <a:lnTo>
                    <a:pt x="79" y="338"/>
                  </a:lnTo>
                  <a:lnTo>
                    <a:pt x="79" y="332"/>
                  </a:lnTo>
                  <a:lnTo>
                    <a:pt x="79" y="333"/>
                  </a:lnTo>
                  <a:lnTo>
                    <a:pt x="70" y="330"/>
                  </a:lnTo>
                  <a:lnTo>
                    <a:pt x="59" y="326"/>
                  </a:lnTo>
                  <a:lnTo>
                    <a:pt x="56" y="324"/>
                  </a:lnTo>
                  <a:lnTo>
                    <a:pt x="50" y="323"/>
                  </a:lnTo>
                  <a:lnTo>
                    <a:pt x="50" y="321"/>
                  </a:lnTo>
                  <a:lnTo>
                    <a:pt x="44" y="323"/>
                  </a:lnTo>
                  <a:lnTo>
                    <a:pt x="25" y="323"/>
                  </a:lnTo>
                  <a:lnTo>
                    <a:pt x="23" y="305"/>
                  </a:lnTo>
                  <a:lnTo>
                    <a:pt x="15" y="296"/>
                  </a:lnTo>
                  <a:lnTo>
                    <a:pt x="15" y="285"/>
                  </a:lnTo>
                  <a:lnTo>
                    <a:pt x="12" y="280"/>
                  </a:lnTo>
                  <a:lnTo>
                    <a:pt x="8" y="276"/>
                  </a:lnTo>
                  <a:lnTo>
                    <a:pt x="3" y="274"/>
                  </a:lnTo>
                  <a:lnTo>
                    <a:pt x="2" y="272"/>
                  </a:lnTo>
                  <a:lnTo>
                    <a:pt x="0" y="267"/>
                  </a:lnTo>
                  <a:lnTo>
                    <a:pt x="0" y="257"/>
                  </a:lnTo>
                  <a:lnTo>
                    <a:pt x="3" y="250"/>
                  </a:lnTo>
                  <a:lnTo>
                    <a:pt x="8" y="248"/>
                  </a:lnTo>
                  <a:lnTo>
                    <a:pt x="25" y="248"/>
                  </a:lnTo>
                  <a:lnTo>
                    <a:pt x="34" y="240"/>
                  </a:lnTo>
                  <a:lnTo>
                    <a:pt x="47" y="235"/>
                  </a:lnTo>
                  <a:lnTo>
                    <a:pt x="56" y="235"/>
                  </a:lnTo>
                  <a:lnTo>
                    <a:pt x="62" y="230"/>
                  </a:lnTo>
                  <a:lnTo>
                    <a:pt x="68" y="226"/>
                  </a:lnTo>
                  <a:lnTo>
                    <a:pt x="71" y="217"/>
                  </a:lnTo>
                  <a:lnTo>
                    <a:pt x="74" y="208"/>
                  </a:lnTo>
                  <a:lnTo>
                    <a:pt x="76" y="204"/>
                  </a:lnTo>
                  <a:lnTo>
                    <a:pt x="74" y="199"/>
                  </a:lnTo>
                  <a:lnTo>
                    <a:pt x="68" y="192"/>
                  </a:lnTo>
                  <a:lnTo>
                    <a:pt x="65" y="188"/>
                  </a:lnTo>
                  <a:lnTo>
                    <a:pt x="65" y="182"/>
                  </a:lnTo>
                  <a:lnTo>
                    <a:pt x="71" y="179"/>
                  </a:lnTo>
                  <a:lnTo>
                    <a:pt x="79" y="179"/>
                  </a:lnTo>
                  <a:lnTo>
                    <a:pt x="82" y="174"/>
                  </a:lnTo>
                  <a:lnTo>
                    <a:pt x="79" y="170"/>
                  </a:lnTo>
                  <a:lnTo>
                    <a:pt x="82" y="170"/>
                  </a:lnTo>
                  <a:lnTo>
                    <a:pt x="90" y="165"/>
                  </a:lnTo>
                  <a:lnTo>
                    <a:pt x="93" y="164"/>
                  </a:lnTo>
                  <a:lnTo>
                    <a:pt x="98" y="158"/>
                  </a:lnTo>
                  <a:lnTo>
                    <a:pt x="102" y="145"/>
                  </a:lnTo>
                  <a:lnTo>
                    <a:pt x="104" y="137"/>
                  </a:lnTo>
                  <a:lnTo>
                    <a:pt x="107" y="133"/>
                  </a:lnTo>
                  <a:lnTo>
                    <a:pt x="119" y="127"/>
                  </a:lnTo>
                  <a:lnTo>
                    <a:pt x="128" y="126"/>
                  </a:lnTo>
                  <a:lnTo>
                    <a:pt x="131" y="116"/>
                  </a:lnTo>
                  <a:lnTo>
                    <a:pt x="139" y="105"/>
                  </a:lnTo>
                  <a:lnTo>
                    <a:pt x="144" y="99"/>
                  </a:lnTo>
                  <a:lnTo>
                    <a:pt x="151" y="98"/>
                  </a:lnTo>
                  <a:lnTo>
                    <a:pt x="156" y="98"/>
                  </a:lnTo>
                  <a:lnTo>
                    <a:pt x="159" y="95"/>
                  </a:lnTo>
                  <a:lnTo>
                    <a:pt x="159" y="89"/>
                  </a:lnTo>
                  <a:lnTo>
                    <a:pt x="163" y="80"/>
                  </a:lnTo>
                  <a:lnTo>
                    <a:pt x="166" y="75"/>
                  </a:lnTo>
                  <a:lnTo>
                    <a:pt x="173" y="74"/>
                  </a:lnTo>
                  <a:lnTo>
                    <a:pt x="172" y="74"/>
                  </a:lnTo>
                  <a:lnTo>
                    <a:pt x="190" y="71"/>
                  </a:lnTo>
                  <a:lnTo>
                    <a:pt x="172" y="85"/>
                  </a:lnTo>
                  <a:lnTo>
                    <a:pt x="173" y="8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77148" y="3386112"/>
              <a:ext cx="204693" cy="191032"/>
            </a:xfrm>
            <a:custGeom>
              <a:avLst/>
              <a:gdLst>
                <a:gd name="T0" fmla="*/ 2147483647 w 126"/>
                <a:gd name="T1" fmla="*/ 2147483647 h 116"/>
                <a:gd name="T2" fmla="*/ 0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2147483647 w 126"/>
                <a:gd name="T15" fmla="*/ 2147483647 h 116"/>
                <a:gd name="T16" fmla="*/ 2147483647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2147483647 h 116"/>
                <a:gd name="T36" fmla="*/ 2147483647 w 126"/>
                <a:gd name="T37" fmla="*/ 2147483647 h 116"/>
                <a:gd name="T38" fmla="*/ 2147483647 w 126"/>
                <a:gd name="T39" fmla="*/ 2147483647 h 116"/>
                <a:gd name="T40" fmla="*/ 2147483647 w 126"/>
                <a:gd name="T41" fmla="*/ 2147483647 h 116"/>
                <a:gd name="T42" fmla="*/ 2147483647 w 126"/>
                <a:gd name="T43" fmla="*/ 2147483647 h 116"/>
                <a:gd name="T44" fmla="*/ 2147483647 w 126"/>
                <a:gd name="T45" fmla="*/ 2147483647 h 116"/>
                <a:gd name="T46" fmla="*/ 2147483647 w 126"/>
                <a:gd name="T47" fmla="*/ 2147483647 h 116"/>
                <a:gd name="T48" fmla="*/ 2147483647 w 126"/>
                <a:gd name="T49" fmla="*/ 0 h 116"/>
                <a:gd name="T50" fmla="*/ 2147483647 w 126"/>
                <a:gd name="T51" fmla="*/ 2147483647 h 116"/>
                <a:gd name="T52" fmla="*/ 2147483647 w 126"/>
                <a:gd name="T53" fmla="*/ 2147483647 h 116"/>
                <a:gd name="T54" fmla="*/ 2147483647 w 126"/>
                <a:gd name="T55" fmla="*/ 2147483647 h 116"/>
                <a:gd name="T56" fmla="*/ 2147483647 w 126"/>
                <a:gd name="T57" fmla="*/ 2147483647 h 116"/>
                <a:gd name="T58" fmla="*/ 2147483647 w 126"/>
                <a:gd name="T59" fmla="*/ 2147483647 h 116"/>
                <a:gd name="T60" fmla="*/ 2147483647 w 126"/>
                <a:gd name="T61" fmla="*/ 2147483647 h 116"/>
                <a:gd name="T62" fmla="*/ 2147483647 w 126"/>
                <a:gd name="T63" fmla="*/ 2147483647 h 116"/>
                <a:gd name="T64" fmla="*/ 2147483647 w 126"/>
                <a:gd name="T65" fmla="*/ 2147483647 h 116"/>
                <a:gd name="T66" fmla="*/ 2147483647 w 126"/>
                <a:gd name="T67" fmla="*/ 2147483647 h 116"/>
                <a:gd name="T68" fmla="*/ 2147483647 w 126"/>
                <a:gd name="T69" fmla="*/ 2147483647 h 116"/>
                <a:gd name="T70" fmla="*/ 2147483647 w 126"/>
                <a:gd name="T71" fmla="*/ 2147483647 h 116"/>
                <a:gd name="T72" fmla="*/ 2147483647 w 126"/>
                <a:gd name="T73" fmla="*/ 2147483647 h 116"/>
                <a:gd name="T74" fmla="*/ 2147483647 w 126"/>
                <a:gd name="T75" fmla="*/ 2147483647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16"/>
                <a:gd name="T116" fmla="*/ 126 w 126"/>
                <a:gd name="T117" fmla="*/ 116 h 11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16">
                  <a:moveTo>
                    <a:pt x="5" y="103"/>
                  </a:moveTo>
                  <a:lnTo>
                    <a:pt x="0" y="109"/>
                  </a:lnTo>
                  <a:lnTo>
                    <a:pt x="12" y="113"/>
                  </a:lnTo>
                  <a:lnTo>
                    <a:pt x="21" y="109"/>
                  </a:lnTo>
                  <a:lnTo>
                    <a:pt x="34" y="103"/>
                  </a:lnTo>
                  <a:lnTo>
                    <a:pt x="50" y="103"/>
                  </a:lnTo>
                  <a:lnTo>
                    <a:pt x="54" y="112"/>
                  </a:lnTo>
                  <a:lnTo>
                    <a:pt x="59" y="115"/>
                  </a:lnTo>
                  <a:lnTo>
                    <a:pt x="64" y="113"/>
                  </a:lnTo>
                  <a:lnTo>
                    <a:pt x="71" y="110"/>
                  </a:lnTo>
                  <a:lnTo>
                    <a:pt x="76" y="104"/>
                  </a:lnTo>
                  <a:lnTo>
                    <a:pt x="74" y="104"/>
                  </a:lnTo>
                  <a:lnTo>
                    <a:pt x="88" y="100"/>
                  </a:lnTo>
                  <a:lnTo>
                    <a:pt x="97" y="94"/>
                  </a:lnTo>
                  <a:lnTo>
                    <a:pt x="106" y="88"/>
                  </a:lnTo>
                  <a:lnTo>
                    <a:pt x="111" y="82"/>
                  </a:lnTo>
                  <a:lnTo>
                    <a:pt x="113" y="78"/>
                  </a:lnTo>
                  <a:lnTo>
                    <a:pt x="117" y="69"/>
                  </a:lnTo>
                  <a:lnTo>
                    <a:pt x="121" y="58"/>
                  </a:lnTo>
                  <a:lnTo>
                    <a:pt x="121" y="52"/>
                  </a:lnTo>
                  <a:lnTo>
                    <a:pt x="119" y="40"/>
                  </a:lnTo>
                  <a:lnTo>
                    <a:pt x="125" y="35"/>
                  </a:lnTo>
                  <a:lnTo>
                    <a:pt x="125" y="30"/>
                  </a:lnTo>
                  <a:lnTo>
                    <a:pt x="125" y="18"/>
                  </a:lnTo>
                  <a:lnTo>
                    <a:pt x="122" y="0"/>
                  </a:lnTo>
                  <a:lnTo>
                    <a:pt x="114" y="3"/>
                  </a:lnTo>
                  <a:lnTo>
                    <a:pt x="107" y="6"/>
                  </a:lnTo>
                  <a:lnTo>
                    <a:pt x="101" y="17"/>
                  </a:lnTo>
                  <a:lnTo>
                    <a:pt x="100" y="35"/>
                  </a:lnTo>
                  <a:lnTo>
                    <a:pt x="97" y="44"/>
                  </a:lnTo>
                  <a:lnTo>
                    <a:pt x="94" y="47"/>
                  </a:lnTo>
                  <a:lnTo>
                    <a:pt x="91" y="54"/>
                  </a:lnTo>
                  <a:lnTo>
                    <a:pt x="78" y="69"/>
                  </a:lnTo>
                  <a:lnTo>
                    <a:pt x="67" y="76"/>
                  </a:lnTo>
                  <a:lnTo>
                    <a:pt x="56" y="85"/>
                  </a:lnTo>
                  <a:lnTo>
                    <a:pt x="36" y="85"/>
                  </a:lnTo>
                  <a:lnTo>
                    <a:pt x="19" y="90"/>
                  </a:lnTo>
                  <a:lnTo>
                    <a:pt x="5" y="10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7846751" y="3269154"/>
              <a:ext cx="115019" cy="91617"/>
            </a:xfrm>
            <a:custGeom>
              <a:avLst/>
              <a:gdLst>
                <a:gd name="T0" fmla="*/ 2147483647 w 70"/>
                <a:gd name="T1" fmla="*/ 2147483647 h 56"/>
                <a:gd name="T2" fmla="*/ 2147483647 w 70"/>
                <a:gd name="T3" fmla="*/ 2147483647 h 56"/>
                <a:gd name="T4" fmla="*/ 2147483647 w 70"/>
                <a:gd name="T5" fmla="*/ 0 h 56"/>
                <a:gd name="T6" fmla="*/ 2147483647 w 70"/>
                <a:gd name="T7" fmla="*/ 2147483647 h 56"/>
                <a:gd name="T8" fmla="*/ 2147483647 w 70"/>
                <a:gd name="T9" fmla="*/ 2147483647 h 56"/>
                <a:gd name="T10" fmla="*/ 2147483647 w 70"/>
                <a:gd name="T11" fmla="*/ 2147483647 h 56"/>
                <a:gd name="T12" fmla="*/ 2147483647 w 70"/>
                <a:gd name="T13" fmla="*/ 2147483647 h 56"/>
                <a:gd name="T14" fmla="*/ 0 w 70"/>
                <a:gd name="T15" fmla="*/ 2147483647 h 56"/>
                <a:gd name="T16" fmla="*/ 2147483647 w 70"/>
                <a:gd name="T17" fmla="*/ 2147483647 h 56"/>
                <a:gd name="T18" fmla="*/ 2147483647 w 70"/>
                <a:gd name="T19" fmla="*/ 2147483647 h 56"/>
                <a:gd name="T20" fmla="*/ 2147483647 w 70"/>
                <a:gd name="T21" fmla="*/ 2147483647 h 56"/>
                <a:gd name="T22" fmla="*/ 2147483647 w 70"/>
                <a:gd name="T23" fmla="*/ 2147483647 h 56"/>
                <a:gd name="T24" fmla="*/ 2147483647 w 70"/>
                <a:gd name="T25" fmla="*/ 2147483647 h 56"/>
                <a:gd name="T26" fmla="*/ 2147483647 w 70"/>
                <a:gd name="T27" fmla="*/ 2147483647 h 56"/>
                <a:gd name="T28" fmla="*/ 2147483647 w 70"/>
                <a:gd name="T29" fmla="*/ 2147483647 h 56"/>
                <a:gd name="T30" fmla="*/ 2147483647 w 70"/>
                <a:gd name="T31" fmla="*/ 2147483647 h 56"/>
                <a:gd name="T32" fmla="*/ 2147483647 w 70"/>
                <a:gd name="T33" fmla="*/ 2147483647 h 56"/>
                <a:gd name="T34" fmla="*/ 2147483647 w 70"/>
                <a:gd name="T35" fmla="*/ 2147483647 h 56"/>
                <a:gd name="T36" fmla="*/ 2147483647 w 70"/>
                <a:gd name="T37" fmla="*/ 2147483647 h 56"/>
                <a:gd name="T38" fmla="*/ 2147483647 w 70"/>
                <a:gd name="T39" fmla="*/ 2147483647 h 56"/>
                <a:gd name="T40" fmla="*/ 2147483647 w 70"/>
                <a:gd name="T41" fmla="*/ 2147483647 h 56"/>
                <a:gd name="T42" fmla="*/ 2147483647 w 70"/>
                <a:gd name="T43" fmla="*/ 2147483647 h 56"/>
                <a:gd name="T44" fmla="*/ 2147483647 w 70"/>
                <a:gd name="T45" fmla="*/ 2147483647 h 56"/>
                <a:gd name="T46" fmla="*/ 2147483647 w 70"/>
                <a:gd name="T47" fmla="*/ 2147483647 h 56"/>
                <a:gd name="T48" fmla="*/ 2147483647 w 70"/>
                <a:gd name="T49" fmla="*/ 2147483647 h 56"/>
                <a:gd name="T50" fmla="*/ 2147483647 w 70"/>
                <a:gd name="T51" fmla="*/ 2147483647 h 56"/>
                <a:gd name="T52" fmla="*/ 2147483647 w 70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6"/>
                <a:gd name="T83" fmla="*/ 70 w 70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6">
                  <a:moveTo>
                    <a:pt x="31" y="7"/>
                  </a:moveTo>
                  <a:lnTo>
                    <a:pt x="30" y="2"/>
                  </a:lnTo>
                  <a:lnTo>
                    <a:pt x="27" y="0"/>
                  </a:lnTo>
                  <a:lnTo>
                    <a:pt x="22" y="6"/>
                  </a:lnTo>
                  <a:lnTo>
                    <a:pt x="19" y="18"/>
                  </a:lnTo>
                  <a:lnTo>
                    <a:pt x="19" y="25"/>
                  </a:lnTo>
                  <a:lnTo>
                    <a:pt x="4" y="48"/>
                  </a:lnTo>
                  <a:lnTo>
                    <a:pt x="0" y="51"/>
                  </a:lnTo>
                  <a:lnTo>
                    <a:pt x="2" y="53"/>
                  </a:lnTo>
                  <a:lnTo>
                    <a:pt x="5" y="53"/>
                  </a:lnTo>
                  <a:lnTo>
                    <a:pt x="13" y="55"/>
                  </a:lnTo>
                  <a:lnTo>
                    <a:pt x="28" y="53"/>
                  </a:lnTo>
                  <a:lnTo>
                    <a:pt x="33" y="55"/>
                  </a:lnTo>
                  <a:lnTo>
                    <a:pt x="43" y="55"/>
                  </a:lnTo>
                  <a:lnTo>
                    <a:pt x="46" y="48"/>
                  </a:lnTo>
                  <a:lnTo>
                    <a:pt x="52" y="41"/>
                  </a:lnTo>
                  <a:lnTo>
                    <a:pt x="58" y="39"/>
                  </a:lnTo>
                  <a:lnTo>
                    <a:pt x="63" y="37"/>
                  </a:lnTo>
                  <a:lnTo>
                    <a:pt x="68" y="33"/>
                  </a:lnTo>
                  <a:lnTo>
                    <a:pt x="69" y="24"/>
                  </a:lnTo>
                  <a:lnTo>
                    <a:pt x="66" y="19"/>
                  </a:lnTo>
                  <a:lnTo>
                    <a:pt x="60" y="24"/>
                  </a:lnTo>
                  <a:lnTo>
                    <a:pt x="55" y="27"/>
                  </a:lnTo>
                  <a:lnTo>
                    <a:pt x="51" y="25"/>
                  </a:lnTo>
                  <a:lnTo>
                    <a:pt x="43" y="21"/>
                  </a:lnTo>
                  <a:lnTo>
                    <a:pt x="35" y="16"/>
                  </a:lnTo>
                  <a:lnTo>
                    <a:pt x="31" y="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6634183" y="3544006"/>
              <a:ext cx="116968" cy="46783"/>
            </a:xfrm>
            <a:custGeom>
              <a:avLst/>
              <a:gdLst>
                <a:gd name="T0" fmla="*/ 2147483647 w 72"/>
                <a:gd name="T1" fmla="*/ 0 h 27"/>
                <a:gd name="T2" fmla="*/ 2147483647 w 72"/>
                <a:gd name="T3" fmla="*/ 0 h 27"/>
                <a:gd name="T4" fmla="*/ 2147483647 w 72"/>
                <a:gd name="T5" fmla="*/ 2147483647 h 27"/>
                <a:gd name="T6" fmla="*/ 0 w 72"/>
                <a:gd name="T7" fmla="*/ 2147483647 h 27"/>
                <a:gd name="T8" fmla="*/ 2147483647 w 72"/>
                <a:gd name="T9" fmla="*/ 2147483647 h 27"/>
                <a:gd name="T10" fmla="*/ 2147483647 w 72"/>
                <a:gd name="T11" fmla="*/ 2147483647 h 27"/>
                <a:gd name="T12" fmla="*/ 2147483647 w 72"/>
                <a:gd name="T13" fmla="*/ 2147483647 h 27"/>
                <a:gd name="T14" fmla="*/ 2147483647 w 72"/>
                <a:gd name="T15" fmla="*/ 2147483647 h 27"/>
                <a:gd name="T16" fmla="*/ 2147483647 w 72"/>
                <a:gd name="T17" fmla="*/ 2147483647 h 27"/>
                <a:gd name="T18" fmla="*/ 2147483647 w 72"/>
                <a:gd name="T19" fmla="*/ 2147483647 h 27"/>
                <a:gd name="T20" fmla="*/ 2147483647 w 72"/>
                <a:gd name="T21" fmla="*/ 2147483647 h 27"/>
                <a:gd name="T22" fmla="*/ 2147483647 w 72"/>
                <a:gd name="T23" fmla="*/ 2147483647 h 27"/>
                <a:gd name="T24" fmla="*/ 2147483647 w 72"/>
                <a:gd name="T25" fmla="*/ 2147483647 h 27"/>
                <a:gd name="T26" fmla="*/ 2147483647 w 72"/>
                <a:gd name="T27" fmla="*/ 2147483647 h 27"/>
                <a:gd name="T28" fmla="*/ 2147483647 w 72"/>
                <a:gd name="T29" fmla="*/ 2147483647 h 27"/>
                <a:gd name="T30" fmla="*/ 2147483647 w 72"/>
                <a:gd name="T31" fmla="*/ 2147483647 h 27"/>
                <a:gd name="T32" fmla="*/ 2147483647 w 72"/>
                <a:gd name="T33" fmla="*/ 2147483647 h 27"/>
                <a:gd name="T34" fmla="*/ 2147483647 w 72"/>
                <a:gd name="T35" fmla="*/ 2147483647 h 27"/>
                <a:gd name="T36" fmla="*/ 2147483647 w 72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7"/>
                <a:gd name="T59" fmla="*/ 72 w 72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7">
                  <a:moveTo>
                    <a:pt x="51" y="0"/>
                  </a:moveTo>
                  <a:lnTo>
                    <a:pt x="14" y="0"/>
                  </a:lnTo>
                  <a:lnTo>
                    <a:pt x="2" y="9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3" y="22"/>
                  </a:lnTo>
                  <a:lnTo>
                    <a:pt x="6" y="25"/>
                  </a:lnTo>
                  <a:lnTo>
                    <a:pt x="14" y="22"/>
                  </a:lnTo>
                  <a:lnTo>
                    <a:pt x="22" y="26"/>
                  </a:lnTo>
                  <a:lnTo>
                    <a:pt x="27" y="23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51" y="18"/>
                  </a:lnTo>
                  <a:lnTo>
                    <a:pt x="51" y="14"/>
                  </a:lnTo>
                  <a:lnTo>
                    <a:pt x="54" y="9"/>
                  </a:lnTo>
                  <a:lnTo>
                    <a:pt x="60" y="6"/>
                  </a:lnTo>
                  <a:lnTo>
                    <a:pt x="71" y="6"/>
                  </a:lnTo>
                  <a:lnTo>
                    <a:pt x="57" y="3"/>
                  </a:lnTo>
                  <a:lnTo>
                    <a:pt x="5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6634183" y="3544006"/>
              <a:ext cx="116968" cy="46783"/>
            </a:xfrm>
            <a:custGeom>
              <a:avLst/>
              <a:gdLst>
                <a:gd name="T0" fmla="*/ 2147483647 w 72"/>
                <a:gd name="T1" fmla="*/ 0 h 27"/>
                <a:gd name="T2" fmla="*/ 2147483647 w 72"/>
                <a:gd name="T3" fmla="*/ 0 h 27"/>
                <a:gd name="T4" fmla="*/ 2147483647 w 72"/>
                <a:gd name="T5" fmla="*/ 2147483647 h 27"/>
                <a:gd name="T6" fmla="*/ 0 w 72"/>
                <a:gd name="T7" fmla="*/ 2147483647 h 27"/>
                <a:gd name="T8" fmla="*/ 2147483647 w 72"/>
                <a:gd name="T9" fmla="*/ 2147483647 h 27"/>
                <a:gd name="T10" fmla="*/ 2147483647 w 72"/>
                <a:gd name="T11" fmla="*/ 2147483647 h 27"/>
                <a:gd name="T12" fmla="*/ 2147483647 w 72"/>
                <a:gd name="T13" fmla="*/ 2147483647 h 27"/>
                <a:gd name="T14" fmla="*/ 2147483647 w 72"/>
                <a:gd name="T15" fmla="*/ 2147483647 h 27"/>
                <a:gd name="T16" fmla="*/ 2147483647 w 72"/>
                <a:gd name="T17" fmla="*/ 2147483647 h 27"/>
                <a:gd name="T18" fmla="*/ 2147483647 w 72"/>
                <a:gd name="T19" fmla="*/ 2147483647 h 27"/>
                <a:gd name="T20" fmla="*/ 2147483647 w 72"/>
                <a:gd name="T21" fmla="*/ 2147483647 h 27"/>
                <a:gd name="T22" fmla="*/ 2147483647 w 72"/>
                <a:gd name="T23" fmla="*/ 2147483647 h 27"/>
                <a:gd name="T24" fmla="*/ 2147483647 w 72"/>
                <a:gd name="T25" fmla="*/ 2147483647 h 27"/>
                <a:gd name="T26" fmla="*/ 2147483647 w 72"/>
                <a:gd name="T27" fmla="*/ 2147483647 h 27"/>
                <a:gd name="T28" fmla="*/ 2147483647 w 72"/>
                <a:gd name="T29" fmla="*/ 2147483647 h 27"/>
                <a:gd name="T30" fmla="*/ 2147483647 w 72"/>
                <a:gd name="T31" fmla="*/ 2147483647 h 27"/>
                <a:gd name="T32" fmla="*/ 2147483647 w 72"/>
                <a:gd name="T33" fmla="*/ 2147483647 h 27"/>
                <a:gd name="T34" fmla="*/ 2147483647 w 72"/>
                <a:gd name="T35" fmla="*/ 2147483647 h 27"/>
                <a:gd name="T36" fmla="*/ 2147483647 w 72"/>
                <a:gd name="T37" fmla="*/ 2147483647 h 27"/>
                <a:gd name="T38" fmla="*/ 2147483647 w 72"/>
                <a:gd name="T39" fmla="*/ 0 h 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27"/>
                <a:gd name="T62" fmla="*/ 72 w 72"/>
                <a:gd name="T63" fmla="*/ 27 h 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27">
                  <a:moveTo>
                    <a:pt x="49" y="0"/>
                  </a:moveTo>
                  <a:lnTo>
                    <a:pt x="14" y="0"/>
                  </a:lnTo>
                  <a:lnTo>
                    <a:pt x="2" y="9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3" y="22"/>
                  </a:lnTo>
                  <a:lnTo>
                    <a:pt x="6" y="25"/>
                  </a:lnTo>
                  <a:lnTo>
                    <a:pt x="14" y="22"/>
                  </a:lnTo>
                  <a:lnTo>
                    <a:pt x="22" y="26"/>
                  </a:lnTo>
                  <a:lnTo>
                    <a:pt x="27" y="23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51" y="18"/>
                  </a:lnTo>
                  <a:lnTo>
                    <a:pt x="51" y="14"/>
                  </a:lnTo>
                  <a:lnTo>
                    <a:pt x="54" y="9"/>
                  </a:lnTo>
                  <a:lnTo>
                    <a:pt x="60" y="6"/>
                  </a:lnTo>
                  <a:lnTo>
                    <a:pt x="71" y="6"/>
                  </a:lnTo>
                  <a:lnTo>
                    <a:pt x="63" y="5"/>
                  </a:lnTo>
                  <a:lnTo>
                    <a:pt x="56" y="3"/>
                  </a:lnTo>
                  <a:lnTo>
                    <a:pt x="4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5406020" y="2185341"/>
              <a:ext cx="483468" cy="656915"/>
            </a:xfrm>
            <a:custGeom>
              <a:avLst/>
              <a:gdLst>
                <a:gd name="T0" fmla="*/ 2147483647 w 299"/>
                <a:gd name="T1" fmla="*/ 2147483647 h 401"/>
                <a:gd name="T2" fmla="*/ 2147483647 w 299"/>
                <a:gd name="T3" fmla="*/ 2147483647 h 401"/>
                <a:gd name="T4" fmla="*/ 2147483647 w 299"/>
                <a:gd name="T5" fmla="*/ 2147483647 h 401"/>
                <a:gd name="T6" fmla="*/ 2147483647 w 299"/>
                <a:gd name="T7" fmla="*/ 2147483647 h 401"/>
                <a:gd name="T8" fmla="*/ 2147483647 w 299"/>
                <a:gd name="T9" fmla="*/ 2147483647 h 401"/>
                <a:gd name="T10" fmla="*/ 2147483647 w 299"/>
                <a:gd name="T11" fmla="*/ 2147483647 h 401"/>
                <a:gd name="T12" fmla="*/ 2147483647 w 299"/>
                <a:gd name="T13" fmla="*/ 2147483647 h 401"/>
                <a:gd name="T14" fmla="*/ 2147483647 w 299"/>
                <a:gd name="T15" fmla="*/ 2147483647 h 401"/>
                <a:gd name="T16" fmla="*/ 2147483647 w 299"/>
                <a:gd name="T17" fmla="*/ 0 h 401"/>
                <a:gd name="T18" fmla="*/ 2147483647 w 299"/>
                <a:gd name="T19" fmla="*/ 2147483647 h 401"/>
                <a:gd name="T20" fmla="*/ 2147483647 w 299"/>
                <a:gd name="T21" fmla="*/ 2147483647 h 401"/>
                <a:gd name="T22" fmla="*/ 2147483647 w 299"/>
                <a:gd name="T23" fmla="*/ 2147483647 h 401"/>
                <a:gd name="T24" fmla="*/ 2147483647 w 299"/>
                <a:gd name="T25" fmla="*/ 2147483647 h 401"/>
                <a:gd name="T26" fmla="*/ 2147483647 w 299"/>
                <a:gd name="T27" fmla="*/ 2147483647 h 401"/>
                <a:gd name="T28" fmla="*/ 2147483647 w 299"/>
                <a:gd name="T29" fmla="*/ 2147483647 h 401"/>
                <a:gd name="T30" fmla="*/ 2147483647 w 299"/>
                <a:gd name="T31" fmla="*/ 2147483647 h 401"/>
                <a:gd name="T32" fmla="*/ 2147483647 w 299"/>
                <a:gd name="T33" fmla="*/ 2147483647 h 401"/>
                <a:gd name="T34" fmla="*/ 2147483647 w 299"/>
                <a:gd name="T35" fmla="*/ 2147483647 h 401"/>
                <a:gd name="T36" fmla="*/ 2147483647 w 299"/>
                <a:gd name="T37" fmla="*/ 2147483647 h 401"/>
                <a:gd name="T38" fmla="*/ 2147483647 w 299"/>
                <a:gd name="T39" fmla="*/ 2147483647 h 401"/>
                <a:gd name="T40" fmla="*/ 2147483647 w 299"/>
                <a:gd name="T41" fmla="*/ 2147483647 h 401"/>
                <a:gd name="T42" fmla="*/ 2147483647 w 299"/>
                <a:gd name="T43" fmla="*/ 2147483647 h 401"/>
                <a:gd name="T44" fmla="*/ 2147483647 w 299"/>
                <a:gd name="T45" fmla="*/ 2147483647 h 401"/>
                <a:gd name="T46" fmla="*/ 2147483647 w 299"/>
                <a:gd name="T47" fmla="*/ 2147483647 h 401"/>
                <a:gd name="T48" fmla="*/ 2147483647 w 299"/>
                <a:gd name="T49" fmla="*/ 2147483647 h 401"/>
                <a:gd name="T50" fmla="*/ 2147483647 w 299"/>
                <a:gd name="T51" fmla="*/ 2147483647 h 401"/>
                <a:gd name="T52" fmla="*/ 2147483647 w 299"/>
                <a:gd name="T53" fmla="*/ 2147483647 h 401"/>
                <a:gd name="T54" fmla="*/ 2147483647 w 299"/>
                <a:gd name="T55" fmla="*/ 2147483647 h 401"/>
                <a:gd name="T56" fmla="*/ 2147483647 w 299"/>
                <a:gd name="T57" fmla="*/ 2147483647 h 401"/>
                <a:gd name="T58" fmla="*/ 2147483647 w 299"/>
                <a:gd name="T59" fmla="*/ 2147483647 h 401"/>
                <a:gd name="T60" fmla="*/ 2147483647 w 299"/>
                <a:gd name="T61" fmla="*/ 2147483647 h 401"/>
                <a:gd name="T62" fmla="*/ 2147483647 w 299"/>
                <a:gd name="T63" fmla="*/ 2147483647 h 401"/>
                <a:gd name="T64" fmla="*/ 2147483647 w 299"/>
                <a:gd name="T65" fmla="*/ 2147483647 h 401"/>
                <a:gd name="T66" fmla="*/ 2147483647 w 299"/>
                <a:gd name="T67" fmla="*/ 2147483647 h 401"/>
                <a:gd name="T68" fmla="*/ 2147483647 w 299"/>
                <a:gd name="T69" fmla="*/ 2147483647 h 401"/>
                <a:gd name="T70" fmla="*/ 2147483647 w 299"/>
                <a:gd name="T71" fmla="*/ 2147483647 h 401"/>
                <a:gd name="T72" fmla="*/ 2147483647 w 299"/>
                <a:gd name="T73" fmla="*/ 2147483647 h 401"/>
                <a:gd name="T74" fmla="*/ 2147483647 w 299"/>
                <a:gd name="T75" fmla="*/ 2147483647 h 401"/>
                <a:gd name="T76" fmla="*/ 2147483647 w 299"/>
                <a:gd name="T77" fmla="*/ 2147483647 h 401"/>
                <a:gd name="T78" fmla="*/ 2147483647 w 299"/>
                <a:gd name="T79" fmla="*/ 2147483647 h 401"/>
                <a:gd name="T80" fmla="*/ 2147483647 w 299"/>
                <a:gd name="T81" fmla="*/ 2147483647 h 401"/>
                <a:gd name="T82" fmla="*/ 2147483647 w 299"/>
                <a:gd name="T83" fmla="*/ 2147483647 h 401"/>
                <a:gd name="T84" fmla="*/ 2147483647 w 299"/>
                <a:gd name="T85" fmla="*/ 2147483647 h 401"/>
                <a:gd name="T86" fmla="*/ 2147483647 w 299"/>
                <a:gd name="T87" fmla="*/ 2147483647 h 401"/>
                <a:gd name="T88" fmla="*/ 2147483647 w 299"/>
                <a:gd name="T89" fmla="*/ 2147483647 h 401"/>
                <a:gd name="T90" fmla="*/ 2147483647 w 299"/>
                <a:gd name="T91" fmla="*/ 2147483647 h 401"/>
                <a:gd name="T92" fmla="*/ 2147483647 w 299"/>
                <a:gd name="T93" fmla="*/ 2147483647 h 401"/>
                <a:gd name="T94" fmla="*/ 2147483647 w 299"/>
                <a:gd name="T95" fmla="*/ 2147483647 h 401"/>
                <a:gd name="T96" fmla="*/ 2147483647 w 299"/>
                <a:gd name="T97" fmla="*/ 2147483647 h 401"/>
                <a:gd name="T98" fmla="*/ 2147483647 w 299"/>
                <a:gd name="T99" fmla="*/ 2147483647 h 401"/>
                <a:gd name="T100" fmla="*/ 2147483647 w 299"/>
                <a:gd name="T101" fmla="*/ 2147483647 h 401"/>
                <a:gd name="T102" fmla="*/ 2147483647 w 299"/>
                <a:gd name="T103" fmla="*/ 2147483647 h 401"/>
                <a:gd name="T104" fmla="*/ 2147483647 w 299"/>
                <a:gd name="T105" fmla="*/ 2147483647 h 401"/>
                <a:gd name="T106" fmla="*/ 2147483647 w 299"/>
                <a:gd name="T107" fmla="*/ 2147483647 h 401"/>
                <a:gd name="T108" fmla="*/ 2147483647 w 299"/>
                <a:gd name="T109" fmla="*/ 2147483647 h 401"/>
                <a:gd name="T110" fmla="*/ 2147483647 w 299"/>
                <a:gd name="T111" fmla="*/ 2147483647 h 401"/>
                <a:gd name="T112" fmla="*/ 2147483647 w 299"/>
                <a:gd name="T113" fmla="*/ 2147483647 h 401"/>
                <a:gd name="T114" fmla="*/ 2147483647 w 299"/>
                <a:gd name="T115" fmla="*/ 2147483647 h 401"/>
                <a:gd name="T116" fmla="*/ 2147483647 w 299"/>
                <a:gd name="T117" fmla="*/ 2147483647 h 4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99"/>
                <a:gd name="T178" fmla="*/ 0 h 401"/>
                <a:gd name="T179" fmla="*/ 299 w 299"/>
                <a:gd name="T180" fmla="*/ 401 h 40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99" h="401">
                  <a:moveTo>
                    <a:pt x="289" y="48"/>
                  </a:moveTo>
                  <a:lnTo>
                    <a:pt x="280" y="47"/>
                  </a:lnTo>
                  <a:lnTo>
                    <a:pt x="281" y="47"/>
                  </a:lnTo>
                  <a:lnTo>
                    <a:pt x="271" y="42"/>
                  </a:lnTo>
                  <a:lnTo>
                    <a:pt x="266" y="41"/>
                  </a:lnTo>
                  <a:lnTo>
                    <a:pt x="264" y="41"/>
                  </a:lnTo>
                  <a:lnTo>
                    <a:pt x="280" y="39"/>
                  </a:lnTo>
                  <a:lnTo>
                    <a:pt x="281" y="39"/>
                  </a:lnTo>
                  <a:lnTo>
                    <a:pt x="278" y="41"/>
                  </a:lnTo>
                  <a:lnTo>
                    <a:pt x="283" y="39"/>
                  </a:lnTo>
                  <a:lnTo>
                    <a:pt x="291" y="33"/>
                  </a:lnTo>
                  <a:lnTo>
                    <a:pt x="293" y="20"/>
                  </a:lnTo>
                  <a:lnTo>
                    <a:pt x="293" y="18"/>
                  </a:lnTo>
                  <a:lnTo>
                    <a:pt x="280" y="18"/>
                  </a:lnTo>
                  <a:lnTo>
                    <a:pt x="275" y="9"/>
                  </a:lnTo>
                  <a:lnTo>
                    <a:pt x="267" y="1"/>
                  </a:lnTo>
                  <a:lnTo>
                    <a:pt x="250" y="3"/>
                  </a:lnTo>
                  <a:lnTo>
                    <a:pt x="230" y="0"/>
                  </a:lnTo>
                  <a:lnTo>
                    <a:pt x="222" y="9"/>
                  </a:lnTo>
                  <a:lnTo>
                    <a:pt x="215" y="10"/>
                  </a:lnTo>
                  <a:lnTo>
                    <a:pt x="204" y="13"/>
                  </a:lnTo>
                  <a:lnTo>
                    <a:pt x="198" y="14"/>
                  </a:lnTo>
                  <a:lnTo>
                    <a:pt x="193" y="20"/>
                  </a:lnTo>
                  <a:lnTo>
                    <a:pt x="189" y="29"/>
                  </a:lnTo>
                  <a:lnTo>
                    <a:pt x="182" y="33"/>
                  </a:lnTo>
                  <a:lnTo>
                    <a:pt x="176" y="33"/>
                  </a:lnTo>
                  <a:lnTo>
                    <a:pt x="173" y="29"/>
                  </a:lnTo>
                  <a:lnTo>
                    <a:pt x="169" y="29"/>
                  </a:lnTo>
                  <a:lnTo>
                    <a:pt x="161" y="39"/>
                  </a:lnTo>
                  <a:lnTo>
                    <a:pt x="156" y="47"/>
                  </a:lnTo>
                  <a:lnTo>
                    <a:pt x="155" y="47"/>
                  </a:lnTo>
                  <a:lnTo>
                    <a:pt x="150" y="51"/>
                  </a:lnTo>
                  <a:lnTo>
                    <a:pt x="142" y="51"/>
                  </a:lnTo>
                  <a:lnTo>
                    <a:pt x="137" y="57"/>
                  </a:lnTo>
                  <a:lnTo>
                    <a:pt x="134" y="67"/>
                  </a:lnTo>
                  <a:lnTo>
                    <a:pt x="131" y="79"/>
                  </a:lnTo>
                  <a:lnTo>
                    <a:pt x="131" y="78"/>
                  </a:lnTo>
                  <a:lnTo>
                    <a:pt x="122" y="108"/>
                  </a:lnTo>
                  <a:lnTo>
                    <a:pt x="103" y="144"/>
                  </a:lnTo>
                  <a:lnTo>
                    <a:pt x="105" y="145"/>
                  </a:lnTo>
                  <a:lnTo>
                    <a:pt x="97" y="159"/>
                  </a:lnTo>
                  <a:lnTo>
                    <a:pt x="94" y="168"/>
                  </a:lnTo>
                  <a:lnTo>
                    <a:pt x="93" y="172"/>
                  </a:lnTo>
                  <a:lnTo>
                    <a:pt x="91" y="176"/>
                  </a:lnTo>
                  <a:lnTo>
                    <a:pt x="89" y="179"/>
                  </a:lnTo>
                  <a:lnTo>
                    <a:pt x="88" y="183"/>
                  </a:lnTo>
                  <a:lnTo>
                    <a:pt x="86" y="191"/>
                  </a:lnTo>
                  <a:lnTo>
                    <a:pt x="80" y="201"/>
                  </a:lnTo>
                  <a:lnTo>
                    <a:pt x="73" y="217"/>
                  </a:lnTo>
                  <a:lnTo>
                    <a:pt x="63" y="225"/>
                  </a:lnTo>
                  <a:lnTo>
                    <a:pt x="48" y="245"/>
                  </a:lnTo>
                  <a:lnTo>
                    <a:pt x="28" y="260"/>
                  </a:lnTo>
                  <a:lnTo>
                    <a:pt x="28" y="263"/>
                  </a:lnTo>
                  <a:lnTo>
                    <a:pt x="24" y="272"/>
                  </a:lnTo>
                  <a:lnTo>
                    <a:pt x="14" y="278"/>
                  </a:lnTo>
                  <a:lnTo>
                    <a:pt x="12" y="287"/>
                  </a:lnTo>
                  <a:lnTo>
                    <a:pt x="8" y="292"/>
                  </a:lnTo>
                  <a:lnTo>
                    <a:pt x="2" y="304"/>
                  </a:lnTo>
                  <a:lnTo>
                    <a:pt x="2" y="315"/>
                  </a:lnTo>
                  <a:lnTo>
                    <a:pt x="3" y="325"/>
                  </a:lnTo>
                  <a:lnTo>
                    <a:pt x="8" y="328"/>
                  </a:lnTo>
                  <a:lnTo>
                    <a:pt x="11" y="329"/>
                  </a:lnTo>
                  <a:lnTo>
                    <a:pt x="9" y="333"/>
                  </a:lnTo>
                  <a:lnTo>
                    <a:pt x="5" y="338"/>
                  </a:lnTo>
                  <a:lnTo>
                    <a:pt x="5" y="348"/>
                  </a:lnTo>
                  <a:lnTo>
                    <a:pt x="2" y="356"/>
                  </a:lnTo>
                  <a:lnTo>
                    <a:pt x="0" y="362"/>
                  </a:lnTo>
                  <a:lnTo>
                    <a:pt x="2" y="369"/>
                  </a:lnTo>
                  <a:lnTo>
                    <a:pt x="5" y="376"/>
                  </a:lnTo>
                  <a:lnTo>
                    <a:pt x="11" y="391"/>
                  </a:lnTo>
                  <a:lnTo>
                    <a:pt x="17" y="397"/>
                  </a:lnTo>
                  <a:lnTo>
                    <a:pt x="25" y="400"/>
                  </a:lnTo>
                  <a:lnTo>
                    <a:pt x="39" y="395"/>
                  </a:lnTo>
                  <a:lnTo>
                    <a:pt x="45" y="390"/>
                  </a:lnTo>
                  <a:lnTo>
                    <a:pt x="48" y="380"/>
                  </a:lnTo>
                  <a:lnTo>
                    <a:pt x="48" y="371"/>
                  </a:lnTo>
                  <a:lnTo>
                    <a:pt x="51" y="365"/>
                  </a:lnTo>
                  <a:lnTo>
                    <a:pt x="58" y="363"/>
                  </a:lnTo>
                  <a:lnTo>
                    <a:pt x="63" y="356"/>
                  </a:lnTo>
                  <a:lnTo>
                    <a:pt x="68" y="348"/>
                  </a:lnTo>
                  <a:lnTo>
                    <a:pt x="71" y="341"/>
                  </a:lnTo>
                  <a:lnTo>
                    <a:pt x="73" y="335"/>
                  </a:lnTo>
                  <a:lnTo>
                    <a:pt x="71" y="331"/>
                  </a:lnTo>
                  <a:lnTo>
                    <a:pt x="71" y="329"/>
                  </a:lnTo>
                  <a:lnTo>
                    <a:pt x="77" y="347"/>
                  </a:lnTo>
                  <a:lnTo>
                    <a:pt x="85" y="344"/>
                  </a:lnTo>
                  <a:lnTo>
                    <a:pt x="89" y="338"/>
                  </a:lnTo>
                  <a:lnTo>
                    <a:pt x="91" y="329"/>
                  </a:lnTo>
                  <a:lnTo>
                    <a:pt x="91" y="253"/>
                  </a:lnTo>
                  <a:lnTo>
                    <a:pt x="88" y="245"/>
                  </a:lnTo>
                  <a:lnTo>
                    <a:pt x="108" y="234"/>
                  </a:lnTo>
                  <a:lnTo>
                    <a:pt x="108" y="207"/>
                  </a:lnTo>
                  <a:lnTo>
                    <a:pt x="116" y="193"/>
                  </a:lnTo>
                  <a:lnTo>
                    <a:pt x="120" y="176"/>
                  </a:lnTo>
                  <a:lnTo>
                    <a:pt x="123" y="176"/>
                  </a:lnTo>
                  <a:lnTo>
                    <a:pt x="135" y="160"/>
                  </a:lnTo>
                  <a:lnTo>
                    <a:pt x="137" y="155"/>
                  </a:lnTo>
                  <a:lnTo>
                    <a:pt x="140" y="150"/>
                  </a:lnTo>
                  <a:lnTo>
                    <a:pt x="142" y="131"/>
                  </a:lnTo>
                  <a:lnTo>
                    <a:pt x="145" y="129"/>
                  </a:lnTo>
                  <a:lnTo>
                    <a:pt x="149" y="119"/>
                  </a:lnTo>
                  <a:lnTo>
                    <a:pt x="152" y="104"/>
                  </a:lnTo>
                  <a:lnTo>
                    <a:pt x="162" y="89"/>
                  </a:lnTo>
                  <a:lnTo>
                    <a:pt x="178" y="76"/>
                  </a:lnTo>
                  <a:lnTo>
                    <a:pt x="199" y="61"/>
                  </a:lnTo>
                  <a:lnTo>
                    <a:pt x="207" y="60"/>
                  </a:lnTo>
                  <a:lnTo>
                    <a:pt x="215" y="67"/>
                  </a:lnTo>
                  <a:lnTo>
                    <a:pt x="238" y="67"/>
                  </a:lnTo>
                  <a:lnTo>
                    <a:pt x="241" y="65"/>
                  </a:lnTo>
                  <a:lnTo>
                    <a:pt x="245" y="57"/>
                  </a:lnTo>
                  <a:lnTo>
                    <a:pt x="250" y="48"/>
                  </a:lnTo>
                  <a:lnTo>
                    <a:pt x="254" y="47"/>
                  </a:lnTo>
                  <a:lnTo>
                    <a:pt x="260" y="47"/>
                  </a:lnTo>
                  <a:lnTo>
                    <a:pt x="289" y="63"/>
                  </a:lnTo>
                  <a:lnTo>
                    <a:pt x="293" y="61"/>
                  </a:lnTo>
                  <a:lnTo>
                    <a:pt x="293" y="54"/>
                  </a:lnTo>
                  <a:lnTo>
                    <a:pt x="291" y="54"/>
                  </a:lnTo>
                  <a:lnTo>
                    <a:pt x="298" y="51"/>
                  </a:lnTo>
                  <a:lnTo>
                    <a:pt x="289" y="4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5140892" y="3308140"/>
              <a:ext cx="222239" cy="204676"/>
            </a:xfrm>
            <a:custGeom>
              <a:avLst/>
              <a:gdLst>
                <a:gd name="T0" fmla="*/ 2147483647 w 136"/>
                <a:gd name="T1" fmla="*/ 2147483647 h 126"/>
                <a:gd name="T2" fmla="*/ 2147483647 w 136"/>
                <a:gd name="T3" fmla="*/ 2147483647 h 126"/>
                <a:gd name="T4" fmla="*/ 2147483647 w 136"/>
                <a:gd name="T5" fmla="*/ 2147483647 h 126"/>
                <a:gd name="T6" fmla="*/ 2147483647 w 136"/>
                <a:gd name="T7" fmla="*/ 2147483647 h 126"/>
                <a:gd name="T8" fmla="*/ 2147483647 w 136"/>
                <a:gd name="T9" fmla="*/ 2147483647 h 126"/>
                <a:gd name="T10" fmla="*/ 2147483647 w 136"/>
                <a:gd name="T11" fmla="*/ 2147483647 h 126"/>
                <a:gd name="T12" fmla="*/ 2147483647 w 136"/>
                <a:gd name="T13" fmla="*/ 2147483647 h 126"/>
                <a:gd name="T14" fmla="*/ 2147483647 w 136"/>
                <a:gd name="T15" fmla="*/ 2147483647 h 126"/>
                <a:gd name="T16" fmla="*/ 2147483647 w 136"/>
                <a:gd name="T17" fmla="*/ 2147483647 h 126"/>
                <a:gd name="T18" fmla="*/ 2147483647 w 136"/>
                <a:gd name="T19" fmla="*/ 2147483647 h 126"/>
                <a:gd name="T20" fmla="*/ 2147483647 w 136"/>
                <a:gd name="T21" fmla="*/ 2147483647 h 126"/>
                <a:gd name="T22" fmla="*/ 2147483647 w 136"/>
                <a:gd name="T23" fmla="*/ 2147483647 h 126"/>
                <a:gd name="T24" fmla="*/ 2147483647 w 136"/>
                <a:gd name="T25" fmla="*/ 2147483647 h 126"/>
                <a:gd name="T26" fmla="*/ 2147483647 w 136"/>
                <a:gd name="T27" fmla="*/ 2147483647 h 126"/>
                <a:gd name="T28" fmla="*/ 2147483647 w 136"/>
                <a:gd name="T29" fmla="*/ 2147483647 h 126"/>
                <a:gd name="T30" fmla="*/ 2147483647 w 136"/>
                <a:gd name="T31" fmla="*/ 2147483647 h 126"/>
                <a:gd name="T32" fmla="*/ 2147483647 w 136"/>
                <a:gd name="T33" fmla="*/ 2147483647 h 126"/>
                <a:gd name="T34" fmla="*/ 2147483647 w 136"/>
                <a:gd name="T35" fmla="*/ 2147483647 h 126"/>
                <a:gd name="T36" fmla="*/ 2147483647 w 136"/>
                <a:gd name="T37" fmla="*/ 2147483647 h 126"/>
                <a:gd name="T38" fmla="*/ 2147483647 w 136"/>
                <a:gd name="T39" fmla="*/ 2147483647 h 126"/>
                <a:gd name="T40" fmla="*/ 2147483647 w 136"/>
                <a:gd name="T41" fmla="*/ 2147483647 h 126"/>
                <a:gd name="T42" fmla="*/ 2147483647 w 136"/>
                <a:gd name="T43" fmla="*/ 2147483647 h 126"/>
                <a:gd name="T44" fmla="*/ 0 w 136"/>
                <a:gd name="T45" fmla="*/ 2147483647 h 126"/>
                <a:gd name="T46" fmla="*/ 2147483647 w 136"/>
                <a:gd name="T47" fmla="*/ 2147483647 h 126"/>
                <a:gd name="T48" fmla="*/ 2147483647 w 136"/>
                <a:gd name="T49" fmla="*/ 0 h 126"/>
                <a:gd name="T50" fmla="*/ 2147483647 w 136"/>
                <a:gd name="T51" fmla="*/ 2147483647 h 126"/>
                <a:gd name="T52" fmla="*/ 2147483647 w 136"/>
                <a:gd name="T53" fmla="*/ 2147483647 h 126"/>
                <a:gd name="T54" fmla="*/ 2147483647 w 136"/>
                <a:gd name="T55" fmla="*/ 2147483647 h 126"/>
                <a:gd name="T56" fmla="*/ 2147483647 w 136"/>
                <a:gd name="T57" fmla="*/ 2147483647 h 126"/>
                <a:gd name="T58" fmla="*/ 2147483647 w 136"/>
                <a:gd name="T59" fmla="*/ 2147483647 h 126"/>
                <a:gd name="T60" fmla="*/ 2147483647 w 136"/>
                <a:gd name="T61" fmla="*/ 2147483647 h 126"/>
                <a:gd name="T62" fmla="*/ 2147483647 w 136"/>
                <a:gd name="T63" fmla="*/ 2147483647 h 126"/>
                <a:gd name="T64" fmla="*/ 2147483647 w 136"/>
                <a:gd name="T65" fmla="*/ 2147483647 h 126"/>
                <a:gd name="T66" fmla="*/ 2147483647 w 136"/>
                <a:gd name="T67" fmla="*/ 2147483647 h 126"/>
                <a:gd name="T68" fmla="*/ 2147483647 w 136"/>
                <a:gd name="T69" fmla="*/ 2147483647 h 126"/>
                <a:gd name="T70" fmla="*/ 2147483647 w 136"/>
                <a:gd name="T71" fmla="*/ 2147483647 h 1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6"/>
                <a:gd name="T109" fmla="*/ 0 h 126"/>
                <a:gd name="T110" fmla="*/ 136 w 136"/>
                <a:gd name="T111" fmla="*/ 126 h 1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6" h="126">
                  <a:moveTo>
                    <a:pt x="134" y="44"/>
                  </a:moveTo>
                  <a:lnTo>
                    <a:pt x="123" y="41"/>
                  </a:lnTo>
                  <a:lnTo>
                    <a:pt x="112" y="50"/>
                  </a:lnTo>
                  <a:lnTo>
                    <a:pt x="102" y="62"/>
                  </a:lnTo>
                  <a:lnTo>
                    <a:pt x="102" y="68"/>
                  </a:lnTo>
                  <a:lnTo>
                    <a:pt x="105" y="74"/>
                  </a:lnTo>
                  <a:lnTo>
                    <a:pt x="92" y="92"/>
                  </a:lnTo>
                  <a:lnTo>
                    <a:pt x="81" y="111"/>
                  </a:lnTo>
                  <a:lnTo>
                    <a:pt x="81" y="112"/>
                  </a:lnTo>
                  <a:lnTo>
                    <a:pt x="71" y="115"/>
                  </a:lnTo>
                  <a:lnTo>
                    <a:pt x="60" y="111"/>
                  </a:lnTo>
                  <a:lnTo>
                    <a:pt x="51" y="112"/>
                  </a:lnTo>
                  <a:lnTo>
                    <a:pt x="43" y="116"/>
                  </a:lnTo>
                  <a:lnTo>
                    <a:pt x="34" y="115"/>
                  </a:lnTo>
                  <a:lnTo>
                    <a:pt x="29" y="115"/>
                  </a:lnTo>
                  <a:lnTo>
                    <a:pt x="27" y="118"/>
                  </a:lnTo>
                  <a:lnTo>
                    <a:pt x="25" y="124"/>
                  </a:lnTo>
                  <a:lnTo>
                    <a:pt x="23" y="125"/>
                  </a:lnTo>
                  <a:lnTo>
                    <a:pt x="17" y="124"/>
                  </a:lnTo>
                  <a:lnTo>
                    <a:pt x="13" y="118"/>
                  </a:lnTo>
                  <a:lnTo>
                    <a:pt x="13" y="109"/>
                  </a:lnTo>
                  <a:lnTo>
                    <a:pt x="15" y="103"/>
                  </a:lnTo>
                  <a:lnTo>
                    <a:pt x="18" y="100"/>
                  </a:lnTo>
                  <a:lnTo>
                    <a:pt x="21" y="97"/>
                  </a:lnTo>
                  <a:lnTo>
                    <a:pt x="23" y="94"/>
                  </a:lnTo>
                  <a:lnTo>
                    <a:pt x="20" y="88"/>
                  </a:lnTo>
                  <a:lnTo>
                    <a:pt x="23" y="85"/>
                  </a:lnTo>
                  <a:lnTo>
                    <a:pt x="25" y="75"/>
                  </a:lnTo>
                  <a:lnTo>
                    <a:pt x="25" y="68"/>
                  </a:lnTo>
                  <a:lnTo>
                    <a:pt x="21" y="57"/>
                  </a:lnTo>
                  <a:lnTo>
                    <a:pt x="23" y="46"/>
                  </a:lnTo>
                  <a:lnTo>
                    <a:pt x="27" y="40"/>
                  </a:lnTo>
                  <a:lnTo>
                    <a:pt x="29" y="37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29" y="31"/>
                  </a:lnTo>
                  <a:lnTo>
                    <a:pt x="29" y="28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6" y="27"/>
                  </a:lnTo>
                  <a:lnTo>
                    <a:pt x="1" y="27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9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21" y="1"/>
                  </a:lnTo>
                  <a:lnTo>
                    <a:pt x="45" y="4"/>
                  </a:lnTo>
                  <a:lnTo>
                    <a:pt x="71" y="4"/>
                  </a:lnTo>
                  <a:lnTo>
                    <a:pt x="84" y="3"/>
                  </a:lnTo>
                  <a:lnTo>
                    <a:pt x="88" y="7"/>
                  </a:lnTo>
                  <a:lnTo>
                    <a:pt x="88" y="10"/>
                  </a:lnTo>
                  <a:lnTo>
                    <a:pt x="95" y="14"/>
                  </a:lnTo>
                  <a:lnTo>
                    <a:pt x="96" y="18"/>
                  </a:lnTo>
                  <a:lnTo>
                    <a:pt x="102" y="20"/>
                  </a:lnTo>
                  <a:lnTo>
                    <a:pt x="105" y="22"/>
                  </a:lnTo>
                  <a:lnTo>
                    <a:pt x="107" y="25"/>
                  </a:lnTo>
                  <a:lnTo>
                    <a:pt x="108" y="23"/>
                  </a:lnTo>
                  <a:lnTo>
                    <a:pt x="115" y="33"/>
                  </a:lnTo>
                  <a:lnTo>
                    <a:pt x="130" y="40"/>
                  </a:lnTo>
                  <a:lnTo>
                    <a:pt x="135" y="40"/>
                  </a:lnTo>
                  <a:lnTo>
                    <a:pt x="134" y="41"/>
                  </a:lnTo>
                  <a:lnTo>
                    <a:pt x="134" y="44"/>
                  </a:lnTo>
                  <a:lnTo>
                    <a:pt x="13" y="112"/>
                  </a:lnTo>
                  <a:lnTo>
                    <a:pt x="12" y="111"/>
                  </a:lnTo>
                  <a:lnTo>
                    <a:pt x="13" y="112"/>
                  </a:lnTo>
                  <a:lnTo>
                    <a:pt x="134" y="4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5357283" y="3425099"/>
              <a:ext cx="23394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2147483647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13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5425514" y="3243813"/>
              <a:ext cx="226137" cy="233917"/>
            </a:xfrm>
            <a:custGeom>
              <a:avLst/>
              <a:gdLst>
                <a:gd name="T0" fmla="*/ 2147483647 w 140"/>
                <a:gd name="T1" fmla="*/ 2147483647 h 145"/>
                <a:gd name="T2" fmla="*/ 2147483647 w 140"/>
                <a:gd name="T3" fmla="*/ 2147483647 h 145"/>
                <a:gd name="T4" fmla="*/ 2147483647 w 140"/>
                <a:gd name="T5" fmla="*/ 2147483647 h 145"/>
                <a:gd name="T6" fmla="*/ 2147483647 w 140"/>
                <a:gd name="T7" fmla="*/ 2147483647 h 145"/>
                <a:gd name="T8" fmla="*/ 2147483647 w 140"/>
                <a:gd name="T9" fmla="*/ 2147483647 h 145"/>
                <a:gd name="T10" fmla="*/ 2147483647 w 140"/>
                <a:gd name="T11" fmla="*/ 2147483647 h 145"/>
                <a:gd name="T12" fmla="*/ 2147483647 w 140"/>
                <a:gd name="T13" fmla="*/ 2147483647 h 145"/>
                <a:gd name="T14" fmla="*/ 2147483647 w 140"/>
                <a:gd name="T15" fmla="*/ 2147483647 h 145"/>
                <a:gd name="T16" fmla="*/ 2147483647 w 140"/>
                <a:gd name="T17" fmla="*/ 2147483647 h 145"/>
                <a:gd name="T18" fmla="*/ 2147483647 w 140"/>
                <a:gd name="T19" fmla="*/ 2147483647 h 145"/>
                <a:gd name="T20" fmla="*/ 2147483647 w 140"/>
                <a:gd name="T21" fmla="*/ 2147483647 h 145"/>
                <a:gd name="T22" fmla="*/ 2147483647 w 140"/>
                <a:gd name="T23" fmla="*/ 2147483647 h 145"/>
                <a:gd name="T24" fmla="*/ 2147483647 w 140"/>
                <a:gd name="T25" fmla="*/ 2147483647 h 145"/>
                <a:gd name="T26" fmla="*/ 2147483647 w 140"/>
                <a:gd name="T27" fmla="*/ 2147483647 h 145"/>
                <a:gd name="T28" fmla="*/ 2147483647 w 140"/>
                <a:gd name="T29" fmla="*/ 2147483647 h 145"/>
                <a:gd name="T30" fmla="*/ 2147483647 w 140"/>
                <a:gd name="T31" fmla="*/ 2147483647 h 145"/>
                <a:gd name="T32" fmla="*/ 2147483647 w 140"/>
                <a:gd name="T33" fmla="*/ 2147483647 h 145"/>
                <a:gd name="T34" fmla="*/ 2147483647 w 140"/>
                <a:gd name="T35" fmla="*/ 2147483647 h 145"/>
                <a:gd name="T36" fmla="*/ 2147483647 w 140"/>
                <a:gd name="T37" fmla="*/ 2147483647 h 145"/>
                <a:gd name="T38" fmla="*/ 2147483647 w 140"/>
                <a:gd name="T39" fmla="*/ 2147483647 h 145"/>
                <a:gd name="T40" fmla="*/ 2147483647 w 140"/>
                <a:gd name="T41" fmla="*/ 2147483647 h 145"/>
                <a:gd name="T42" fmla="*/ 2147483647 w 140"/>
                <a:gd name="T43" fmla="*/ 2147483647 h 145"/>
                <a:gd name="T44" fmla="*/ 2147483647 w 140"/>
                <a:gd name="T45" fmla="*/ 2147483647 h 145"/>
                <a:gd name="T46" fmla="*/ 2147483647 w 140"/>
                <a:gd name="T47" fmla="*/ 2147483647 h 145"/>
                <a:gd name="T48" fmla="*/ 2147483647 w 140"/>
                <a:gd name="T49" fmla="*/ 2147483647 h 145"/>
                <a:gd name="T50" fmla="*/ 2147483647 w 140"/>
                <a:gd name="T51" fmla="*/ 2147483647 h 145"/>
                <a:gd name="T52" fmla="*/ 2147483647 w 140"/>
                <a:gd name="T53" fmla="*/ 2147483647 h 145"/>
                <a:gd name="T54" fmla="*/ 2147483647 w 140"/>
                <a:gd name="T55" fmla="*/ 2147483647 h 145"/>
                <a:gd name="T56" fmla="*/ 2147483647 w 140"/>
                <a:gd name="T57" fmla="*/ 2147483647 h 145"/>
                <a:gd name="T58" fmla="*/ 2147483647 w 140"/>
                <a:gd name="T59" fmla="*/ 2147483647 h 145"/>
                <a:gd name="T60" fmla="*/ 2147483647 w 140"/>
                <a:gd name="T61" fmla="*/ 2147483647 h 145"/>
                <a:gd name="T62" fmla="*/ 2147483647 w 140"/>
                <a:gd name="T63" fmla="*/ 2147483647 h 145"/>
                <a:gd name="T64" fmla="*/ 2147483647 w 140"/>
                <a:gd name="T65" fmla="*/ 2147483647 h 145"/>
                <a:gd name="T66" fmla="*/ 2147483647 w 140"/>
                <a:gd name="T67" fmla="*/ 2147483647 h 145"/>
                <a:gd name="T68" fmla="*/ 2147483647 w 140"/>
                <a:gd name="T69" fmla="*/ 0 h 145"/>
                <a:gd name="T70" fmla="*/ 2147483647 w 140"/>
                <a:gd name="T71" fmla="*/ 2147483647 h 1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145"/>
                <a:gd name="T110" fmla="*/ 140 w 140"/>
                <a:gd name="T111" fmla="*/ 145 h 1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145">
                  <a:moveTo>
                    <a:pt x="84" y="15"/>
                  </a:moveTo>
                  <a:lnTo>
                    <a:pt x="81" y="19"/>
                  </a:lnTo>
                  <a:lnTo>
                    <a:pt x="84" y="19"/>
                  </a:lnTo>
                  <a:lnTo>
                    <a:pt x="84" y="22"/>
                  </a:lnTo>
                  <a:lnTo>
                    <a:pt x="76" y="24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75" y="40"/>
                  </a:lnTo>
                  <a:lnTo>
                    <a:pt x="81" y="46"/>
                  </a:lnTo>
                  <a:lnTo>
                    <a:pt x="93" y="52"/>
                  </a:lnTo>
                  <a:lnTo>
                    <a:pt x="92" y="59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123" y="89"/>
                  </a:lnTo>
                  <a:lnTo>
                    <a:pt x="131" y="99"/>
                  </a:lnTo>
                  <a:lnTo>
                    <a:pt x="139" y="116"/>
                  </a:lnTo>
                  <a:lnTo>
                    <a:pt x="134" y="122"/>
                  </a:lnTo>
                  <a:lnTo>
                    <a:pt x="127" y="114"/>
                  </a:lnTo>
                  <a:lnTo>
                    <a:pt x="122" y="114"/>
                  </a:lnTo>
                  <a:lnTo>
                    <a:pt x="118" y="120"/>
                  </a:lnTo>
                  <a:lnTo>
                    <a:pt x="122" y="127"/>
                  </a:lnTo>
                  <a:lnTo>
                    <a:pt x="115" y="131"/>
                  </a:lnTo>
                  <a:lnTo>
                    <a:pt x="115" y="136"/>
                  </a:lnTo>
                  <a:lnTo>
                    <a:pt x="109" y="144"/>
                  </a:lnTo>
                  <a:lnTo>
                    <a:pt x="105" y="139"/>
                  </a:lnTo>
                  <a:lnTo>
                    <a:pt x="106" y="131"/>
                  </a:lnTo>
                  <a:lnTo>
                    <a:pt x="103" y="127"/>
                  </a:lnTo>
                  <a:lnTo>
                    <a:pt x="103" y="126"/>
                  </a:lnTo>
                  <a:lnTo>
                    <a:pt x="109" y="126"/>
                  </a:lnTo>
                  <a:lnTo>
                    <a:pt x="108" y="109"/>
                  </a:lnTo>
                  <a:lnTo>
                    <a:pt x="101" y="107"/>
                  </a:lnTo>
                  <a:lnTo>
                    <a:pt x="99" y="103"/>
                  </a:lnTo>
                  <a:lnTo>
                    <a:pt x="78" y="90"/>
                  </a:lnTo>
                  <a:lnTo>
                    <a:pt x="73" y="81"/>
                  </a:lnTo>
                  <a:lnTo>
                    <a:pt x="66" y="74"/>
                  </a:lnTo>
                  <a:lnTo>
                    <a:pt x="44" y="52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4" y="43"/>
                  </a:lnTo>
                  <a:lnTo>
                    <a:pt x="36" y="40"/>
                  </a:lnTo>
                  <a:lnTo>
                    <a:pt x="16" y="49"/>
                  </a:lnTo>
                  <a:lnTo>
                    <a:pt x="10" y="49"/>
                  </a:lnTo>
                  <a:lnTo>
                    <a:pt x="12" y="43"/>
                  </a:lnTo>
                  <a:lnTo>
                    <a:pt x="5" y="35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10" y="24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25" y="16"/>
                  </a:lnTo>
                  <a:lnTo>
                    <a:pt x="22" y="13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31" y="16"/>
                  </a:lnTo>
                  <a:lnTo>
                    <a:pt x="34" y="16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40" y="7"/>
                  </a:lnTo>
                  <a:lnTo>
                    <a:pt x="40" y="9"/>
                  </a:lnTo>
                  <a:lnTo>
                    <a:pt x="39" y="13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4" y="13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47" y="6"/>
                  </a:lnTo>
                  <a:lnTo>
                    <a:pt x="47" y="3"/>
                  </a:lnTo>
                  <a:lnTo>
                    <a:pt x="55" y="3"/>
                  </a:lnTo>
                  <a:lnTo>
                    <a:pt x="63" y="0"/>
                  </a:lnTo>
                  <a:lnTo>
                    <a:pt x="66" y="6"/>
                  </a:lnTo>
                  <a:lnTo>
                    <a:pt x="76" y="13"/>
                  </a:lnTo>
                  <a:lnTo>
                    <a:pt x="84" y="1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5534684" y="3464085"/>
              <a:ext cx="56535" cy="33138"/>
            </a:xfrm>
            <a:custGeom>
              <a:avLst/>
              <a:gdLst>
                <a:gd name="T0" fmla="*/ 2147483647 w 35"/>
                <a:gd name="T1" fmla="*/ 2147483647 h 20"/>
                <a:gd name="T2" fmla="*/ 0 w 35"/>
                <a:gd name="T3" fmla="*/ 2147483647 h 20"/>
                <a:gd name="T4" fmla="*/ 2147483647 w 35"/>
                <a:gd name="T5" fmla="*/ 2147483647 h 20"/>
                <a:gd name="T6" fmla="*/ 0 w 35"/>
                <a:gd name="T7" fmla="*/ 2147483647 h 20"/>
                <a:gd name="T8" fmla="*/ 2147483647 w 35"/>
                <a:gd name="T9" fmla="*/ 2147483647 h 20"/>
                <a:gd name="T10" fmla="*/ 2147483647 w 35"/>
                <a:gd name="T11" fmla="*/ 2147483647 h 20"/>
                <a:gd name="T12" fmla="*/ 2147483647 w 35"/>
                <a:gd name="T13" fmla="*/ 2147483647 h 20"/>
                <a:gd name="T14" fmla="*/ 2147483647 w 35"/>
                <a:gd name="T15" fmla="*/ 2147483647 h 20"/>
                <a:gd name="T16" fmla="*/ 2147483647 w 35"/>
                <a:gd name="T17" fmla="*/ 2147483647 h 20"/>
                <a:gd name="T18" fmla="*/ 2147483647 w 35"/>
                <a:gd name="T19" fmla="*/ 2147483647 h 20"/>
                <a:gd name="T20" fmla="*/ 2147483647 w 35"/>
                <a:gd name="T21" fmla="*/ 2147483647 h 20"/>
                <a:gd name="T22" fmla="*/ 2147483647 w 35"/>
                <a:gd name="T23" fmla="*/ 2147483647 h 20"/>
                <a:gd name="T24" fmla="*/ 2147483647 w 35"/>
                <a:gd name="T25" fmla="*/ 2147483647 h 20"/>
                <a:gd name="T26" fmla="*/ 2147483647 w 35"/>
                <a:gd name="T27" fmla="*/ 0 h 20"/>
                <a:gd name="T28" fmla="*/ 2147483647 w 35"/>
                <a:gd name="T29" fmla="*/ 2147483647 h 20"/>
                <a:gd name="T30" fmla="*/ 2147483647 w 35"/>
                <a:gd name="T31" fmla="*/ 2147483647 h 20"/>
                <a:gd name="T32" fmla="*/ 2147483647 w 35"/>
                <a:gd name="T33" fmla="*/ 2147483647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20"/>
                <a:gd name="T53" fmla="*/ 35 w 35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20">
                  <a:moveTo>
                    <a:pt x="6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7" y="13"/>
                  </a:lnTo>
                  <a:lnTo>
                    <a:pt x="19" y="16"/>
                  </a:lnTo>
                  <a:lnTo>
                    <a:pt x="22" y="19"/>
                  </a:lnTo>
                  <a:lnTo>
                    <a:pt x="32" y="15"/>
                  </a:lnTo>
                  <a:lnTo>
                    <a:pt x="32" y="13"/>
                  </a:lnTo>
                  <a:lnTo>
                    <a:pt x="30" y="10"/>
                  </a:lnTo>
                  <a:lnTo>
                    <a:pt x="32" y="3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5" y="3"/>
                  </a:lnTo>
                  <a:lnTo>
                    <a:pt x="6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5458655" y="3382214"/>
              <a:ext cx="38989" cy="62378"/>
            </a:xfrm>
            <a:custGeom>
              <a:avLst/>
              <a:gdLst>
                <a:gd name="T0" fmla="*/ 2147483647 w 22"/>
                <a:gd name="T1" fmla="*/ 0 h 39"/>
                <a:gd name="T2" fmla="*/ 2147483647 w 22"/>
                <a:gd name="T3" fmla="*/ 2147483647 h 39"/>
                <a:gd name="T4" fmla="*/ 2147483647 w 22"/>
                <a:gd name="T5" fmla="*/ 2147483647 h 39"/>
                <a:gd name="T6" fmla="*/ 0 w 22"/>
                <a:gd name="T7" fmla="*/ 2147483647 h 39"/>
                <a:gd name="T8" fmla="*/ 2147483647 w 22"/>
                <a:gd name="T9" fmla="*/ 2147483647 h 39"/>
                <a:gd name="T10" fmla="*/ 2147483647 w 22"/>
                <a:gd name="T11" fmla="*/ 2147483647 h 39"/>
                <a:gd name="T12" fmla="*/ 0 w 22"/>
                <a:gd name="T13" fmla="*/ 2147483647 h 39"/>
                <a:gd name="T14" fmla="*/ 0 w 22"/>
                <a:gd name="T15" fmla="*/ 2147483647 h 39"/>
                <a:gd name="T16" fmla="*/ 2147483647 w 22"/>
                <a:gd name="T17" fmla="*/ 2147483647 h 39"/>
                <a:gd name="T18" fmla="*/ 2147483647 w 22"/>
                <a:gd name="T19" fmla="*/ 2147483647 h 39"/>
                <a:gd name="T20" fmla="*/ 2147483647 w 22"/>
                <a:gd name="T21" fmla="*/ 2147483647 h 39"/>
                <a:gd name="T22" fmla="*/ 2147483647 w 22"/>
                <a:gd name="T23" fmla="*/ 2147483647 h 39"/>
                <a:gd name="T24" fmla="*/ 2147483647 w 22"/>
                <a:gd name="T25" fmla="*/ 2147483647 h 39"/>
                <a:gd name="T26" fmla="*/ 2147483647 w 22"/>
                <a:gd name="T27" fmla="*/ 2147483647 h 39"/>
                <a:gd name="T28" fmla="*/ 2147483647 w 22"/>
                <a:gd name="T29" fmla="*/ 2147483647 h 39"/>
                <a:gd name="T30" fmla="*/ 2147483647 w 22"/>
                <a:gd name="T31" fmla="*/ 2147483647 h 39"/>
                <a:gd name="T32" fmla="*/ 2147483647 w 22"/>
                <a:gd name="T33" fmla="*/ 2147483647 h 39"/>
                <a:gd name="T34" fmla="*/ 2147483647 w 22"/>
                <a:gd name="T35" fmla="*/ 2147483647 h 39"/>
                <a:gd name="T36" fmla="*/ 2147483647 w 22"/>
                <a:gd name="T37" fmla="*/ 0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"/>
                <a:gd name="T58" fmla="*/ 0 h 39"/>
                <a:gd name="T59" fmla="*/ 22 w 2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" h="39">
                  <a:moveTo>
                    <a:pt x="16" y="0"/>
                  </a:moveTo>
                  <a:lnTo>
                    <a:pt x="10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35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4" y="33"/>
                  </a:lnTo>
                  <a:lnTo>
                    <a:pt x="16" y="30"/>
                  </a:lnTo>
                  <a:lnTo>
                    <a:pt x="20" y="32"/>
                  </a:lnTo>
                  <a:lnTo>
                    <a:pt x="20" y="20"/>
                  </a:lnTo>
                  <a:lnTo>
                    <a:pt x="17" y="16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7"/>
                  </a:lnTo>
                  <a:lnTo>
                    <a:pt x="1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5462555" y="3327633"/>
              <a:ext cx="35090" cy="56529"/>
            </a:xfrm>
            <a:custGeom>
              <a:avLst/>
              <a:gdLst>
                <a:gd name="T0" fmla="*/ 2147483647 w 21"/>
                <a:gd name="T1" fmla="*/ 2147483647 h 34"/>
                <a:gd name="T2" fmla="*/ 2147483647 w 21"/>
                <a:gd name="T3" fmla="*/ 2147483647 h 34"/>
                <a:gd name="T4" fmla="*/ 0 w 21"/>
                <a:gd name="T5" fmla="*/ 2147483647 h 34"/>
                <a:gd name="T6" fmla="*/ 2147483647 w 21"/>
                <a:gd name="T7" fmla="*/ 2147483647 h 34"/>
                <a:gd name="T8" fmla="*/ 2147483647 w 21"/>
                <a:gd name="T9" fmla="*/ 2147483647 h 34"/>
                <a:gd name="T10" fmla="*/ 2147483647 w 21"/>
                <a:gd name="T11" fmla="*/ 2147483647 h 34"/>
                <a:gd name="T12" fmla="*/ 2147483647 w 21"/>
                <a:gd name="T13" fmla="*/ 2147483647 h 34"/>
                <a:gd name="T14" fmla="*/ 2147483647 w 21"/>
                <a:gd name="T15" fmla="*/ 2147483647 h 34"/>
                <a:gd name="T16" fmla="*/ 2147483647 w 21"/>
                <a:gd name="T17" fmla="*/ 2147483647 h 34"/>
                <a:gd name="T18" fmla="*/ 2147483647 w 21"/>
                <a:gd name="T19" fmla="*/ 2147483647 h 34"/>
                <a:gd name="T20" fmla="*/ 2147483647 w 21"/>
                <a:gd name="T21" fmla="*/ 2147483647 h 34"/>
                <a:gd name="T22" fmla="*/ 2147483647 w 21"/>
                <a:gd name="T23" fmla="*/ 2147483647 h 34"/>
                <a:gd name="T24" fmla="*/ 2147483647 w 21"/>
                <a:gd name="T25" fmla="*/ 0 h 34"/>
                <a:gd name="T26" fmla="*/ 2147483647 w 21"/>
                <a:gd name="T27" fmla="*/ 2147483647 h 34"/>
                <a:gd name="T28" fmla="*/ 2147483647 w 21"/>
                <a:gd name="T29" fmla="*/ 2147483647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34"/>
                <a:gd name="T47" fmla="*/ 21 w 21"/>
                <a:gd name="T48" fmla="*/ 34 h 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34">
                  <a:moveTo>
                    <a:pt x="6" y="5"/>
                  </a:moveTo>
                  <a:lnTo>
                    <a:pt x="3" y="5"/>
                  </a:lnTo>
                  <a:lnTo>
                    <a:pt x="0" y="11"/>
                  </a:lnTo>
                  <a:lnTo>
                    <a:pt x="3" y="19"/>
                  </a:lnTo>
                  <a:lnTo>
                    <a:pt x="6" y="25"/>
                  </a:lnTo>
                  <a:lnTo>
                    <a:pt x="5" y="24"/>
                  </a:lnTo>
                  <a:lnTo>
                    <a:pt x="11" y="33"/>
                  </a:lnTo>
                  <a:lnTo>
                    <a:pt x="16" y="24"/>
                  </a:lnTo>
                  <a:lnTo>
                    <a:pt x="20" y="22"/>
                  </a:lnTo>
                  <a:lnTo>
                    <a:pt x="18" y="11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1" y="0"/>
                  </a:lnTo>
                  <a:lnTo>
                    <a:pt x="6" y="1"/>
                  </a:lnTo>
                  <a:lnTo>
                    <a:pt x="6" y="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5482050" y="3154145"/>
              <a:ext cx="144261" cy="93567"/>
            </a:xfrm>
            <a:custGeom>
              <a:avLst/>
              <a:gdLst>
                <a:gd name="T0" fmla="*/ 2147483647 w 91"/>
                <a:gd name="T1" fmla="*/ 2147483647 h 58"/>
                <a:gd name="T2" fmla="*/ 2147483647 w 91"/>
                <a:gd name="T3" fmla="*/ 2147483647 h 58"/>
                <a:gd name="T4" fmla="*/ 2147483647 w 91"/>
                <a:gd name="T5" fmla="*/ 2147483647 h 58"/>
                <a:gd name="T6" fmla="*/ 2147483647 w 91"/>
                <a:gd name="T7" fmla="*/ 2147483647 h 58"/>
                <a:gd name="T8" fmla="*/ 2147483647 w 91"/>
                <a:gd name="T9" fmla="*/ 2147483647 h 58"/>
                <a:gd name="T10" fmla="*/ 2147483647 w 91"/>
                <a:gd name="T11" fmla="*/ 2147483647 h 58"/>
                <a:gd name="T12" fmla="*/ 2147483647 w 91"/>
                <a:gd name="T13" fmla="*/ 2147483647 h 58"/>
                <a:gd name="T14" fmla="*/ 2147483647 w 91"/>
                <a:gd name="T15" fmla="*/ 2147483647 h 58"/>
                <a:gd name="T16" fmla="*/ 0 w 91"/>
                <a:gd name="T17" fmla="*/ 2147483647 h 58"/>
                <a:gd name="T18" fmla="*/ 2147483647 w 91"/>
                <a:gd name="T19" fmla="*/ 2147483647 h 58"/>
                <a:gd name="T20" fmla="*/ 2147483647 w 91"/>
                <a:gd name="T21" fmla="*/ 2147483647 h 58"/>
                <a:gd name="T22" fmla="*/ 2147483647 w 91"/>
                <a:gd name="T23" fmla="*/ 2147483647 h 58"/>
                <a:gd name="T24" fmla="*/ 2147483647 w 91"/>
                <a:gd name="T25" fmla="*/ 2147483647 h 58"/>
                <a:gd name="T26" fmla="*/ 2147483647 w 91"/>
                <a:gd name="T27" fmla="*/ 2147483647 h 58"/>
                <a:gd name="T28" fmla="*/ 2147483647 w 91"/>
                <a:gd name="T29" fmla="*/ 2147483647 h 58"/>
                <a:gd name="T30" fmla="*/ 2147483647 w 91"/>
                <a:gd name="T31" fmla="*/ 2147483647 h 58"/>
                <a:gd name="T32" fmla="*/ 2147483647 w 91"/>
                <a:gd name="T33" fmla="*/ 2147483647 h 58"/>
                <a:gd name="T34" fmla="*/ 2147483647 w 91"/>
                <a:gd name="T35" fmla="*/ 2147483647 h 58"/>
                <a:gd name="T36" fmla="*/ 2147483647 w 91"/>
                <a:gd name="T37" fmla="*/ 0 h 58"/>
                <a:gd name="T38" fmla="*/ 2147483647 w 91"/>
                <a:gd name="T39" fmla="*/ 2147483647 h 58"/>
                <a:gd name="T40" fmla="*/ 2147483647 w 91"/>
                <a:gd name="T41" fmla="*/ 2147483647 h 58"/>
                <a:gd name="T42" fmla="*/ 2147483647 w 91"/>
                <a:gd name="T43" fmla="*/ 2147483647 h 58"/>
                <a:gd name="T44" fmla="*/ 2147483647 w 91"/>
                <a:gd name="T45" fmla="*/ 2147483647 h 58"/>
                <a:gd name="T46" fmla="*/ 2147483647 w 91"/>
                <a:gd name="T47" fmla="*/ 2147483647 h 58"/>
                <a:gd name="T48" fmla="*/ 2147483647 w 91"/>
                <a:gd name="T49" fmla="*/ 2147483647 h 58"/>
                <a:gd name="T50" fmla="*/ 2147483647 w 91"/>
                <a:gd name="T51" fmla="*/ 2147483647 h 58"/>
                <a:gd name="T52" fmla="*/ 2147483647 w 91"/>
                <a:gd name="T53" fmla="*/ 2147483647 h 58"/>
                <a:gd name="T54" fmla="*/ 2147483647 w 91"/>
                <a:gd name="T55" fmla="*/ 2147483647 h 58"/>
                <a:gd name="T56" fmla="*/ 2147483647 w 91"/>
                <a:gd name="T57" fmla="*/ 2147483647 h 58"/>
                <a:gd name="T58" fmla="*/ 2147483647 w 91"/>
                <a:gd name="T59" fmla="*/ 2147483647 h 58"/>
                <a:gd name="T60" fmla="*/ 2147483647 w 91"/>
                <a:gd name="T61" fmla="*/ 2147483647 h 58"/>
                <a:gd name="T62" fmla="*/ 2147483647 w 91"/>
                <a:gd name="T63" fmla="*/ 2147483647 h 58"/>
                <a:gd name="T64" fmla="*/ 2147483647 w 91"/>
                <a:gd name="T65" fmla="*/ 2147483647 h 58"/>
                <a:gd name="T66" fmla="*/ 2147483647 w 91"/>
                <a:gd name="T67" fmla="*/ 2147483647 h 58"/>
                <a:gd name="T68" fmla="*/ 2147483647 w 91"/>
                <a:gd name="T69" fmla="*/ 2147483647 h 58"/>
                <a:gd name="T70" fmla="*/ 2147483647 w 91"/>
                <a:gd name="T71" fmla="*/ 2147483647 h 58"/>
                <a:gd name="T72" fmla="*/ 2147483647 w 91"/>
                <a:gd name="T73" fmla="*/ 2147483647 h 58"/>
                <a:gd name="T74" fmla="*/ 2147483647 w 91"/>
                <a:gd name="T75" fmla="*/ 2147483647 h 58"/>
                <a:gd name="T76" fmla="*/ 2147483647 w 91"/>
                <a:gd name="T77" fmla="*/ 2147483647 h 58"/>
                <a:gd name="T78" fmla="*/ 2147483647 w 91"/>
                <a:gd name="T79" fmla="*/ 2147483647 h 5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1"/>
                <a:gd name="T121" fmla="*/ 0 h 58"/>
                <a:gd name="T122" fmla="*/ 91 w 91"/>
                <a:gd name="T123" fmla="*/ 58 h 5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1" h="58">
                  <a:moveTo>
                    <a:pt x="32" y="57"/>
                  </a:moveTo>
                  <a:lnTo>
                    <a:pt x="29" y="54"/>
                  </a:lnTo>
                  <a:lnTo>
                    <a:pt x="14" y="54"/>
                  </a:lnTo>
                  <a:lnTo>
                    <a:pt x="14" y="57"/>
                  </a:lnTo>
                  <a:lnTo>
                    <a:pt x="11" y="57"/>
                  </a:lnTo>
                  <a:lnTo>
                    <a:pt x="11" y="54"/>
                  </a:lnTo>
                  <a:lnTo>
                    <a:pt x="5" y="54"/>
                  </a:lnTo>
                  <a:lnTo>
                    <a:pt x="7" y="49"/>
                  </a:lnTo>
                  <a:lnTo>
                    <a:pt x="0" y="37"/>
                  </a:lnTo>
                  <a:lnTo>
                    <a:pt x="8" y="36"/>
                  </a:lnTo>
                  <a:lnTo>
                    <a:pt x="18" y="30"/>
                  </a:lnTo>
                  <a:lnTo>
                    <a:pt x="25" y="31"/>
                  </a:lnTo>
                  <a:lnTo>
                    <a:pt x="27" y="28"/>
                  </a:lnTo>
                  <a:lnTo>
                    <a:pt x="25" y="25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0" y="5"/>
                  </a:lnTo>
                  <a:lnTo>
                    <a:pt x="60" y="7"/>
                  </a:lnTo>
                  <a:lnTo>
                    <a:pt x="64" y="4"/>
                  </a:lnTo>
                  <a:lnTo>
                    <a:pt x="64" y="2"/>
                  </a:lnTo>
                  <a:lnTo>
                    <a:pt x="71" y="2"/>
                  </a:lnTo>
                  <a:lnTo>
                    <a:pt x="71" y="4"/>
                  </a:lnTo>
                  <a:lnTo>
                    <a:pt x="68" y="5"/>
                  </a:lnTo>
                  <a:lnTo>
                    <a:pt x="72" y="9"/>
                  </a:lnTo>
                  <a:lnTo>
                    <a:pt x="85" y="9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83" y="22"/>
                  </a:lnTo>
                  <a:lnTo>
                    <a:pt x="85" y="31"/>
                  </a:lnTo>
                  <a:lnTo>
                    <a:pt x="80" y="37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60" y="45"/>
                  </a:lnTo>
                  <a:lnTo>
                    <a:pt x="39" y="54"/>
                  </a:lnTo>
                  <a:lnTo>
                    <a:pt x="35" y="55"/>
                  </a:lnTo>
                  <a:lnTo>
                    <a:pt x="32" y="5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5419667" y="3218472"/>
              <a:ext cx="76028" cy="62378"/>
            </a:xfrm>
            <a:custGeom>
              <a:avLst/>
              <a:gdLst>
                <a:gd name="T0" fmla="*/ 2147483647 w 46"/>
                <a:gd name="T1" fmla="*/ 2147483647 h 39"/>
                <a:gd name="T2" fmla="*/ 2147483647 w 46"/>
                <a:gd name="T3" fmla="*/ 2147483647 h 39"/>
                <a:gd name="T4" fmla="*/ 2147483647 w 46"/>
                <a:gd name="T5" fmla="*/ 2147483647 h 39"/>
                <a:gd name="T6" fmla="*/ 0 w 46"/>
                <a:gd name="T7" fmla="*/ 2147483647 h 39"/>
                <a:gd name="T8" fmla="*/ 2147483647 w 46"/>
                <a:gd name="T9" fmla="*/ 2147483647 h 39"/>
                <a:gd name="T10" fmla="*/ 2147483647 w 46"/>
                <a:gd name="T11" fmla="*/ 2147483647 h 39"/>
                <a:gd name="T12" fmla="*/ 2147483647 w 46"/>
                <a:gd name="T13" fmla="*/ 2147483647 h 39"/>
                <a:gd name="T14" fmla="*/ 2147483647 w 46"/>
                <a:gd name="T15" fmla="*/ 2147483647 h 39"/>
                <a:gd name="T16" fmla="*/ 2147483647 w 46"/>
                <a:gd name="T17" fmla="*/ 2147483647 h 39"/>
                <a:gd name="T18" fmla="*/ 2147483647 w 46"/>
                <a:gd name="T19" fmla="*/ 2147483647 h 39"/>
                <a:gd name="T20" fmla="*/ 2147483647 w 46"/>
                <a:gd name="T21" fmla="*/ 2147483647 h 39"/>
                <a:gd name="T22" fmla="*/ 2147483647 w 46"/>
                <a:gd name="T23" fmla="*/ 2147483647 h 39"/>
                <a:gd name="T24" fmla="*/ 2147483647 w 46"/>
                <a:gd name="T25" fmla="*/ 2147483647 h 39"/>
                <a:gd name="T26" fmla="*/ 2147483647 w 46"/>
                <a:gd name="T27" fmla="*/ 2147483647 h 39"/>
                <a:gd name="T28" fmla="*/ 2147483647 w 46"/>
                <a:gd name="T29" fmla="*/ 2147483647 h 39"/>
                <a:gd name="T30" fmla="*/ 2147483647 w 46"/>
                <a:gd name="T31" fmla="*/ 2147483647 h 39"/>
                <a:gd name="T32" fmla="*/ 2147483647 w 46"/>
                <a:gd name="T33" fmla="*/ 2147483647 h 39"/>
                <a:gd name="T34" fmla="*/ 2147483647 w 46"/>
                <a:gd name="T35" fmla="*/ 2147483647 h 39"/>
                <a:gd name="T36" fmla="*/ 2147483647 w 46"/>
                <a:gd name="T37" fmla="*/ 2147483647 h 39"/>
                <a:gd name="T38" fmla="*/ 2147483647 w 46"/>
                <a:gd name="T39" fmla="*/ 2147483647 h 39"/>
                <a:gd name="T40" fmla="*/ 2147483647 w 46"/>
                <a:gd name="T41" fmla="*/ 2147483647 h 39"/>
                <a:gd name="T42" fmla="*/ 2147483647 w 46"/>
                <a:gd name="T43" fmla="*/ 2147483647 h 39"/>
                <a:gd name="T44" fmla="*/ 2147483647 w 46"/>
                <a:gd name="T45" fmla="*/ 2147483647 h 39"/>
                <a:gd name="T46" fmla="*/ 2147483647 w 46"/>
                <a:gd name="T47" fmla="*/ 2147483647 h 39"/>
                <a:gd name="T48" fmla="*/ 2147483647 w 46"/>
                <a:gd name="T49" fmla="*/ 2147483647 h 39"/>
                <a:gd name="T50" fmla="*/ 2147483647 w 46"/>
                <a:gd name="T51" fmla="*/ 2147483647 h 39"/>
                <a:gd name="T52" fmla="*/ 2147483647 w 46"/>
                <a:gd name="T53" fmla="*/ 2147483647 h 39"/>
                <a:gd name="T54" fmla="*/ 2147483647 w 46"/>
                <a:gd name="T55" fmla="*/ 2147483647 h 39"/>
                <a:gd name="T56" fmla="*/ 2147483647 w 46"/>
                <a:gd name="T57" fmla="*/ 2147483647 h 39"/>
                <a:gd name="T58" fmla="*/ 2147483647 w 46"/>
                <a:gd name="T59" fmla="*/ 2147483647 h 39"/>
                <a:gd name="T60" fmla="*/ 2147483647 w 46"/>
                <a:gd name="T61" fmla="*/ 0 h 39"/>
                <a:gd name="T62" fmla="*/ 2147483647 w 46"/>
                <a:gd name="T63" fmla="*/ 2147483647 h 39"/>
                <a:gd name="T64" fmla="*/ 2147483647 w 46"/>
                <a:gd name="T65" fmla="*/ 2147483647 h 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"/>
                <a:gd name="T100" fmla="*/ 0 h 39"/>
                <a:gd name="T101" fmla="*/ 46 w 46"/>
                <a:gd name="T102" fmla="*/ 39 h 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" h="39">
                  <a:moveTo>
                    <a:pt x="23" y="5"/>
                  </a:moveTo>
                  <a:lnTo>
                    <a:pt x="15" y="8"/>
                  </a:lnTo>
                  <a:lnTo>
                    <a:pt x="5" y="14"/>
                  </a:lnTo>
                  <a:lnTo>
                    <a:pt x="0" y="26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3" y="37"/>
                  </a:lnTo>
                  <a:lnTo>
                    <a:pt x="15" y="37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27" y="29"/>
                  </a:lnTo>
                  <a:lnTo>
                    <a:pt x="23" y="26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32" y="29"/>
                  </a:lnTo>
                  <a:lnTo>
                    <a:pt x="38" y="28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41" y="21"/>
                  </a:lnTo>
                  <a:lnTo>
                    <a:pt x="41" y="23"/>
                  </a:lnTo>
                  <a:lnTo>
                    <a:pt x="40" y="26"/>
                  </a:lnTo>
                  <a:lnTo>
                    <a:pt x="43" y="26"/>
                  </a:lnTo>
                  <a:lnTo>
                    <a:pt x="45" y="25"/>
                  </a:lnTo>
                  <a:lnTo>
                    <a:pt x="43" y="21"/>
                  </a:lnTo>
                  <a:lnTo>
                    <a:pt x="45" y="20"/>
                  </a:lnTo>
                  <a:lnTo>
                    <a:pt x="45" y="16"/>
                  </a:lnTo>
                  <a:lnTo>
                    <a:pt x="41" y="16"/>
                  </a:lnTo>
                  <a:lnTo>
                    <a:pt x="40" y="17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35" y="0"/>
                  </a:lnTo>
                  <a:lnTo>
                    <a:pt x="29" y="2"/>
                  </a:lnTo>
                  <a:lnTo>
                    <a:pt x="23" y="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5226669" y="3085920"/>
              <a:ext cx="274875" cy="286547"/>
            </a:xfrm>
            <a:custGeom>
              <a:avLst/>
              <a:gdLst>
                <a:gd name="T0" fmla="*/ 2147483647 w 170"/>
                <a:gd name="T1" fmla="*/ 2147483647 h 176"/>
                <a:gd name="T2" fmla="*/ 2147483647 w 170"/>
                <a:gd name="T3" fmla="*/ 2147483647 h 176"/>
                <a:gd name="T4" fmla="*/ 2147483647 w 170"/>
                <a:gd name="T5" fmla="*/ 2147483647 h 176"/>
                <a:gd name="T6" fmla="*/ 2147483647 w 170"/>
                <a:gd name="T7" fmla="*/ 2147483647 h 176"/>
                <a:gd name="T8" fmla="*/ 2147483647 w 170"/>
                <a:gd name="T9" fmla="*/ 2147483647 h 176"/>
                <a:gd name="T10" fmla="*/ 2147483647 w 170"/>
                <a:gd name="T11" fmla="*/ 2147483647 h 176"/>
                <a:gd name="T12" fmla="*/ 2147483647 w 170"/>
                <a:gd name="T13" fmla="*/ 2147483647 h 176"/>
                <a:gd name="T14" fmla="*/ 2147483647 w 170"/>
                <a:gd name="T15" fmla="*/ 2147483647 h 176"/>
                <a:gd name="T16" fmla="*/ 2147483647 w 170"/>
                <a:gd name="T17" fmla="*/ 2147483647 h 176"/>
                <a:gd name="T18" fmla="*/ 2147483647 w 170"/>
                <a:gd name="T19" fmla="*/ 2147483647 h 176"/>
                <a:gd name="T20" fmla="*/ 2147483647 w 170"/>
                <a:gd name="T21" fmla="*/ 2147483647 h 176"/>
                <a:gd name="T22" fmla="*/ 2147483647 w 170"/>
                <a:gd name="T23" fmla="*/ 2147483647 h 176"/>
                <a:gd name="T24" fmla="*/ 2147483647 w 170"/>
                <a:gd name="T25" fmla="*/ 2147483647 h 176"/>
                <a:gd name="T26" fmla="*/ 2147483647 w 170"/>
                <a:gd name="T27" fmla="*/ 2147483647 h 176"/>
                <a:gd name="T28" fmla="*/ 2147483647 w 170"/>
                <a:gd name="T29" fmla="*/ 2147483647 h 176"/>
                <a:gd name="T30" fmla="*/ 2147483647 w 170"/>
                <a:gd name="T31" fmla="*/ 2147483647 h 176"/>
                <a:gd name="T32" fmla="*/ 2147483647 w 170"/>
                <a:gd name="T33" fmla="*/ 2147483647 h 176"/>
                <a:gd name="T34" fmla="*/ 2147483647 w 170"/>
                <a:gd name="T35" fmla="*/ 2147483647 h 176"/>
                <a:gd name="T36" fmla="*/ 2147483647 w 170"/>
                <a:gd name="T37" fmla="*/ 2147483647 h 176"/>
                <a:gd name="T38" fmla="*/ 2147483647 w 170"/>
                <a:gd name="T39" fmla="*/ 2147483647 h 176"/>
                <a:gd name="T40" fmla="*/ 2147483647 w 170"/>
                <a:gd name="T41" fmla="*/ 2147483647 h 176"/>
                <a:gd name="T42" fmla="*/ 2147483647 w 170"/>
                <a:gd name="T43" fmla="*/ 2147483647 h 176"/>
                <a:gd name="T44" fmla="*/ 2147483647 w 170"/>
                <a:gd name="T45" fmla="*/ 2147483647 h 176"/>
                <a:gd name="T46" fmla="*/ 2147483647 w 170"/>
                <a:gd name="T47" fmla="*/ 2147483647 h 176"/>
                <a:gd name="T48" fmla="*/ 2147483647 w 170"/>
                <a:gd name="T49" fmla="*/ 2147483647 h 176"/>
                <a:gd name="T50" fmla="*/ 2147483647 w 170"/>
                <a:gd name="T51" fmla="*/ 2147483647 h 176"/>
                <a:gd name="T52" fmla="*/ 2147483647 w 170"/>
                <a:gd name="T53" fmla="*/ 2147483647 h 176"/>
                <a:gd name="T54" fmla="*/ 2147483647 w 170"/>
                <a:gd name="T55" fmla="*/ 2147483647 h 176"/>
                <a:gd name="T56" fmla="*/ 2147483647 w 170"/>
                <a:gd name="T57" fmla="*/ 2147483647 h 176"/>
                <a:gd name="T58" fmla="*/ 2147483647 w 170"/>
                <a:gd name="T59" fmla="*/ 2147483647 h 176"/>
                <a:gd name="T60" fmla="*/ 2147483647 w 170"/>
                <a:gd name="T61" fmla="*/ 2147483647 h 176"/>
                <a:gd name="T62" fmla="*/ 2147483647 w 170"/>
                <a:gd name="T63" fmla="*/ 2147483647 h 176"/>
                <a:gd name="T64" fmla="*/ 2147483647 w 170"/>
                <a:gd name="T65" fmla="*/ 2147483647 h 176"/>
                <a:gd name="T66" fmla="*/ 2147483647 w 170"/>
                <a:gd name="T67" fmla="*/ 2147483647 h 176"/>
                <a:gd name="T68" fmla="*/ 2147483647 w 170"/>
                <a:gd name="T69" fmla="*/ 2147483647 h 1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0"/>
                <a:gd name="T106" fmla="*/ 0 h 176"/>
                <a:gd name="T107" fmla="*/ 170 w 170"/>
                <a:gd name="T108" fmla="*/ 176 h 17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0" h="176">
                  <a:moveTo>
                    <a:pt x="149" y="111"/>
                  </a:moveTo>
                  <a:lnTo>
                    <a:pt x="149" y="130"/>
                  </a:lnTo>
                  <a:lnTo>
                    <a:pt x="153" y="130"/>
                  </a:lnTo>
                  <a:lnTo>
                    <a:pt x="162" y="138"/>
                  </a:lnTo>
                  <a:lnTo>
                    <a:pt x="159" y="144"/>
                  </a:lnTo>
                  <a:lnTo>
                    <a:pt x="149" y="148"/>
                  </a:lnTo>
                  <a:lnTo>
                    <a:pt x="149" y="151"/>
                  </a:lnTo>
                  <a:lnTo>
                    <a:pt x="131" y="151"/>
                  </a:lnTo>
                  <a:lnTo>
                    <a:pt x="119" y="148"/>
                  </a:lnTo>
                  <a:lnTo>
                    <a:pt x="109" y="153"/>
                  </a:lnTo>
                  <a:lnTo>
                    <a:pt x="109" y="167"/>
                  </a:lnTo>
                  <a:lnTo>
                    <a:pt x="102" y="175"/>
                  </a:lnTo>
                  <a:lnTo>
                    <a:pt x="96" y="175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0" y="158"/>
                  </a:lnTo>
                  <a:lnTo>
                    <a:pt x="67" y="160"/>
                  </a:lnTo>
                  <a:lnTo>
                    <a:pt x="65" y="156"/>
                  </a:lnTo>
                  <a:lnTo>
                    <a:pt x="61" y="154"/>
                  </a:lnTo>
                  <a:lnTo>
                    <a:pt x="55" y="153"/>
                  </a:lnTo>
                  <a:lnTo>
                    <a:pt x="54" y="151"/>
                  </a:lnTo>
                  <a:lnTo>
                    <a:pt x="45" y="147"/>
                  </a:lnTo>
                  <a:lnTo>
                    <a:pt x="45" y="144"/>
                  </a:lnTo>
                  <a:lnTo>
                    <a:pt x="40" y="139"/>
                  </a:lnTo>
                  <a:lnTo>
                    <a:pt x="40" y="138"/>
                  </a:lnTo>
                  <a:lnTo>
                    <a:pt x="44" y="136"/>
                  </a:lnTo>
                  <a:lnTo>
                    <a:pt x="45" y="92"/>
                  </a:lnTo>
                  <a:lnTo>
                    <a:pt x="40" y="82"/>
                  </a:lnTo>
                  <a:lnTo>
                    <a:pt x="34" y="77"/>
                  </a:lnTo>
                  <a:lnTo>
                    <a:pt x="34" y="74"/>
                  </a:lnTo>
                  <a:lnTo>
                    <a:pt x="24" y="69"/>
                  </a:lnTo>
                  <a:lnTo>
                    <a:pt x="24" y="65"/>
                  </a:lnTo>
                  <a:lnTo>
                    <a:pt x="4" y="56"/>
                  </a:lnTo>
                  <a:lnTo>
                    <a:pt x="4" y="58"/>
                  </a:lnTo>
                  <a:lnTo>
                    <a:pt x="0" y="52"/>
                  </a:lnTo>
                  <a:lnTo>
                    <a:pt x="6" y="47"/>
                  </a:lnTo>
                  <a:lnTo>
                    <a:pt x="6" y="45"/>
                  </a:lnTo>
                  <a:lnTo>
                    <a:pt x="17" y="49"/>
                  </a:lnTo>
                  <a:lnTo>
                    <a:pt x="15" y="37"/>
                  </a:lnTo>
                  <a:lnTo>
                    <a:pt x="24" y="35"/>
                  </a:lnTo>
                  <a:lnTo>
                    <a:pt x="37" y="35"/>
                  </a:lnTo>
                  <a:lnTo>
                    <a:pt x="48" y="32"/>
                  </a:lnTo>
                  <a:lnTo>
                    <a:pt x="60" y="25"/>
                  </a:lnTo>
                  <a:lnTo>
                    <a:pt x="70" y="27"/>
                  </a:lnTo>
                  <a:lnTo>
                    <a:pt x="67" y="27"/>
                  </a:lnTo>
                  <a:lnTo>
                    <a:pt x="75" y="17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102" y="0"/>
                  </a:lnTo>
                  <a:lnTo>
                    <a:pt x="109" y="8"/>
                  </a:lnTo>
                  <a:lnTo>
                    <a:pt x="119" y="17"/>
                  </a:lnTo>
                  <a:lnTo>
                    <a:pt x="116" y="27"/>
                  </a:lnTo>
                  <a:lnTo>
                    <a:pt x="121" y="32"/>
                  </a:lnTo>
                  <a:lnTo>
                    <a:pt x="129" y="34"/>
                  </a:lnTo>
                  <a:lnTo>
                    <a:pt x="131" y="35"/>
                  </a:lnTo>
                  <a:lnTo>
                    <a:pt x="132" y="40"/>
                  </a:lnTo>
                  <a:lnTo>
                    <a:pt x="132" y="43"/>
                  </a:lnTo>
                  <a:lnTo>
                    <a:pt x="138" y="49"/>
                  </a:lnTo>
                  <a:lnTo>
                    <a:pt x="145" y="51"/>
                  </a:lnTo>
                  <a:lnTo>
                    <a:pt x="162" y="58"/>
                  </a:lnTo>
                  <a:lnTo>
                    <a:pt x="169" y="61"/>
                  </a:lnTo>
                  <a:lnTo>
                    <a:pt x="169" y="65"/>
                  </a:lnTo>
                  <a:lnTo>
                    <a:pt x="165" y="77"/>
                  </a:lnTo>
                  <a:lnTo>
                    <a:pt x="162" y="88"/>
                  </a:lnTo>
                  <a:lnTo>
                    <a:pt x="163" y="88"/>
                  </a:lnTo>
                  <a:lnTo>
                    <a:pt x="149" y="98"/>
                  </a:lnTo>
                  <a:lnTo>
                    <a:pt x="143" y="108"/>
                  </a:lnTo>
                  <a:lnTo>
                    <a:pt x="143" y="110"/>
                  </a:lnTo>
                  <a:lnTo>
                    <a:pt x="146" y="107"/>
                  </a:lnTo>
                  <a:lnTo>
                    <a:pt x="149" y="107"/>
                  </a:lnTo>
                  <a:lnTo>
                    <a:pt x="149" y="11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5133095" y="3352974"/>
              <a:ext cx="62383" cy="140350"/>
            </a:xfrm>
            <a:custGeom>
              <a:avLst/>
              <a:gdLst>
                <a:gd name="T0" fmla="*/ 2147483647 w 36"/>
                <a:gd name="T1" fmla="*/ 2147483647 h 86"/>
                <a:gd name="T2" fmla="*/ 2147483647 w 36"/>
                <a:gd name="T3" fmla="*/ 2147483647 h 86"/>
                <a:gd name="T4" fmla="*/ 2147483647 w 36"/>
                <a:gd name="T5" fmla="*/ 2147483647 h 86"/>
                <a:gd name="T6" fmla="*/ 0 w 36"/>
                <a:gd name="T7" fmla="*/ 2147483647 h 86"/>
                <a:gd name="T8" fmla="*/ 2147483647 w 36"/>
                <a:gd name="T9" fmla="*/ 2147483647 h 86"/>
                <a:gd name="T10" fmla="*/ 2147483647 w 36"/>
                <a:gd name="T11" fmla="*/ 2147483647 h 86"/>
                <a:gd name="T12" fmla="*/ 2147483647 w 36"/>
                <a:gd name="T13" fmla="*/ 2147483647 h 86"/>
                <a:gd name="T14" fmla="*/ 2147483647 w 36"/>
                <a:gd name="T15" fmla="*/ 2147483647 h 86"/>
                <a:gd name="T16" fmla="*/ 2147483647 w 36"/>
                <a:gd name="T17" fmla="*/ 2147483647 h 86"/>
                <a:gd name="T18" fmla="*/ 2147483647 w 36"/>
                <a:gd name="T19" fmla="*/ 2147483647 h 86"/>
                <a:gd name="T20" fmla="*/ 2147483647 w 36"/>
                <a:gd name="T21" fmla="*/ 2147483647 h 86"/>
                <a:gd name="T22" fmla="*/ 2147483647 w 36"/>
                <a:gd name="T23" fmla="*/ 2147483647 h 86"/>
                <a:gd name="T24" fmla="*/ 2147483647 w 36"/>
                <a:gd name="T25" fmla="*/ 2147483647 h 86"/>
                <a:gd name="T26" fmla="*/ 2147483647 w 36"/>
                <a:gd name="T27" fmla="*/ 2147483647 h 86"/>
                <a:gd name="T28" fmla="*/ 2147483647 w 36"/>
                <a:gd name="T29" fmla="*/ 2147483647 h 86"/>
                <a:gd name="T30" fmla="*/ 2147483647 w 36"/>
                <a:gd name="T31" fmla="*/ 2147483647 h 86"/>
                <a:gd name="T32" fmla="*/ 2147483647 w 36"/>
                <a:gd name="T33" fmla="*/ 2147483647 h 86"/>
                <a:gd name="T34" fmla="*/ 2147483647 w 36"/>
                <a:gd name="T35" fmla="*/ 2147483647 h 86"/>
                <a:gd name="T36" fmla="*/ 2147483647 w 36"/>
                <a:gd name="T37" fmla="*/ 2147483647 h 86"/>
                <a:gd name="T38" fmla="*/ 2147483647 w 36"/>
                <a:gd name="T39" fmla="*/ 2147483647 h 86"/>
                <a:gd name="T40" fmla="*/ 2147483647 w 36"/>
                <a:gd name="T41" fmla="*/ 2147483647 h 86"/>
                <a:gd name="T42" fmla="*/ 2147483647 w 36"/>
                <a:gd name="T43" fmla="*/ 2147483647 h 86"/>
                <a:gd name="T44" fmla="*/ 2147483647 w 36"/>
                <a:gd name="T45" fmla="*/ 2147483647 h 86"/>
                <a:gd name="T46" fmla="*/ 2147483647 w 36"/>
                <a:gd name="T47" fmla="*/ 2147483647 h 86"/>
                <a:gd name="T48" fmla="*/ 2147483647 w 36"/>
                <a:gd name="T49" fmla="*/ 2147483647 h 86"/>
                <a:gd name="T50" fmla="*/ 2147483647 w 36"/>
                <a:gd name="T51" fmla="*/ 2147483647 h 86"/>
                <a:gd name="T52" fmla="*/ 2147483647 w 36"/>
                <a:gd name="T53" fmla="*/ 0 h 86"/>
                <a:gd name="T54" fmla="*/ 2147483647 w 36"/>
                <a:gd name="T55" fmla="*/ 2147483647 h 86"/>
                <a:gd name="T56" fmla="*/ 2147483647 w 36"/>
                <a:gd name="T57" fmla="*/ 2147483647 h 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6"/>
                <a:gd name="T88" fmla="*/ 0 h 86"/>
                <a:gd name="T89" fmla="*/ 36 w 36"/>
                <a:gd name="T90" fmla="*/ 86 h 8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6" h="86">
                  <a:moveTo>
                    <a:pt x="5" y="2"/>
                  </a:moveTo>
                  <a:lnTo>
                    <a:pt x="5" y="33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5" y="66"/>
                  </a:lnTo>
                  <a:lnTo>
                    <a:pt x="4" y="66"/>
                  </a:lnTo>
                  <a:lnTo>
                    <a:pt x="4" y="79"/>
                  </a:lnTo>
                  <a:lnTo>
                    <a:pt x="10" y="84"/>
                  </a:lnTo>
                  <a:lnTo>
                    <a:pt x="12" y="84"/>
                  </a:lnTo>
                  <a:lnTo>
                    <a:pt x="16" y="82"/>
                  </a:lnTo>
                  <a:lnTo>
                    <a:pt x="16" y="85"/>
                  </a:lnTo>
                  <a:lnTo>
                    <a:pt x="20" y="75"/>
                  </a:lnTo>
                  <a:lnTo>
                    <a:pt x="23" y="71"/>
                  </a:lnTo>
                  <a:lnTo>
                    <a:pt x="25" y="67"/>
                  </a:lnTo>
                  <a:lnTo>
                    <a:pt x="23" y="61"/>
                  </a:lnTo>
                  <a:lnTo>
                    <a:pt x="25" y="58"/>
                  </a:lnTo>
                  <a:lnTo>
                    <a:pt x="27" y="49"/>
                  </a:lnTo>
                  <a:lnTo>
                    <a:pt x="27" y="42"/>
                  </a:lnTo>
                  <a:lnTo>
                    <a:pt x="23" y="31"/>
                  </a:lnTo>
                  <a:lnTo>
                    <a:pt x="25" y="21"/>
                  </a:lnTo>
                  <a:lnTo>
                    <a:pt x="29" y="15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10" y="2"/>
                  </a:lnTo>
                  <a:lnTo>
                    <a:pt x="5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5407970" y="2943619"/>
              <a:ext cx="148160" cy="282650"/>
            </a:xfrm>
            <a:custGeom>
              <a:avLst/>
              <a:gdLst>
                <a:gd name="T0" fmla="*/ 2147483647 w 90"/>
                <a:gd name="T1" fmla="*/ 2147483647 h 174"/>
                <a:gd name="T2" fmla="*/ 2147483647 w 90"/>
                <a:gd name="T3" fmla="*/ 2147483647 h 174"/>
                <a:gd name="T4" fmla="*/ 2147483647 w 90"/>
                <a:gd name="T5" fmla="*/ 2147483647 h 174"/>
                <a:gd name="T6" fmla="*/ 2147483647 w 90"/>
                <a:gd name="T7" fmla="*/ 2147483647 h 174"/>
                <a:gd name="T8" fmla="*/ 0 w 90"/>
                <a:gd name="T9" fmla="*/ 2147483647 h 174"/>
                <a:gd name="T10" fmla="*/ 2147483647 w 90"/>
                <a:gd name="T11" fmla="*/ 2147483647 h 174"/>
                <a:gd name="T12" fmla="*/ 2147483647 w 90"/>
                <a:gd name="T13" fmla="*/ 2147483647 h 174"/>
                <a:gd name="T14" fmla="*/ 2147483647 w 90"/>
                <a:gd name="T15" fmla="*/ 2147483647 h 174"/>
                <a:gd name="T16" fmla="*/ 2147483647 w 90"/>
                <a:gd name="T17" fmla="*/ 2147483647 h 174"/>
                <a:gd name="T18" fmla="*/ 2147483647 w 90"/>
                <a:gd name="T19" fmla="*/ 2147483647 h 174"/>
                <a:gd name="T20" fmla="*/ 2147483647 w 90"/>
                <a:gd name="T21" fmla="*/ 2147483647 h 174"/>
                <a:gd name="T22" fmla="*/ 2147483647 w 90"/>
                <a:gd name="T23" fmla="*/ 2147483647 h 174"/>
                <a:gd name="T24" fmla="*/ 2147483647 w 90"/>
                <a:gd name="T25" fmla="*/ 2147483647 h 174"/>
                <a:gd name="T26" fmla="*/ 2147483647 w 90"/>
                <a:gd name="T27" fmla="*/ 2147483647 h 174"/>
                <a:gd name="T28" fmla="*/ 2147483647 w 90"/>
                <a:gd name="T29" fmla="*/ 2147483647 h 174"/>
                <a:gd name="T30" fmla="*/ 2147483647 w 90"/>
                <a:gd name="T31" fmla="*/ 0 h 174"/>
                <a:gd name="T32" fmla="*/ 2147483647 w 90"/>
                <a:gd name="T33" fmla="*/ 2147483647 h 174"/>
                <a:gd name="T34" fmla="*/ 2147483647 w 90"/>
                <a:gd name="T35" fmla="*/ 2147483647 h 174"/>
                <a:gd name="T36" fmla="*/ 2147483647 w 90"/>
                <a:gd name="T37" fmla="*/ 2147483647 h 174"/>
                <a:gd name="T38" fmla="*/ 2147483647 w 90"/>
                <a:gd name="T39" fmla="*/ 2147483647 h 174"/>
                <a:gd name="T40" fmla="*/ 2147483647 w 90"/>
                <a:gd name="T41" fmla="*/ 2147483647 h 174"/>
                <a:gd name="T42" fmla="*/ 2147483647 w 90"/>
                <a:gd name="T43" fmla="*/ 2147483647 h 174"/>
                <a:gd name="T44" fmla="*/ 2147483647 w 90"/>
                <a:gd name="T45" fmla="*/ 2147483647 h 174"/>
                <a:gd name="T46" fmla="*/ 2147483647 w 90"/>
                <a:gd name="T47" fmla="*/ 2147483647 h 174"/>
                <a:gd name="T48" fmla="*/ 2147483647 w 90"/>
                <a:gd name="T49" fmla="*/ 2147483647 h 174"/>
                <a:gd name="T50" fmla="*/ 2147483647 w 90"/>
                <a:gd name="T51" fmla="*/ 2147483647 h 174"/>
                <a:gd name="T52" fmla="*/ 2147483647 w 90"/>
                <a:gd name="T53" fmla="*/ 2147483647 h 174"/>
                <a:gd name="T54" fmla="*/ 2147483647 w 90"/>
                <a:gd name="T55" fmla="*/ 2147483647 h 174"/>
                <a:gd name="T56" fmla="*/ 2147483647 w 90"/>
                <a:gd name="T57" fmla="*/ 2147483647 h 174"/>
                <a:gd name="T58" fmla="*/ 2147483647 w 90"/>
                <a:gd name="T59" fmla="*/ 2147483647 h 174"/>
                <a:gd name="T60" fmla="*/ 2147483647 w 90"/>
                <a:gd name="T61" fmla="*/ 2147483647 h 174"/>
                <a:gd name="T62" fmla="*/ 2147483647 w 90"/>
                <a:gd name="T63" fmla="*/ 2147483647 h 174"/>
                <a:gd name="T64" fmla="*/ 2147483647 w 90"/>
                <a:gd name="T65" fmla="*/ 2147483647 h 174"/>
                <a:gd name="T66" fmla="*/ 2147483647 w 90"/>
                <a:gd name="T67" fmla="*/ 2147483647 h 174"/>
                <a:gd name="T68" fmla="*/ 2147483647 w 90"/>
                <a:gd name="T69" fmla="*/ 2147483647 h 174"/>
                <a:gd name="T70" fmla="*/ 2147483647 w 90"/>
                <a:gd name="T71" fmla="*/ 2147483647 h 174"/>
                <a:gd name="T72" fmla="*/ 2147483647 w 90"/>
                <a:gd name="T73" fmla="*/ 2147483647 h 174"/>
                <a:gd name="T74" fmla="*/ 2147483647 w 90"/>
                <a:gd name="T75" fmla="*/ 2147483647 h 174"/>
                <a:gd name="T76" fmla="*/ 2147483647 w 90"/>
                <a:gd name="T77" fmla="*/ 2147483647 h 174"/>
                <a:gd name="T78" fmla="*/ 2147483647 w 90"/>
                <a:gd name="T79" fmla="*/ 2147483647 h 174"/>
                <a:gd name="T80" fmla="*/ 2147483647 w 90"/>
                <a:gd name="T81" fmla="*/ 2147483647 h 174"/>
                <a:gd name="T82" fmla="*/ 2147483647 w 90"/>
                <a:gd name="T83" fmla="*/ 2147483647 h 17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0"/>
                <a:gd name="T127" fmla="*/ 0 h 174"/>
                <a:gd name="T128" fmla="*/ 90 w 90"/>
                <a:gd name="T129" fmla="*/ 174 h 17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0" h="174">
                  <a:moveTo>
                    <a:pt x="28" y="145"/>
                  </a:moveTo>
                  <a:lnTo>
                    <a:pt x="15" y="140"/>
                  </a:lnTo>
                  <a:lnTo>
                    <a:pt x="9" y="137"/>
                  </a:lnTo>
                  <a:lnTo>
                    <a:pt x="5" y="112"/>
                  </a:lnTo>
                  <a:lnTo>
                    <a:pt x="6" y="113"/>
                  </a:lnTo>
                  <a:lnTo>
                    <a:pt x="8" y="112"/>
                  </a:lnTo>
                  <a:lnTo>
                    <a:pt x="6" y="108"/>
                  </a:lnTo>
                  <a:lnTo>
                    <a:pt x="1" y="10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8" y="85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6" y="80"/>
                  </a:lnTo>
                  <a:lnTo>
                    <a:pt x="9" y="74"/>
                  </a:lnTo>
                  <a:lnTo>
                    <a:pt x="15" y="74"/>
                  </a:lnTo>
                  <a:lnTo>
                    <a:pt x="16" y="72"/>
                  </a:lnTo>
                  <a:lnTo>
                    <a:pt x="17" y="66"/>
                  </a:lnTo>
                  <a:lnTo>
                    <a:pt x="15" y="62"/>
                  </a:lnTo>
                  <a:lnTo>
                    <a:pt x="13" y="57"/>
                  </a:lnTo>
                  <a:lnTo>
                    <a:pt x="16" y="56"/>
                  </a:lnTo>
                  <a:lnTo>
                    <a:pt x="19" y="50"/>
                  </a:lnTo>
                  <a:lnTo>
                    <a:pt x="19" y="44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21" y="34"/>
                  </a:lnTo>
                  <a:lnTo>
                    <a:pt x="25" y="29"/>
                  </a:lnTo>
                  <a:lnTo>
                    <a:pt x="30" y="28"/>
                  </a:lnTo>
                  <a:lnTo>
                    <a:pt x="34" y="29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3"/>
                  </a:lnTo>
                  <a:lnTo>
                    <a:pt x="66" y="19"/>
                  </a:lnTo>
                  <a:lnTo>
                    <a:pt x="66" y="20"/>
                  </a:lnTo>
                  <a:lnTo>
                    <a:pt x="63" y="25"/>
                  </a:lnTo>
                  <a:lnTo>
                    <a:pt x="63" y="28"/>
                  </a:lnTo>
                  <a:lnTo>
                    <a:pt x="60" y="34"/>
                  </a:lnTo>
                  <a:lnTo>
                    <a:pt x="63" y="39"/>
                  </a:lnTo>
                  <a:lnTo>
                    <a:pt x="69" y="41"/>
                  </a:lnTo>
                  <a:lnTo>
                    <a:pt x="72" y="39"/>
                  </a:lnTo>
                  <a:lnTo>
                    <a:pt x="66" y="39"/>
                  </a:lnTo>
                  <a:lnTo>
                    <a:pt x="63" y="43"/>
                  </a:lnTo>
                  <a:lnTo>
                    <a:pt x="67" y="47"/>
                  </a:lnTo>
                  <a:lnTo>
                    <a:pt x="69" y="47"/>
                  </a:lnTo>
                  <a:lnTo>
                    <a:pt x="67" y="53"/>
                  </a:lnTo>
                  <a:lnTo>
                    <a:pt x="66" y="56"/>
                  </a:lnTo>
                  <a:lnTo>
                    <a:pt x="60" y="57"/>
                  </a:lnTo>
                  <a:lnTo>
                    <a:pt x="66" y="66"/>
                  </a:lnTo>
                  <a:lnTo>
                    <a:pt x="59" y="72"/>
                  </a:lnTo>
                  <a:lnTo>
                    <a:pt x="58" y="76"/>
                  </a:lnTo>
                  <a:lnTo>
                    <a:pt x="56" y="85"/>
                  </a:lnTo>
                  <a:lnTo>
                    <a:pt x="58" y="85"/>
                  </a:lnTo>
                  <a:lnTo>
                    <a:pt x="54" y="89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63" y="91"/>
                  </a:lnTo>
                  <a:lnTo>
                    <a:pt x="69" y="89"/>
                  </a:lnTo>
                  <a:lnTo>
                    <a:pt x="75" y="93"/>
                  </a:lnTo>
                  <a:lnTo>
                    <a:pt x="75" y="104"/>
                  </a:lnTo>
                  <a:lnTo>
                    <a:pt x="84" y="106"/>
                  </a:lnTo>
                  <a:lnTo>
                    <a:pt x="86" y="112"/>
                  </a:lnTo>
                  <a:lnTo>
                    <a:pt x="89" y="126"/>
                  </a:lnTo>
                  <a:lnTo>
                    <a:pt x="86" y="132"/>
                  </a:lnTo>
                  <a:lnTo>
                    <a:pt x="84" y="136"/>
                  </a:lnTo>
                  <a:lnTo>
                    <a:pt x="84" y="133"/>
                  </a:lnTo>
                  <a:lnTo>
                    <a:pt x="75" y="139"/>
                  </a:lnTo>
                  <a:lnTo>
                    <a:pt x="67" y="143"/>
                  </a:lnTo>
                  <a:lnTo>
                    <a:pt x="67" y="152"/>
                  </a:lnTo>
                  <a:lnTo>
                    <a:pt x="69" y="152"/>
                  </a:lnTo>
                  <a:lnTo>
                    <a:pt x="71" y="156"/>
                  </a:lnTo>
                  <a:lnTo>
                    <a:pt x="69" y="159"/>
                  </a:lnTo>
                  <a:lnTo>
                    <a:pt x="66" y="159"/>
                  </a:lnTo>
                  <a:lnTo>
                    <a:pt x="60" y="157"/>
                  </a:lnTo>
                  <a:lnTo>
                    <a:pt x="50" y="163"/>
                  </a:lnTo>
                  <a:lnTo>
                    <a:pt x="41" y="165"/>
                  </a:lnTo>
                  <a:lnTo>
                    <a:pt x="30" y="170"/>
                  </a:lnTo>
                  <a:lnTo>
                    <a:pt x="21" y="173"/>
                  </a:lnTo>
                  <a:lnTo>
                    <a:pt x="22" y="173"/>
                  </a:lnTo>
                  <a:lnTo>
                    <a:pt x="25" y="165"/>
                  </a:lnTo>
                  <a:lnTo>
                    <a:pt x="25" y="157"/>
                  </a:lnTo>
                  <a:lnTo>
                    <a:pt x="28" y="14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5374827" y="3002099"/>
              <a:ext cx="64333" cy="95516"/>
            </a:xfrm>
            <a:custGeom>
              <a:avLst/>
              <a:gdLst>
                <a:gd name="T0" fmla="*/ 2147483647 w 40"/>
                <a:gd name="T1" fmla="*/ 2147483647 h 59"/>
                <a:gd name="T2" fmla="*/ 2147483647 w 40"/>
                <a:gd name="T3" fmla="*/ 2147483647 h 59"/>
                <a:gd name="T4" fmla="*/ 2147483647 w 40"/>
                <a:gd name="T5" fmla="*/ 2147483647 h 59"/>
                <a:gd name="T6" fmla="*/ 2147483647 w 40"/>
                <a:gd name="T7" fmla="*/ 2147483647 h 59"/>
                <a:gd name="T8" fmla="*/ 0 w 40"/>
                <a:gd name="T9" fmla="*/ 2147483647 h 59"/>
                <a:gd name="T10" fmla="*/ 2147483647 w 40"/>
                <a:gd name="T11" fmla="*/ 2147483647 h 59"/>
                <a:gd name="T12" fmla="*/ 2147483647 w 40"/>
                <a:gd name="T13" fmla="*/ 2147483647 h 59"/>
                <a:gd name="T14" fmla="*/ 2147483647 w 40"/>
                <a:gd name="T15" fmla="*/ 2147483647 h 59"/>
                <a:gd name="T16" fmla="*/ 2147483647 w 40"/>
                <a:gd name="T17" fmla="*/ 2147483647 h 59"/>
                <a:gd name="T18" fmla="*/ 2147483647 w 40"/>
                <a:gd name="T19" fmla="*/ 0 h 59"/>
                <a:gd name="T20" fmla="*/ 2147483647 w 40"/>
                <a:gd name="T21" fmla="*/ 2147483647 h 59"/>
                <a:gd name="T22" fmla="*/ 2147483647 w 40"/>
                <a:gd name="T23" fmla="*/ 2147483647 h 59"/>
                <a:gd name="T24" fmla="*/ 2147483647 w 40"/>
                <a:gd name="T25" fmla="*/ 2147483647 h 59"/>
                <a:gd name="T26" fmla="*/ 2147483647 w 40"/>
                <a:gd name="T27" fmla="*/ 2147483647 h 59"/>
                <a:gd name="T28" fmla="*/ 2147483647 w 40"/>
                <a:gd name="T29" fmla="*/ 2147483647 h 59"/>
                <a:gd name="T30" fmla="*/ 2147483647 w 40"/>
                <a:gd name="T31" fmla="*/ 2147483647 h 59"/>
                <a:gd name="T32" fmla="*/ 2147483647 w 40"/>
                <a:gd name="T33" fmla="*/ 2147483647 h 59"/>
                <a:gd name="T34" fmla="*/ 2147483647 w 40"/>
                <a:gd name="T35" fmla="*/ 2147483647 h 59"/>
                <a:gd name="T36" fmla="*/ 2147483647 w 40"/>
                <a:gd name="T37" fmla="*/ 2147483647 h 59"/>
                <a:gd name="T38" fmla="*/ 2147483647 w 40"/>
                <a:gd name="T39" fmla="*/ 2147483647 h 59"/>
                <a:gd name="T40" fmla="*/ 2147483647 w 40"/>
                <a:gd name="T41" fmla="*/ 2147483647 h 59"/>
                <a:gd name="T42" fmla="*/ 2147483647 w 40"/>
                <a:gd name="T43" fmla="*/ 2147483647 h 59"/>
                <a:gd name="T44" fmla="*/ 2147483647 w 40"/>
                <a:gd name="T45" fmla="*/ 2147483647 h 59"/>
                <a:gd name="T46" fmla="*/ 2147483647 w 40"/>
                <a:gd name="T47" fmla="*/ 2147483647 h 59"/>
                <a:gd name="T48" fmla="*/ 2147483647 w 40"/>
                <a:gd name="T49" fmla="*/ 2147483647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59"/>
                <a:gd name="T77" fmla="*/ 40 w 40"/>
                <a:gd name="T78" fmla="*/ 59 h 5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59">
                  <a:moveTo>
                    <a:pt x="20" y="58"/>
                  </a:moveTo>
                  <a:lnTo>
                    <a:pt x="13" y="56"/>
                  </a:lnTo>
                  <a:lnTo>
                    <a:pt x="13" y="53"/>
                  </a:lnTo>
                  <a:lnTo>
                    <a:pt x="10" y="51"/>
                  </a:lnTo>
                  <a:lnTo>
                    <a:pt x="0" y="44"/>
                  </a:lnTo>
                  <a:lnTo>
                    <a:pt x="6" y="37"/>
                  </a:lnTo>
                  <a:lnTo>
                    <a:pt x="9" y="29"/>
                  </a:lnTo>
                  <a:lnTo>
                    <a:pt x="10" y="21"/>
                  </a:lnTo>
                  <a:lnTo>
                    <a:pt x="18" y="7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39" y="11"/>
                  </a:lnTo>
                  <a:lnTo>
                    <a:pt x="36" y="20"/>
                  </a:lnTo>
                  <a:lnTo>
                    <a:pt x="33" y="21"/>
                  </a:lnTo>
                  <a:lnTo>
                    <a:pt x="34" y="26"/>
                  </a:lnTo>
                  <a:lnTo>
                    <a:pt x="37" y="32"/>
                  </a:lnTo>
                  <a:lnTo>
                    <a:pt x="34" y="37"/>
                  </a:lnTo>
                  <a:lnTo>
                    <a:pt x="29" y="37"/>
                  </a:lnTo>
                  <a:lnTo>
                    <a:pt x="26" y="44"/>
                  </a:lnTo>
                  <a:lnTo>
                    <a:pt x="28" y="44"/>
                  </a:lnTo>
                  <a:lnTo>
                    <a:pt x="26" y="48"/>
                  </a:lnTo>
                  <a:lnTo>
                    <a:pt x="29" y="49"/>
                  </a:lnTo>
                  <a:lnTo>
                    <a:pt x="28" y="49"/>
                  </a:lnTo>
                  <a:lnTo>
                    <a:pt x="20" y="56"/>
                  </a:lnTo>
                  <a:lnTo>
                    <a:pt x="20" y="5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5365081" y="3078122"/>
              <a:ext cx="54585" cy="64327"/>
            </a:xfrm>
            <a:custGeom>
              <a:avLst/>
              <a:gdLst>
                <a:gd name="T0" fmla="*/ 2147483647 w 34"/>
                <a:gd name="T1" fmla="*/ 0 h 40"/>
                <a:gd name="T2" fmla="*/ 2147483647 w 34"/>
                <a:gd name="T3" fmla="*/ 2147483647 h 40"/>
                <a:gd name="T4" fmla="*/ 2147483647 w 34"/>
                <a:gd name="T5" fmla="*/ 2147483647 h 40"/>
                <a:gd name="T6" fmla="*/ 2147483647 w 34"/>
                <a:gd name="T7" fmla="*/ 2147483647 h 40"/>
                <a:gd name="T8" fmla="*/ 2147483647 w 34"/>
                <a:gd name="T9" fmla="*/ 2147483647 h 40"/>
                <a:gd name="T10" fmla="*/ 2147483647 w 34"/>
                <a:gd name="T11" fmla="*/ 2147483647 h 40"/>
                <a:gd name="T12" fmla="*/ 2147483647 w 34"/>
                <a:gd name="T13" fmla="*/ 2147483647 h 40"/>
                <a:gd name="T14" fmla="*/ 2147483647 w 34"/>
                <a:gd name="T15" fmla="*/ 2147483647 h 40"/>
                <a:gd name="T16" fmla="*/ 2147483647 w 34"/>
                <a:gd name="T17" fmla="*/ 2147483647 h 40"/>
                <a:gd name="T18" fmla="*/ 2147483647 w 34"/>
                <a:gd name="T19" fmla="*/ 2147483647 h 40"/>
                <a:gd name="T20" fmla="*/ 2147483647 w 34"/>
                <a:gd name="T21" fmla="*/ 2147483647 h 40"/>
                <a:gd name="T22" fmla="*/ 2147483647 w 34"/>
                <a:gd name="T23" fmla="*/ 2147483647 h 40"/>
                <a:gd name="T24" fmla="*/ 2147483647 w 34"/>
                <a:gd name="T25" fmla="*/ 2147483647 h 40"/>
                <a:gd name="T26" fmla="*/ 2147483647 w 34"/>
                <a:gd name="T27" fmla="*/ 2147483647 h 40"/>
                <a:gd name="T28" fmla="*/ 0 w 34"/>
                <a:gd name="T29" fmla="*/ 2147483647 h 40"/>
                <a:gd name="T30" fmla="*/ 2147483647 w 34"/>
                <a:gd name="T31" fmla="*/ 2147483647 h 40"/>
                <a:gd name="T32" fmla="*/ 2147483647 w 3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40"/>
                <a:gd name="T53" fmla="*/ 34 w 34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40">
                  <a:moveTo>
                    <a:pt x="5" y="0"/>
                  </a:moveTo>
                  <a:lnTo>
                    <a:pt x="15" y="7"/>
                  </a:lnTo>
                  <a:lnTo>
                    <a:pt x="17" y="9"/>
                  </a:lnTo>
                  <a:lnTo>
                    <a:pt x="18" y="12"/>
                  </a:lnTo>
                  <a:lnTo>
                    <a:pt x="25" y="14"/>
                  </a:lnTo>
                  <a:lnTo>
                    <a:pt x="25" y="18"/>
                  </a:lnTo>
                  <a:lnTo>
                    <a:pt x="31" y="26"/>
                  </a:lnTo>
                  <a:lnTo>
                    <a:pt x="33" y="29"/>
                  </a:lnTo>
                  <a:lnTo>
                    <a:pt x="28" y="30"/>
                  </a:lnTo>
                  <a:lnTo>
                    <a:pt x="23" y="39"/>
                  </a:lnTo>
                  <a:lnTo>
                    <a:pt x="15" y="33"/>
                  </a:lnTo>
                  <a:lnTo>
                    <a:pt x="12" y="29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0" y="5"/>
                  </a:lnTo>
                  <a:lnTo>
                    <a:pt x="3" y="4"/>
                  </a:lnTo>
                  <a:lnTo>
                    <a:pt x="5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5398222" y="3128804"/>
              <a:ext cx="35090" cy="48732"/>
            </a:xfrm>
            <a:custGeom>
              <a:avLst/>
              <a:gdLst>
                <a:gd name="T0" fmla="*/ 2147483647 w 21"/>
                <a:gd name="T1" fmla="*/ 2147483647 h 29"/>
                <a:gd name="T2" fmla="*/ 2147483647 w 21"/>
                <a:gd name="T3" fmla="*/ 2147483647 h 29"/>
                <a:gd name="T4" fmla="*/ 0 w 21"/>
                <a:gd name="T5" fmla="*/ 2147483647 h 29"/>
                <a:gd name="T6" fmla="*/ 2147483647 w 21"/>
                <a:gd name="T7" fmla="*/ 2147483647 h 29"/>
                <a:gd name="T8" fmla="*/ 2147483647 w 21"/>
                <a:gd name="T9" fmla="*/ 2147483647 h 29"/>
                <a:gd name="T10" fmla="*/ 2147483647 w 21"/>
                <a:gd name="T11" fmla="*/ 2147483647 h 29"/>
                <a:gd name="T12" fmla="*/ 2147483647 w 21"/>
                <a:gd name="T13" fmla="*/ 2147483647 h 29"/>
                <a:gd name="T14" fmla="*/ 2147483647 w 21"/>
                <a:gd name="T15" fmla="*/ 0 h 29"/>
                <a:gd name="T16" fmla="*/ 2147483647 w 21"/>
                <a:gd name="T17" fmla="*/ 2147483647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29"/>
                <a:gd name="T29" fmla="*/ 21 w 21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29">
                  <a:moveTo>
                    <a:pt x="15" y="1"/>
                  </a:moveTo>
                  <a:lnTo>
                    <a:pt x="4" y="4"/>
                  </a:lnTo>
                  <a:lnTo>
                    <a:pt x="0" y="11"/>
                  </a:lnTo>
                  <a:lnTo>
                    <a:pt x="4" y="20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20" y="28"/>
                  </a:lnTo>
                  <a:lnTo>
                    <a:pt x="13" y="0"/>
                  </a:lnTo>
                  <a:lnTo>
                    <a:pt x="15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5049268" y="2929975"/>
              <a:ext cx="93575" cy="134501"/>
            </a:xfrm>
            <a:custGeom>
              <a:avLst/>
              <a:gdLst>
                <a:gd name="T0" fmla="*/ 2147483647 w 57"/>
                <a:gd name="T1" fmla="*/ 2147483647 h 83"/>
                <a:gd name="T2" fmla="*/ 2147483647 w 57"/>
                <a:gd name="T3" fmla="*/ 2147483647 h 83"/>
                <a:gd name="T4" fmla="*/ 2147483647 w 57"/>
                <a:gd name="T5" fmla="*/ 2147483647 h 83"/>
                <a:gd name="T6" fmla="*/ 2147483647 w 57"/>
                <a:gd name="T7" fmla="*/ 2147483647 h 83"/>
                <a:gd name="T8" fmla="*/ 2147483647 w 57"/>
                <a:gd name="T9" fmla="*/ 2147483647 h 83"/>
                <a:gd name="T10" fmla="*/ 2147483647 w 57"/>
                <a:gd name="T11" fmla="*/ 2147483647 h 83"/>
                <a:gd name="T12" fmla="*/ 2147483647 w 57"/>
                <a:gd name="T13" fmla="*/ 2147483647 h 83"/>
                <a:gd name="T14" fmla="*/ 2147483647 w 57"/>
                <a:gd name="T15" fmla="*/ 2147483647 h 83"/>
                <a:gd name="T16" fmla="*/ 2147483647 w 57"/>
                <a:gd name="T17" fmla="*/ 2147483647 h 83"/>
                <a:gd name="T18" fmla="*/ 2147483647 w 57"/>
                <a:gd name="T19" fmla="*/ 2147483647 h 83"/>
                <a:gd name="T20" fmla="*/ 2147483647 w 57"/>
                <a:gd name="T21" fmla="*/ 0 h 83"/>
                <a:gd name="T22" fmla="*/ 2147483647 w 57"/>
                <a:gd name="T23" fmla="*/ 2147483647 h 83"/>
                <a:gd name="T24" fmla="*/ 2147483647 w 57"/>
                <a:gd name="T25" fmla="*/ 2147483647 h 83"/>
                <a:gd name="T26" fmla="*/ 2147483647 w 57"/>
                <a:gd name="T27" fmla="*/ 2147483647 h 83"/>
                <a:gd name="T28" fmla="*/ 2147483647 w 57"/>
                <a:gd name="T29" fmla="*/ 2147483647 h 83"/>
                <a:gd name="T30" fmla="*/ 2147483647 w 57"/>
                <a:gd name="T31" fmla="*/ 2147483647 h 83"/>
                <a:gd name="T32" fmla="*/ 2147483647 w 57"/>
                <a:gd name="T33" fmla="*/ 2147483647 h 83"/>
                <a:gd name="T34" fmla="*/ 2147483647 w 57"/>
                <a:gd name="T35" fmla="*/ 2147483647 h 83"/>
                <a:gd name="T36" fmla="*/ 0 w 57"/>
                <a:gd name="T37" fmla="*/ 2147483647 h 83"/>
                <a:gd name="T38" fmla="*/ 2147483647 w 57"/>
                <a:gd name="T39" fmla="*/ 2147483647 h 83"/>
                <a:gd name="T40" fmla="*/ 0 w 57"/>
                <a:gd name="T41" fmla="*/ 2147483647 h 83"/>
                <a:gd name="T42" fmla="*/ 2147483647 w 57"/>
                <a:gd name="T43" fmla="*/ 2147483647 h 83"/>
                <a:gd name="T44" fmla="*/ 2147483647 w 57"/>
                <a:gd name="T45" fmla="*/ 2147483647 h 83"/>
                <a:gd name="T46" fmla="*/ 2147483647 w 57"/>
                <a:gd name="T47" fmla="*/ 2147483647 h 83"/>
                <a:gd name="T48" fmla="*/ 2147483647 w 57"/>
                <a:gd name="T49" fmla="*/ 2147483647 h 83"/>
                <a:gd name="T50" fmla="*/ 2147483647 w 57"/>
                <a:gd name="T51" fmla="*/ 2147483647 h 83"/>
                <a:gd name="T52" fmla="*/ 2147483647 w 57"/>
                <a:gd name="T53" fmla="*/ 2147483647 h 83"/>
                <a:gd name="T54" fmla="*/ 2147483647 w 57"/>
                <a:gd name="T55" fmla="*/ 2147483647 h 83"/>
                <a:gd name="T56" fmla="*/ 2147483647 w 57"/>
                <a:gd name="T57" fmla="*/ 2147483647 h 83"/>
                <a:gd name="T58" fmla="*/ 2147483647 w 57"/>
                <a:gd name="T59" fmla="*/ 2147483647 h 83"/>
                <a:gd name="T60" fmla="*/ 2147483647 w 57"/>
                <a:gd name="T61" fmla="*/ 2147483647 h 83"/>
                <a:gd name="T62" fmla="*/ 2147483647 w 57"/>
                <a:gd name="T63" fmla="*/ 2147483647 h 83"/>
                <a:gd name="T64" fmla="*/ 2147483647 w 57"/>
                <a:gd name="T65" fmla="*/ 2147483647 h 83"/>
                <a:gd name="T66" fmla="*/ 2147483647 w 57"/>
                <a:gd name="T67" fmla="*/ 2147483647 h 83"/>
                <a:gd name="T68" fmla="*/ 2147483647 w 57"/>
                <a:gd name="T69" fmla="*/ 2147483647 h 83"/>
                <a:gd name="T70" fmla="*/ 2147483647 w 57"/>
                <a:gd name="T71" fmla="*/ 2147483647 h 83"/>
                <a:gd name="T72" fmla="*/ 2147483647 w 57"/>
                <a:gd name="T73" fmla="*/ 2147483647 h 83"/>
                <a:gd name="T74" fmla="*/ 2147483647 w 57"/>
                <a:gd name="T75" fmla="*/ 2147483647 h 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83"/>
                <a:gd name="T116" fmla="*/ 57 w 57"/>
                <a:gd name="T117" fmla="*/ 83 h 8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83">
                  <a:moveTo>
                    <a:pt x="49" y="32"/>
                  </a:moveTo>
                  <a:lnTo>
                    <a:pt x="44" y="27"/>
                  </a:lnTo>
                  <a:lnTo>
                    <a:pt x="41" y="18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9"/>
                  </a:lnTo>
                  <a:lnTo>
                    <a:pt x="30" y="9"/>
                  </a:lnTo>
                  <a:lnTo>
                    <a:pt x="40" y="4"/>
                  </a:lnTo>
                  <a:lnTo>
                    <a:pt x="30" y="0"/>
                  </a:lnTo>
                  <a:lnTo>
                    <a:pt x="22" y="7"/>
                  </a:lnTo>
                  <a:lnTo>
                    <a:pt x="22" y="14"/>
                  </a:lnTo>
                  <a:lnTo>
                    <a:pt x="24" y="17"/>
                  </a:lnTo>
                  <a:lnTo>
                    <a:pt x="25" y="17"/>
                  </a:lnTo>
                  <a:lnTo>
                    <a:pt x="20" y="23"/>
                  </a:lnTo>
                  <a:lnTo>
                    <a:pt x="14" y="27"/>
                  </a:lnTo>
                  <a:lnTo>
                    <a:pt x="4" y="23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1" y="35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9" y="44"/>
                  </a:lnTo>
                  <a:lnTo>
                    <a:pt x="11" y="53"/>
                  </a:lnTo>
                  <a:lnTo>
                    <a:pt x="12" y="65"/>
                  </a:lnTo>
                  <a:lnTo>
                    <a:pt x="11" y="71"/>
                  </a:lnTo>
                  <a:lnTo>
                    <a:pt x="9" y="77"/>
                  </a:lnTo>
                  <a:lnTo>
                    <a:pt x="12" y="80"/>
                  </a:lnTo>
                  <a:lnTo>
                    <a:pt x="20" y="82"/>
                  </a:lnTo>
                  <a:lnTo>
                    <a:pt x="32" y="77"/>
                  </a:lnTo>
                  <a:lnTo>
                    <a:pt x="40" y="72"/>
                  </a:lnTo>
                  <a:lnTo>
                    <a:pt x="51" y="65"/>
                  </a:lnTo>
                  <a:lnTo>
                    <a:pt x="56" y="56"/>
                  </a:lnTo>
                  <a:lnTo>
                    <a:pt x="56" y="50"/>
                  </a:lnTo>
                  <a:lnTo>
                    <a:pt x="54" y="44"/>
                  </a:lnTo>
                  <a:lnTo>
                    <a:pt x="49" y="3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5111651" y="2801321"/>
              <a:ext cx="173502" cy="317736"/>
            </a:xfrm>
            <a:custGeom>
              <a:avLst/>
              <a:gdLst>
                <a:gd name="T0" fmla="*/ 2147483647 w 106"/>
                <a:gd name="T1" fmla="*/ 0 h 196"/>
                <a:gd name="T2" fmla="*/ 2147483647 w 106"/>
                <a:gd name="T3" fmla="*/ 2147483647 h 196"/>
                <a:gd name="T4" fmla="*/ 2147483647 w 106"/>
                <a:gd name="T5" fmla="*/ 2147483647 h 196"/>
                <a:gd name="T6" fmla="*/ 2147483647 w 106"/>
                <a:gd name="T7" fmla="*/ 2147483647 h 196"/>
                <a:gd name="T8" fmla="*/ 2147483647 w 106"/>
                <a:gd name="T9" fmla="*/ 2147483647 h 196"/>
                <a:gd name="T10" fmla="*/ 2147483647 w 106"/>
                <a:gd name="T11" fmla="*/ 2147483647 h 196"/>
                <a:gd name="T12" fmla="*/ 2147483647 w 106"/>
                <a:gd name="T13" fmla="*/ 2147483647 h 196"/>
                <a:gd name="T14" fmla="*/ 2147483647 w 106"/>
                <a:gd name="T15" fmla="*/ 2147483647 h 196"/>
                <a:gd name="T16" fmla="*/ 2147483647 w 106"/>
                <a:gd name="T17" fmla="*/ 2147483647 h 196"/>
                <a:gd name="T18" fmla="*/ 2147483647 w 106"/>
                <a:gd name="T19" fmla="*/ 2147483647 h 196"/>
                <a:gd name="T20" fmla="*/ 2147483647 w 106"/>
                <a:gd name="T21" fmla="*/ 2147483647 h 196"/>
                <a:gd name="T22" fmla="*/ 2147483647 w 106"/>
                <a:gd name="T23" fmla="*/ 2147483647 h 196"/>
                <a:gd name="T24" fmla="*/ 2147483647 w 106"/>
                <a:gd name="T25" fmla="*/ 2147483647 h 196"/>
                <a:gd name="T26" fmla="*/ 2147483647 w 106"/>
                <a:gd name="T27" fmla="*/ 2147483647 h 196"/>
                <a:gd name="T28" fmla="*/ 2147483647 w 106"/>
                <a:gd name="T29" fmla="*/ 2147483647 h 196"/>
                <a:gd name="T30" fmla="*/ 2147483647 w 106"/>
                <a:gd name="T31" fmla="*/ 2147483647 h 196"/>
                <a:gd name="T32" fmla="*/ 2147483647 w 106"/>
                <a:gd name="T33" fmla="*/ 2147483647 h 196"/>
                <a:gd name="T34" fmla="*/ 2147483647 w 106"/>
                <a:gd name="T35" fmla="*/ 2147483647 h 196"/>
                <a:gd name="T36" fmla="*/ 2147483647 w 106"/>
                <a:gd name="T37" fmla="*/ 2147483647 h 196"/>
                <a:gd name="T38" fmla="*/ 2147483647 w 106"/>
                <a:gd name="T39" fmla="*/ 2147483647 h 196"/>
                <a:gd name="T40" fmla="*/ 2147483647 w 106"/>
                <a:gd name="T41" fmla="*/ 2147483647 h 196"/>
                <a:gd name="T42" fmla="*/ 0 w 106"/>
                <a:gd name="T43" fmla="*/ 2147483647 h 196"/>
                <a:gd name="T44" fmla="*/ 2147483647 w 106"/>
                <a:gd name="T45" fmla="*/ 2147483647 h 196"/>
                <a:gd name="T46" fmla="*/ 2147483647 w 106"/>
                <a:gd name="T47" fmla="*/ 2147483647 h 196"/>
                <a:gd name="T48" fmla="*/ 2147483647 w 106"/>
                <a:gd name="T49" fmla="*/ 2147483647 h 196"/>
                <a:gd name="T50" fmla="*/ 2147483647 w 106"/>
                <a:gd name="T51" fmla="*/ 2147483647 h 196"/>
                <a:gd name="T52" fmla="*/ 2147483647 w 106"/>
                <a:gd name="T53" fmla="*/ 2147483647 h 196"/>
                <a:gd name="T54" fmla="*/ 2147483647 w 106"/>
                <a:gd name="T55" fmla="*/ 2147483647 h 196"/>
                <a:gd name="T56" fmla="*/ 2147483647 w 106"/>
                <a:gd name="T57" fmla="*/ 2147483647 h 196"/>
                <a:gd name="T58" fmla="*/ 2147483647 w 106"/>
                <a:gd name="T59" fmla="*/ 2147483647 h 196"/>
                <a:gd name="T60" fmla="*/ 2147483647 w 106"/>
                <a:gd name="T61" fmla="*/ 2147483647 h 196"/>
                <a:gd name="T62" fmla="*/ 2147483647 w 106"/>
                <a:gd name="T63" fmla="*/ 2147483647 h 196"/>
                <a:gd name="T64" fmla="*/ 2147483647 w 106"/>
                <a:gd name="T65" fmla="*/ 2147483647 h 196"/>
                <a:gd name="T66" fmla="*/ 2147483647 w 106"/>
                <a:gd name="T67" fmla="*/ 2147483647 h 196"/>
                <a:gd name="T68" fmla="*/ 2147483647 w 106"/>
                <a:gd name="T69" fmla="*/ 2147483647 h 196"/>
                <a:gd name="T70" fmla="*/ 2147483647 w 106"/>
                <a:gd name="T71" fmla="*/ 2147483647 h 196"/>
                <a:gd name="T72" fmla="*/ 2147483647 w 106"/>
                <a:gd name="T73" fmla="*/ 2147483647 h 196"/>
                <a:gd name="T74" fmla="*/ 2147483647 w 106"/>
                <a:gd name="T75" fmla="*/ 2147483647 h 1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6"/>
                <a:gd name="T115" fmla="*/ 0 h 196"/>
                <a:gd name="T116" fmla="*/ 106 w 106"/>
                <a:gd name="T117" fmla="*/ 196 h 1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6" h="196">
                  <a:moveTo>
                    <a:pt x="39" y="2"/>
                  </a:moveTo>
                  <a:lnTo>
                    <a:pt x="30" y="0"/>
                  </a:lnTo>
                  <a:lnTo>
                    <a:pt x="24" y="2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9" y="22"/>
                  </a:lnTo>
                  <a:lnTo>
                    <a:pt x="14" y="31"/>
                  </a:lnTo>
                  <a:lnTo>
                    <a:pt x="7" y="39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7" y="54"/>
                  </a:lnTo>
                  <a:lnTo>
                    <a:pt x="14" y="54"/>
                  </a:lnTo>
                  <a:lnTo>
                    <a:pt x="11" y="60"/>
                  </a:lnTo>
                  <a:lnTo>
                    <a:pt x="11" y="65"/>
                  </a:lnTo>
                  <a:lnTo>
                    <a:pt x="13" y="67"/>
                  </a:lnTo>
                  <a:lnTo>
                    <a:pt x="17" y="68"/>
                  </a:lnTo>
                  <a:lnTo>
                    <a:pt x="23" y="73"/>
                  </a:lnTo>
                  <a:lnTo>
                    <a:pt x="24" y="78"/>
                  </a:lnTo>
                  <a:lnTo>
                    <a:pt x="20" y="87"/>
                  </a:lnTo>
                  <a:lnTo>
                    <a:pt x="19" y="93"/>
                  </a:lnTo>
                  <a:lnTo>
                    <a:pt x="19" y="95"/>
                  </a:lnTo>
                  <a:lnTo>
                    <a:pt x="23" y="96"/>
                  </a:lnTo>
                  <a:lnTo>
                    <a:pt x="20" y="96"/>
                  </a:lnTo>
                  <a:lnTo>
                    <a:pt x="32" y="91"/>
                  </a:lnTo>
                  <a:lnTo>
                    <a:pt x="43" y="91"/>
                  </a:lnTo>
                  <a:lnTo>
                    <a:pt x="33" y="101"/>
                  </a:lnTo>
                  <a:lnTo>
                    <a:pt x="33" y="111"/>
                  </a:lnTo>
                  <a:lnTo>
                    <a:pt x="39" y="112"/>
                  </a:lnTo>
                  <a:lnTo>
                    <a:pt x="39" y="124"/>
                  </a:lnTo>
                  <a:lnTo>
                    <a:pt x="20" y="124"/>
                  </a:lnTo>
                  <a:lnTo>
                    <a:pt x="20" y="133"/>
                  </a:lnTo>
                  <a:lnTo>
                    <a:pt x="28" y="139"/>
                  </a:lnTo>
                  <a:lnTo>
                    <a:pt x="20" y="149"/>
                  </a:lnTo>
                  <a:lnTo>
                    <a:pt x="19" y="152"/>
                  </a:lnTo>
                  <a:lnTo>
                    <a:pt x="20" y="157"/>
                  </a:lnTo>
                  <a:lnTo>
                    <a:pt x="38" y="160"/>
                  </a:lnTo>
                  <a:lnTo>
                    <a:pt x="47" y="157"/>
                  </a:lnTo>
                  <a:lnTo>
                    <a:pt x="51" y="152"/>
                  </a:lnTo>
                  <a:lnTo>
                    <a:pt x="51" y="154"/>
                  </a:lnTo>
                  <a:lnTo>
                    <a:pt x="51" y="158"/>
                  </a:lnTo>
                  <a:lnTo>
                    <a:pt x="45" y="162"/>
                  </a:lnTo>
                  <a:lnTo>
                    <a:pt x="43" y="162"/>
                  </a:lnTo>
                  <a:lnTo>
                    <a:pt x="20" y="171"/>
                  </a:lnTo>
                  <a:lnTo>
                    <a:pt x="0" y="190"/>
                  </a:lnTo>
                  <a:lnTo>
                    <a:pt x="9" y="195"/>
                  </a:lnTo>
                  <a:lnTo>
                    <a:pt x="26" y="186"/>
                  </a:lnTo>
                  <a:lnTo>
                    <a:pt x="36" y="183"/>
                  </a:lnTo>
                  <a:lnTo>
                    <a:pt x="57" y="183"/>
                  </a:lnTo>
                  <a:lnTo>
                    <a:pt x="82" y="176"/>
                  </a:lnTo>
                  <a:lnTo>
                    <a:pt x="105" y="171"/>
                  </a:lnTo>
                  <a:lnTo>
                    <a:pt x="95" y="160"/>
                  </a:lnTo>
                  <a:lnTo>
                    <a:pt x="101" y="152"/>
                  </a:lnTo>
                  <a:lnTo>
                    <a:pt x="99" y="148"/>
                  </a:lnTo>
                  <a:lnTo>
                    <a:pt x="94" y="136"/>
                  </a:lnTo>
                  <a:lnTo>
                    <a:pt x="86" y="133"/>
                  </a:lnTo>
                  <a:lnTo>
                    <a:pt x="82" y="121"/>
                  </a:lnTo>
                  <a:lnTo>
                    <a:pt x="78" y="111"/>
                  </a:lnTo>
                  <a:lnTo>
                    <a:pt x="73" y="102"/>
                  </a:lnTo>
                  <a:lnTo>
                    <a:pt x="66" y="96"/>
                  </a:lnTo>
                  <a:lnTo>
                    <a:pt x="64" y="84"/>
                  </a:lnTo>
                  <a:lnTo>
                    <a:pt x="60" y="74"/>
                  </a:lnTo>
                  <a:lnTo>
                    <a:pt x="57" y="68"/>
                  </a:lnTo>
                  <a:lnTo>
                    <a:pt x="54" y="67"/>
                  </a:lnTo>
                  <a:lnTo>
                    <a:pt x="47" y="60"/>
                  </a:lnTo>
                  <a:lnTo>
                    <a:pt x="54" y="43"/>
                  </a:lnTo>
                  <a:lnTo>
                    <a:pt x="54" y="45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3" y="30"/>
                  </a:lnTo>
                  <a:lnTo>
                    <a:pt x="33" y="27"/>
                  </a:lnTo>
                  <a:lnTo>
                    <a:pt x="36" y="30"/>
                  </a:lnTo>
                  <a:lnTo>
                    <a:pt x="33" y="22"/>
                  </a:lnTo>
                  <a:lnTo>
                    <a:pt x="36" y="17"/>
                  </a:lnTo>
                  <a:lnTo>
                    <a:pt x="41" y="9"/>
                  </a:lnTo>
                  <a:lnTo>
                    <a:pt x="39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5099954" y="2933874"/>
              <a:ext cx="54585" cy="44833"/>
            </a:xfrm>
            <a:custGeom>
              <a:avLst/>
              <a:gdLst>
                <a:gd name="T0" fmla="*/ 2147483647 w 33"/>
                <a:gd name="T1" fmla="*/ 2147483647 h 28"/>
                <a:gd name="T2" fmla="*/ 2147483647 w 33"/>
                <a:gd name="T3" fmla="*/ 0 h 28"/>
                <a:gd name="T4" fmla="*/ 2147483647 w 33"/>
                <a:gd name="T5" fmla="*/ 2147483647 h 28"/>
                <a:gd name="T6" fmla="*/ 2147483647 w 33"/>
                <a:gd name="T7" fmla="*/ 2147483647 h 28"/>
                <a:gd name="T8" fmla="*/ 2147483647 w 33"/>
                <a:gd name="T9" fmla="*/ 2147483647 h 28"/>
                <a:gd name="T10" fmla="*/ 2147483647 w 33"/>
                <a:gd name="T11" fmla="*/ 2147483647 h 28"/>
                <a:gd name="T12" fmla="*/ 2147483647 w 33"/>
                <a:gd name="T13" fmla="*/ 2147483647 h 28"/>
                <a:gd name="T14" fmla="*/ 2147483647 w 33"/>
                <a:gd name="T15" fmla="*/ 2147483647 h 28"/>
                <a:gd name="T16" fmla="*/ 2147483647 w 33"/>
                <a:gd name="T17" fmla="*/ 2147483647 h 28"/>
                <a:gd name="T18" fmla="*/ 2147483647 w 33"/>
                <a:gd name="T19" fmla="*/ 2147483647 h 28"/>
                <a:gd name="T20" fmla="*/ 2147483647 w 33"/>
                <a:gd name="T21" fmla="*/ 2147483647 h 28"/>
                <a:gd name="T22" fmla="*/ 2147483647 w 33"/>
                <a:gd name="T23" fmla="*/ 2147483647 h 28"/>
                <a:gd name="T24" fmla="*/ 2147483647 w 33"/>
                <a:gd name="T25" fmla="*/ 2147483647 h 28"/>
                <a:gd name="T26" fmla="*/ 0 w 33"/>
                <a:gd name="T27" fmla="*/ 2147483647 h 28"/>
                <a:gd name="T28" fmla="*/ 0 w 33"/>
                <a:gd name="T29" fmla="*/ 2147483647 h 28"/>
                <a:gd name="T30" fmla="*/ 2147483647 w 33"/>
                <a:gd name="T31" fmla="*/ 2147483647 h 28"/>
                <a:gd name="T32" fmla="*/ 0 w 33"/>
                <a:gd name="T33" fmla="*/ 2147483647 h 28"/>
                <a:gd name="T34" fmla="*/ 2147483647 w 33"/>
                <a:gd name="T35" fmla="*/ 0 h 28"/>
                <a:gd name="T36" fmla="*/ 2147483647 w 33"/>
                <a:gd name="T37" fmla="*/ 2147483647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3"/>
                <a:gd name="T58" fmla="*/ 0 h 28"/>
                <a:gd name="T59" fmla="*/ 33 w 33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3" h="28">
                  <a:moveTo>
                    <a:pt x="13" y="1"/>
                  </a:moveTo>
                  <a:lnTo>
                    <a:pt x="22" y="0"/>
                  </a:lnTo>
                  <a:lnTo>
                    <a:pt x="27" y="4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30" y="19"/>
                  </a:lnTo>
                  <a:lnTo>
                    <a:pt x="27" y="23"/>
                  </a:lnTo>
                  <a:lnTo>
                    <a:pt x="24" y="27"/>
                  </a:lnTo>
                  <a:lnTo>
                    <a:pt x="16" y="27"/>
                  </a:lnTo>
                  <a:lnTo>
                    <a:pt x="14" y="23"/>
                  </a:lnTo>
                  <a:lnTo>
                    <a:pt x="11" y="14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3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5448908" y="2852003"/>
              <a:ext cx="58484" cy="118907"/>
            </a:xfrm>
            <a:custGeom>
              <a:avLst/>
              <a:gdLst>
                <a:gd name="T0" fmla="*/ 2147483647 w 36"/>
                <a:gd name="T1" fmla="*/ 2147483647 h 73"/>
                <a:gd name="T2" fmla="*/ 2147483647 w 36"/>
                <a:gd name="T3" fmla="*/ 2147483647 h 73"/>
                <a:gd name="T4" fmla="*/ 2147483647 w 36"/>
                <a:gd name="T5" fmla="*/ 2147483647 h 73"/>
                <a:gd name="T6" fmla="*/ 2147483647 w 36"/>
                <a:gd name="T7" fmla="*/ 2147483647 h 73"/>
                <a:gd name="T8" fmla="*/ 2147483647 w 36"/>
                <a:gd name="T9" fmla="*/ 2147483647 h 73"/>
                <a:gd name="T10" fmla="*/ 2147483647 w 36"/>
                <a:gd name="T11" fmla="*/ 2147483647 h 73"/>
                <a:gd name="T12" fmla="*/ 2147483647 w 36"/>
                <a:gd name="T13" fmla="*/ 2147483647 h 73"/>
                <a:gd name="T14" fmla="*/ 2147483647 w 36"/>
                <a:gd name="T15" fmla="*/ 2147483647 h 73"/>
                <a:gd name="T16" fmla="*/ 2147483647 w 36"/>
                <a:gd name="T17" fmla="*/ 2147483647 h 73"/>
                <a:gd name="T18" fmla="*/ 2147483647 w 36"/>
                <a:gd name="T19" fmla="*/ 0 h 73"/>
                <a:gd name="T20" fmla="*/ 2147483647 w 36"/>
                <a:gd name="T21" fmla="*/ 0 h 73"/>
                <a:gd name="T22" fmla="*/ 0 w 36"/>
                <a:gd name="T23" fmla="*/ 2147483647 h 73"/>
                <a:gd name="T24" fmla="*/ 2147483647 w 36"/>
                <a:gd name="T25" fmla="*/ 2147483647 h 73"/>
                <a:gd name="T26" fmla="*/ 0 w 36"/>
                <a:gd name="T27" fmla="*/ 2147483647 h 73"/>
                <a:gd name="T28" fmla="*/ 0 w 36"/>
                <a:gd name="T29" fmla="*/ 2147483647 h 73"/>
                <a:gd name="T30" fmla="*/ 0 w 36"/>
                <a:gd name="T31" fmla="*/ 2147483647 h 73"/>
                <a:gd name="T32" fmla="*/ 0 w 36"/>
                <a:gd name="T33" fmla="*/ 2147483647 h 73"/>
                <a:gd name="T34" fmla="*/ 2147483647 w 36"/>
                <a:gd name="T35" fmla="*/ 2147483647 h 73"/>
                <a:gd name="T36" fmla="*/ 2147483647 w 36"/>
                <a:gd name="T37" fmla="*/ 2147483647 h 73"/>
                <a:gd name="T38" fmla="*/ 2147483647 w 36"/>
                <a:gd name="T39" fmla="*/ 2147483647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73"/>
                <a:gd name="T62" fmla="*/ 36 w 3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73">
                  <a:moveTo>
                    <a:pt x="28" y="67"/>
                  </a:moveTo>
                  <a:lnTo>
                    <a:pt x="30" y="53"/>
                  </a:lnTo>
                  <a:lnTo>
                    <a:pt x="28" y="45"/>
                  </a:lnTo>
                  <a:lnTo>
                    <a:pt x="30" y="38"/>
                  </a:lnTo>
                  <a:lnTo>
                    <a:pt x="33" y="34"/>
                  </a:lnTo>
                  <a:lnTo>
                    <a:pt x="35" y="29"/>
                  </a:lnTo>
                  <a:lnTo>
                    <a:pt x="33" y="24"/>
                  </a:lnTo>
                  <a:lnTo>
                    <a:pt x="30" y="18"/>
                  </a:lnTo>
                  <a:lnTo>
                    <a:pt x="30" y="11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6" y="63"/>
                  </a:lnTo>
                  <a:lnTo>
                    <a:pt x="6" y="72"/>
                  </a:lnTo>
                  <a:lnTo>
                    <a:pt x="28" y="6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5528836" y="2304248"/>
              <a:ext cx="243683" cy="625727"/>
            </a:xfrm>
            <a:custGeom>
              <a:avLst/>
              <a:gdLst>
                <a:gd name="T0" fmla="*/ 2147483647 w 150"/>
                <a:gd name="T1" fmla="*/ 2147483647 h 383"/>
                <a:gd name="T2" fmla="*/ 2147483647 w 150"/>
                <a:gd name="T3" fmla="*/ 2147483647 h 383"/>
                <a:gd name="T4" fmla="*/ 2147483647 w 150"/>
                <a:gd name="T5" fmla="*/ 2147483647 h 383"/>
                <a:gd name="T6" fmla="*/ 2147483647 w 150"/>
                <a:gd name="T7" fmla="*/ 2147483647 h 383"/>
                <a:gd name="T8" fmla="*/ 2147483647 w 150"/>
                <a:gd name="T9" fmla="*/ 2147483647 h 383"/>
                <a:gd name="T10" fmla="*/ 2147483647 w 150"/>
                <a:gd name="T11" fmla="*/ 2147483647 h 383"/>
                <a:gd name="T12" fmla="*/ 2147483647 w 150"/>
                <a:gd name="T13" fmla="*/ 2147483647 h 383"/>
                <a:gd name="T14" fmla="*/ 2147483647 w 150"/>
                <a:gd name="T15" fmla="*/ 2147483647 h 383"/>
                <a:gd name="T16" fmla="*/ 2147483647 w 150"/>
                <a:gd name="T17" fmla="*/ 2147483647 h 383"/>
                <a:gd name="T18" fmla="*/ 2147483647 w 150"/>
                <a:gd name="T19" fmla="*/ 2147483647 h 383"/>
                <a:gd name="T20" fmla="*/ 2147483647 w 150"/>
                <a:gd name="T21" fmla="*/ 2147483647 h 383"/>
                <a:gd name="T22" fmla="*/ 2147483647 w 150"/>
                <a:gd name="T23" fmla="*/ 2147483647 h 383"/>
                <a:gd name="T24" fmla="*/ 2147483647 w 150"/>
                <a:gd name="T25" fmla="*/ 2147483647 h 383"/>
                <a:gd name="T26" fmla="*/ 2147483647 w 150"/>
                <a:gd name="T27" fmla="*/ 2147483647 h 383"/>
                <a:gd name="T28" fmla="*/ 2147483647 w 150"/>
                <a:gd name="T29" fmla="*/ 2147483647 h 383"/>
                <a:gd name="T30" fmla="*/ 2147483647 w 150"/>
                <a:gd name="T31" fmla="*/ 2147483647 h 383"/>
                <a:gd name="T32" fmla="*/ 2147483647 w 150"/>
                <a:gd name="T33" fmla="*/ 2147483647 h 383"/>
                <a:gd name="T34" fmla="*/ 2147483647 w 150"/>
                <a:gd name="T35" fmla="*/ 2147483647 h 383"/>
                <a:gd name="T36" fmla="*/ 2147483647 w 150"/>
                <a:gd name="T37" fmla="*/ 2147483647 h 383"/>
                <a:gd name="T38" fmla="*/ 2147483647 w 150"/>
                <a:gd name="T39" fmla="*/ 2147483647 h 383"/>
                <a:gd name="T40" fmla="*/ 2147483647 w 150"/>
                <a:gd name="T41" fmla="*/ 2147483647 h 383"/>
                <a:gd name="T42" fmla="*/ 2147483647 w 150"/>
                <a:gd name="T43" fmla="*/ 2147483647 h 383"/>
                <a:gd name="T44" fmla="*/ 2147483647 w 150"/>
                <a:gd name="T45" fmla="*/ 2147483647 h 383"/>
                <a:gd name="T46" fmla="*/ 2147483647 w 150"/>
                <a:gd name="T47" fmla="*/ 2147483647 h 383"/>
                <a:gd name="T48" fmla="*/ 2147483647 w 150"/>
                <a:gd name="T49" fmla="*/ 2147483647 h 383"/>
                <a:gd name="T50" fmla="*/ 2147483647 w 150"/>
                <a:gd name="T51" fmla="*/ 2147483647 h 383"/>
                <a:gd name="T52" fmla="*/ 2147483647 w 150"/>
                <a:gd name="T53" fmla="*/ 0 h 383"/>
                <a:gd name="T54" fmla="*/ 2147483647 w 150"/>
                <a:gd name="T55" fmla="*/ 2147483647 h 383"/>
                <a:gd name="T56" fmla="*/ 2147483647 w 150"/>
                <a:gd name="T57" fmla="*/ 2147483647 h 383"/>
                <a:gd name="T58" fmla="*/ 2147483647 w 150"/>
                <a:gd name="T59" fmla="*/ 2147483647 h 383"/>
                <a:gd name="T60" fmla="*/ 2147483647 w 150"/>
                <a:gd name="T61" fmla="*/ 2147483647 h 383"/>
                <a:gd name="T62" fmla="*/ 2147483647 w 150"/>
                <a:gd name="T63" fmla="*/ 2147483647 h 383"/>
                <a:gd name="T64" fmla="*/ 2147483647 w 150"/>
                <a:gd name="T65" fmla="*/ 2147483647 h 383"/>
                <a:gd name="T66" fmla="*/ 2147483647 w 150"/>
                <a:gd name="T67" fmla="*/ 2147483647 h 383"/>
                <a:gd name="T68" fmla="*/ 2147483647 w 150"/>
                <a:gd name="T69" fmla="*/ 2147483647 h 383"/>
                <a:gd name="T70" fmla="*/ 2147483647 w 150"/>
                <a:gd name="T71" fmla="*/ 2147483647 h 383"/>
                <a:gd name="T72" fmla="*/ 2147483647 w 150"/>
                <a:gd name="T73" fmla="*/ 2147483647 h 383"/>
                <a:gd name="T74" fmla="*/ 2147483647 w 150"/>
                <a:gd name="T75" fmla="*/ 2147483647 h 383"/>
                <a:gd name="T76" fmla="*/ 2147483647 w 150"/>
                <a:gd name="T77" fmla="*/ 2147483647 h 383"/>
                <a:gd name="T78" fmla="*/ 2147483647 w 150"/>
                <a:gd name="T79" fmla="*/ 2147483647 h 38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50"/>
                <a:gd name="T121" fmla="*/ 0 h 383"/>
                <a:gd name="T122" fmla="*/ 150 w 150"/>
                <a:gd name="T123" fmla="*/ 383 h 38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50" h="383">
                  <a:moveTo>
                    <a:pt x="1" y="275"/>
                  </a:moveTo>
                  <a:lnTo>
                    <a:pt x="1" y="316"/>
                  </a:lnTo>
                  <a:lnTo>
                    <a:pt x="0" y="314"/>
                  </a:lnTo>
                  <a:lnTo>
                    <a:pt x="1" y="342"/>
                  </a:lnTo>
                  <a:lnTo>
                    <a:pt x="13" y="359"/>
                  </a:lnTo>
                  <a:lnTo>
                    <a:pt x="15" y="379"/>
                  </a:lnTo>
                  <a:lnTo>
                    <a:pt x="24" y="382"/>
                  </a:lnTo>
                  <a:lnTo>
                    <a:pt x="32" y="378"/>
                  </a:lnTo>
                  <a:lnTo>
                    <a:pt x="34" y="378"/>
                  </a:lnTo>
                  <a:lnTo>
                    <a:pt x="38" y="369"/>
                  </a:lnTo>
                  <a:lnTo>
                    <a:pt x="49" y="363"/>
                  </a:lnTo>
                  <a:lnTo>
                    <a:pt x="55" y="348"/>
                  </a:lnTo>
                  <a:lnTo>
                    <a:pt x="60" y="322"/>
                  </a:lnTo>
                  <a:lnTo>
                    <a:pt x="59" y="314"/>
                  </a:lnTo>
                  <a:lnTo>
                    <a:pt x="74" y="294"/>
                  </a:lnTo>
                  <a:lnTo>
                    <a:pt x="74" y="295"/>
                  </a:lnTo>
                  <a:lnTo>
                    <a:pt x="82" y="284"/>
                  </a:lnTo>
                  <a:lnTo>
                    <a:pt x="84" y="278"/>
                  </a:lnTo>
                  <a:lnTo>
                    <a:pt x="82" y="271"/>
                  </a:lnTo>
                  <a:lnTo>
                    <a:pt x="79" y="262"/>
                  </a:lnTo>
                  <a:lnTo>
                    <a:pt x="76" y="257"/>
                  </a:lnTo>
                  <a:lnTo>
                    <a:pt x="68" y="257"/>
                  </a:lnTo>
                  <a:lnTo>
                    <a:pt x="68" y="224"/>
                  </a:lnTo>
                  <a:lnTo>
                    <a:pt x="71" y="224"/>
                  </a:lnTo>
                  <a:lnTo>
                    <a:pt x="71" y="229"/>
                  </a:lnTo>
                  <a:lnTo>
                    <a:pt x="71" y="226"/>
                  </a:lnTo>
                  <a:lnTo>
                    <a:pt x="72" y="220"/>
                  </a:lnTo>
                  <a:lnTo>
                    <a:pt x="74" y="206"/>
                  </a:lnTo>
                  <a:lnTo>
                    <a:pt x="79" y="196"/>
                  </a:lnTo>
                  <a:lnTo>
                    <a:pt x="85" y="189"/>
                  </a:lnTo>
                  <a:lnTo>
                    <a:pt x="99" y="179"/>
                  </a:lnTo>
                  <a:lnTo>
                    <a:pt x="107" y="166"/>
                  </a:lnTo>
                  <a:lnTo>
                    <a:pt x="110" y="151"/>
                  </a:lnTo>
                  <a:lnTo>
                    <a:pt x="110" y="138"/>
                  </a:lnTo>
                  <a:lnTo>
                    <a:pt x="119" y="127"/>
                  </a:lnTo>
                  <a:lnTo>
                    <a:pt x="126" y="121"/>
                  </a:lnTo>
                  <a:lnTo>
                    <a:pt x="135" y="117"/>
                  </a:lnTo>
                  <a:lnTo>
                    <a:pt x="148" y="117"/>
                  </a:lnTo>
                  <a:lnTo>
                    <a:pt x="149" y="116"/>
                  </a:lnTo>
                  <a:lnTo>
                    <a:pt x="143" y="101"/>
                  </a:lnTo>
                  <a:lnTo>
                    <a:pt x="138" y="90"/>
                  </a:lnTo>
                  <a:lnTo>
                    <a:pt x="136" y="83"/>
                  </a:lnTo>
                  <a:lnTo>
                    <a:pt x="135" y="78"/>
                  </a:lnTo>
                  <a:lnTo>
                    <a:pt x="136" y="72"/>
                  </a:lnTo>
                  <a:lnTo>
                    <a:pt x="139" y="68"/>
                  </a:lnTo>
                  <a:lnTo>
                    <a:pt x="141" y="63"/>
                  </a:lnTo>
                  <a:lnTo>
                    <a:pt x="139" y="57"/>
                  </a:lnTo>
                  <a:lnTo>
                    <a:pt x="135" y="50"/>
                  </a:lnTo>
                  <a:lnTo>
                    <a:pt x="124" y="42"/>
                  </a:lnTo>
                  <a:lnTo>
                    <a:pt x="126" y="42"/>
                  </a:lnTo>
                  <a:lnTo>
                    <a:pt x="121" y="31"/>
                  </a:lnTo>
                  <a:lnTo>
                    <a:pt x="110" y="19"/>
                  </a:lnTo>
                  <a:lnTo>
                    <a:pt x="107" y="17"/>
                  </a:lnTo>
                  <a:lnTo>
                    <a:pt x="104" y="0"/>
                  </a:lnTo>
                  <a:lnTo>
                    <a:pt x="106" y="3"/>
                  </a:lnTo>
                  <a:lnTo>
                    <a:pt x="97" y="9"/>
                  </a:lnTo>
                  <a:lnTo>
                    <a:pt x="91" y="15"/>
                  </a:lnTo>
                  <a:lnTo>
                    <a:pt x="82" y="25"/>
                  </a:lnTo>
                  <a:lnTo>
                    <a:pt x="76" y="34"/>
                  </a:lnTo>
                  <a:lnTo>
                    <a:pt x="72" y="42"/>
                  </a:lnTo>
                  <a:lnTo>
                    <a:pt x="71" y="51"/>
                  </a:lnTo>
                  <a:lnTo>
                    <a:pt x="65" y="59"/>
                  </a:lnTo>
                  <a:lnTo>
                    <a:pt x="64" y="78"/>
                  </a:lnTo>
                  <a:lnTo>
                    <a:pt x="57" y="90"/>
                  </a:lnTo>
                  <a:lnTo>
                    <a:pt x="52" y="100"/>
                  </a:lnTo>
                  <a:lnTo>
                    <a:pt x="46" y="104"/>
                  </a:lnTo>
                  <a:lnTo>
                    <a:pt x="43" y="105"/>
                  </a:lnTo>
                  <a:lnTo>
                    <a:pt x="43" y="104"/>
                  </a:lnTo>
                  <a:lnTo>
                    <a:pt x="40" y="121"/>
                  </a:lnTo>
                  <a:lnTo>
                    <a:pt x="32" y="136"/>
                  </a:lnTo>
                  <a:lnTo>
                    <a:pt x="32" y="163"/>
                  </a:lnTo>
                  <a:lnTo>
                    <a:pt x="12" y="173"/>
                  </a:lnTo>
                  <a:lnTo>
                    <a:pt x="15" y="181"/>
                  </a:lnTo>
                  <a:lnTo>
                    <a:pt x="15" y="229"/>
                  </a:lnTo>
                  <a:lnTo>
                    <a:pt x="13" y="256"/>
                  </a:lnTo>
                  <a:lnTo>
                    <a:pt x="15" y="256"/>
                  </a:lnTo>
                  <a:lnTo>
                    <a:pt x="15" y="265"/>
                  </a:lnTo>
                  <a:lnTo>
                    <a:pt x="12" y="271"/>
                  </a:lnTo>
                  <a:lnTo>
                    <a:pt x="9" y="273"/>
                  </a:lnTo>
                  <a:lnTo>
                    <a:pt x="1" y="27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5700390" y="2259414"/>
              <a:ext cx="177400" cy="497072"/>
            </a:xfrm>
            <a:custGeom>
              <a:avLst/>
              <a:gdLst>
                <a:gd name="T0" fmla="*/ 2147483647 w 110"/>
                <a:gd name="T1" fmla="*/ 2147483647 h 303"/>
                <a:gd name="T2" fmla="*/ 2147483647 w 110"/>
                <a:gd name="T3" fmla="*/ 2147483647 h 303"/>
                <a:gd name="T4" fmla="*/ 2147483647 w 110"/>
                <a:gd name="T5" fmla="*/ 2147483647 h 303"/>
                <a:gd name="T6" fmla="*/ 2147483647 w 110"/>
                <a:gd name="T7" fmla="*/ 2147483647 h 303"/>
                <a:gd name="T8" fmla="*/ 2147483647 w 110"/>
                <a:gd name="T9" fmla="*/ 2147483647 h 303"/>
                <a:gd name="T10" fmla="*/ 2147483647 w 110"/>
                <a:gd name="T11" fmla="*/ 2147483647 h 303"/>
                <a:gd name="T12" fmla="*/ 2147483647 w 110"/>
                <a:gd name="T13" fmla="*/ 2147483647 h 303"/>
                <a:gd name="T14" fmla="*/ 2147483647 w 110"/>
                <a:gd name="T15" fmla="*/ 2147483647 h 303"/>
                <a:gd name="T16" fmla="*/ 2147483647 w 110"/>
                <a:gd name="T17" fmla="*/ 2147483647 h 303"/>
                <a:gd name="T18" fmla="*/ 2147483647 w 110"/>
                <a:gd name="T19" fmla="*/ 2147483647 h 303"/>
                <a:gd name="T20" fmla="*/ 2147483647 w 110"/>
                <a:gd name="T21" fmla="*/ 2147483647 h 303"/>
                <a:gd name="T22" fmla="*/ 2147483647 w 110"/>
                <a:gd name="T23" fmla="*/ 2147483647 h 303"/>
                <a:gd name="T24" fmla="*/ 2147483647 w 110"/>
                <a:gd name="T25" fmla="*/ 2147483647 h 303"/>
                <a:gd name="T26" fmla="*/ 2147483647 w 110"/>
                <a:gd name="T27" fmla="*/ 2147483647 h 303"/>
                <a:gd name="T28" fmla="*/ 2147483647 w 110"/>
                <a:gd name="T29" fmla="*/ 2147483647 h 303"/>
                <a:gd name="T30" fmla="*/ 2147483647 w 110"/>
                <a:gd name="T31" fmla="*/ 2147483647 h 303"/>
                <a:gd name="T32" fmla="*/ 2147483647 w 110"/>
                <a:gd name="T33" fmla="*/ 2147483647 h 303"/>
                <a:gd name="T34" fmla="*/ 2147483647 w 110"/>
                <a:gd name="T35" fmla="*/ 2147483647 h 303"/>
                <a:gd name="T36" fmla="*/ 2147483647 w 110"/>
                <a:gd name="T37" fmla="*/ 2147483647 h 303"/>
                <a:gd name="T38" fmla="*/ 2147483647 w 110"/>
                <a:gd name="T39" fmla="*/ 2147483647 h 303"/>
                <a:gd name="T40" fmla="*/ 2147483647 w 110"/>
                <a:gd name="T41" fmla="*/ 2147483647 h 303"/>
                <a:gd name="T42" fmla="*/ 2147483647 w 110"/>
                <a:gd name="T43" fmla="*/ 2147483647 h 303"/>
                <a:gd name="T44" fmla="*/ 2147483647 w 110"/>
                <a:gd name="T45" fmla="*/ 2147483647 h 303"/>
                <a:gd name="T46" fmla="*/ 2147483647 w 110"/>
                <a:gd name="T47" fmla="*/ 2147483647 h 303"/>
                <a:gd name="T48" fmla="*/ 2147483647 w 110"/>
                <a:gd name="T49" fmla="*/ 2147483647 h 303"/>
                <a:gd name="T50" fmla="*/ 2147483647 w 110"/>
                <a:gd name="T51" fmla="*/ 2147483647 h 303"/>
                <a:gd name="T52" fmla="*/ 2147483647 w 110"/>
                <a:gd name="T53" fmla="*/ 2147483647 h 303"/>
                <a:gd name="T54" fmla="*/ 2147483647 w 110"/>
                <a:gd name="T55" fmla="*/ 2147483647 h 303"/>
                <a:gd name="T56" fmla="*/ 2147483647 w 110"/>
                <a:gd name="T57" fmla="*/ 2147483647 h 303"/>
                <a:gd name="T58" fmla="*/ 0 w 110"/>
                <a:gd name="T59" fmla="*/ 2147483647 h 303"/>
                <a:gd name="T60" fmla="*/ 2147483647 w 110"/>
                <a:gd name="T61" fmla="*/ 2147483647 h 303"/>
                <a:gd name="T62" fmla="*/ 2147483647 w 110"/>
                <a:gd name="T63" fmla="*/ 2147483647 h 303"/>
                <a:gd name="T64" fmla="*/ 2147483647 w 110"/>
                <a:gd name="T65" fmla="*/ 2147483647 h 303"/>
                <a:gd name="T66" fmla="*/ 2147483647 w 110"/>
                <a:gd name="T67" fmla="*/ 2147483647 h 303"/>
                <a:gd name="T68" fmla="*/ 2147483647 w 110"/>
                <a:gd name="T69" fmla="*/ 2147483647 h 303"/>
                <a:gd name="T70" fmla="*/ 2147483647 w 110"/>
                <a:gd name="T71" fmla="*/ 0 h 303"/>
                <a:gd name="T72" fmla="*/ 2147483647 w 110"/>
                <a:gd name="T73" fmla="*/ 2147483647 h 303"/>
                <a:gd name="T74" fmla="*/ 2147483647 w 110"/>
                <a:gd name="T75" fmla="*/ 2147483647 h 303"/>
                <a:gd name="T76" fmla="*/ 2147483647 w 110"/>
                <a:gd name="T77" fmla="*/ 2147483647 h 3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0"/>
                <a:gd name="T118" fmla="*/ 0 h 303"/>
                <a:gd name="T119" fmla="*/ 110 w 110"/>
                <a:gd name="T120" fmla="*/ 303 h 30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0" h="303">
                  <a:moveTo>
                    <a:pt x="88" y="44"/>
                  </a:moveTo>
                  <a:lnTo>
                    <a:pt x="89" y="59"/>
                  </a:lnTo>
                  <a:lnTo>
                    <a:pt x="106" y="80"/>
                  </a:lnTo>
                  <a:lnTo>
                    <a:pt x="106" y="110"/>
                  </a:lnTo>
                  <a:lnTo>
                    <a:pt x="96" y="123"/>
                  </a:lnTo>
                  <a:lnTo>
                    <a:pt x="97" y="123"/>
                  </a:lnTo>
                  <a:lnTo>
                    <a:pt x="101" y="136"/>
                  </a:lnTo>
                  <a:lnTo>
                    <a:pt x="103" y="144"/>
                  </a:lnTo>
                  <a:lnTo>
                    <a:pt x="100" y="174"/>
                  </a:lnTo>
                  <a:lnTo>
                    <a:pt x="97" y="196"/>
                  </a:lnTo>
                  <a:lnTo>
                    <a:pt x="100" y="209"/>
                  </a:lnTo>
                  <a:lnTo>
                    <a:pt x="103" y="212"/>
                  </a:lnTo>
                  <a:lnTo>
                    <a:pt x="109" y="228"/>
                  </a:lnTo>
                  <a:lnTo>
                    <a:pt x="109" y="252"/>
                  </a:lnTo>
                  <a:lnTo>
                    <a:pt x="108" y="254"/>
                  </a:lnTo>
                  <a:lnTo>
                    <a:pt x="106" y="254"/>
                  </a:lnTo>
                  <a:lnTo>
                    <a:pt x="77" y="283"/>
                  </a:lnTo>
                  <a:lnTo>
                    <a:pt x="80" y="286"/>
                  </a:lnTo>
                  <a:lnTo>
                    <a:pt x="80" y="288"/>
                  </a:lnTo>
                  <a:lnTo>
                    <a:pt x="74" y="286"/>
                  </a:lnTo>
                  <a:lnTo>
                    <a:pt x="67" y="286"/>
                  </a:lnTo>
                  <a:lnTo>
                    <a:pt x="59" y="291"/>
                  </a:lnTo>
                  <a:lnTo>
                    <a:pt x="47" y="295"/>
                  </a:lnTo>
                  <a:lnTo>
                    <a:pt x="48" y="295"/>
                  </a:lnTo>
                  <a:lnTo>
                    <a:pt x="38" y="297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20" y="297"/>
                  </a:lnTo>
                  <a:lnTo>
                    <a:pt x="22" y="297"/>
                  </a:lnTo>
                  <a:lnTo>
                    <a:pt x="14" y="291"/>
                  </a:lnTo>
                  <a:lnTo>
                    <a:pt x="8" y="288"/>
                  </a:lnTo>
                  <a:lnTo>
                    <a:pt x="5" y="282"/>
                  </a:lnTo>
                  <a:lnTo>
                    <a:pt x="3" y="267"/>
                  </a:lnTo>
                  <a:lnTo>
                    <a:pt x="5" y="255"/>
                  </a:lnTo>
                  <a:lnTo>
                    <a:pt x="5" y="254"/>
                  </a:lnTo>
                  <a:lnTo>
                    <a:pt x="3" y="224"/>
                  </a:lnTo>
                  <a:lnTo>
                    <a:pt x="5" y="224"/>
                  </a:lnTo>
                  <a:lnTo>
                    <a:pt x="9" y="212"/>
                  </a:lnTo>
                  <a:lnTo>
                    <a:pt x="18" y="202"/>
                  </a:lnTo>
                  <a:lnTo>
                    <a:pt x="18" y="200"/>
                  </a:lnTo>
                  <a:lnTo>
                    <a:pt x="36" y="181"/>
                  </a:lnTo>
                  <a:lnTo>
                    <a:pt x="36" y="183"/>
                  </a:lnTo>
                  <a:lnTo>
                    <a:pt x="47" y="172"/>
                  </a:lnTo>
                  <a:lnTo>
                    <a:pt x="51" y="162"/>
                  </a:lnTo>
                  <a:lnTo>
                    <a:pt x="50" y="153"/>
                  </a:lnTo>
                  <a:lnTo>
                    <a:pt x="43" y="144"/>
                  </a:lnTo>
                  <a:lnTo>
                    <a:pt x="47" y="143"/>
                  </a:lnTo>
                  <a:lnTo>
                    <a:pt x="44" y="143"/>
                  </a:lnTo>
                  <a:lnTo>
                    <a:pt x="36" y="127"/>
                  </a:lnTo>
                  <a:lnTo>
                    <a:pt x="31" y="115"/>
                  </a:lnTo>
                  <a:lnTo>
                    <a:pt x="30" y="105"/>
                  </a:lnTo>
                  <a:lnTo>
                    <a:pt x="31" y="99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1" y="77"/>
                  </a:lnTo>
                  <a:lnTo>
                    <a:pt x="22" y="69"/>
                  </a:lnTo>
                  <a:lnTo>
                    <a:pt x="15" y="56"/>
                  </a:lnTo>
                  <a:lnTo>
                    <a:pt x="5" y="47"/>
                  </a:lnTo>
                  <a:lnTo>
                    <a:pt x="3" y="44"/>
                  </a:lnTo>
                  <a:lnTo>
                    <a:pt x="0" y="27"/>
                  </a:lnTo>
                  <a:lnTo>
                    <a:pt x="1" y="30"/>
                  </a:lnTo>
                  <a:lnTo>
                    <a:pt x="12" y="19"/>
                  </a:lnTo>
                  <a:lnTo>
                    <a:pt x="20" y="15"/>
                  </a:lnTo>
                  <a:lnTo>
                    <a:pt x="28" y="15"/>
                  </a:lnTo>
                  <a:lnTo>
                    <a:pt x="33" y="22"/>
                  </a:lnTo>
                  <a:lnTo>
                    <a:pt x="44" y="24"/>
                  </a:lnTo>
                  <a:lnTo>
                    <a:pt x="53" y="22"/>
                  </a:lnTo>
                  <a:lnTo>
                    <a:pt x="58" y="21"/>
                  </a:lnTo>
                  <a:lnTo>
                    <a:pt x="61" y="15"/>
                  </a:lnTo>
                  <a:lnTo>
                    <a:pt x="64" y="5"/>
                  </a:lnTo>
                  <a:lnTo>
                    <a:pt x="70" y="2"/>
                  </a:lnTo>
                  <a:lnTo>
                    <a:pt x="74" y="0"/>
                  </a:lnTo>
                  <a:lnTo>
                    <a:pt x="81" y="3"/>
                  </a:lnTo>
                  <a:lnTo>
                    <a:pt x="81" y="2"/>
                  </a:lnTo>
                  <a:lnTo>
                    <a:pt x="106" y="19"/>
                  </a:lnTo>
                  <a:lnTo>
                    <a:pt x="97" y="27"/>
                  </a:lnTo>
                  <a:lnTo>
                    <a:pt x="96" y="27"/>
                  </a:lnTo>
                  <a:lnTo>
                    <a:pt x="88" y="4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5501544" y="2968961"/>
              <a:ext cx="72129" cy="128654"/>
            </a:xfrm>
            <a:custGeom>
              <a:avLst/>
              <a:gdLst>
                <a:gd name="T0" fmla="*/ 2147483647 w 46"/>
                <a:gd name="T1" fmla="*/ 2147483647 h 79"/>
                <a:gd name="T2" fmla="*/ 2147483647 w 46"/>
                <a:gd name="T3" fmla="*/ 2147483647 h 79"/>
                <a:gd name="T4" fmla="*/ 2147483647 w 46"/>
                <a:gd name="T5" fmla="*/ 2147483647 h 79"/>
                <a:gd name="T6" fmla="*/ 2147483647 w 46"/>
                <a:gd name="T7" fmla="*/ 2147483647 h 79"/>
                <a:gd name="T8" fmla="*/ 2147483647 w 46"/>
                <a:gd name="T9" fmla="*/ 2147483647 h 79"/>
                <a:gd name="T10" fmla="*/ 0 w 46"/>
                <a:gd name="T11" fmla="*/ 2147483647 h 79"/>
                <a:gd name="T12" fmla="*/ 2147483647 w 46"/>
                <a:gd name="T13" fmla="*/ 2147483647 h 79"/>
                <a:gd name="T14" fmla="*/ 2147483647 w 46"/>
                <a:gd name="T15" fmla="*/ 2147483647 h 79"/>
                <a:gd name="T16" fmla="*/ 2147483647 w 46"/>
                <a:gd name="T17" fmla="*/ 2147483647 h 79"/>
                <a:gd name="T18" fmla="*/ 2147483647 w 46"/>
                <a:gd name="T19" fmla="*/ 2147483647 h 79"/>
                <a:gd name="T20" fmla="*/ 2147483647 w 46"/>
                <a:gd name="T21" fmla="*/ 2147483647 h 79"/>
                <a:gd name="T22" fmla="*/ 2147483647 w 46"/>
                <a:gd name="T23" fmla="*/ 2147483647 h 79"/>
                <a:gd name="T24" fmla="*/ 2147483647 w 46"/>
                <a:gd name="T25" fmla="*/ 2147483647 h 79"/>
                <a:gd name="T26" fmla="*/ 2147483647 w 46"/>
                <a:gd name="T27" fmla="*/ 2147483647 h 79"/>
                <a:gd name="T28" fmla="*/ 2147483647 w 46"/>
                <a:gd name="T29" fmla="*/ 2147483647 h 79"/>
                <a:gd name="T30" fmla="*/ 2147483647 w 46"/>
                <a:gd name="T31" fmla="*/ 2147483647 h 79"/>
                <a:gd name="T32" fmla="*/ 2147483647 w 46"/>
                <a:gd name="T33" fmla="*/ 2147483647 h 79"/>
                <a:gd name="T34" fmla="*/ 2147483647 w 46"/>
                <a:gd name="T35" fmla="*/ 2147483647 h 79"/>
                <a:gd name="T36" fmla="*/ 2147483647 w 46"/>
                <a:gd name="T37" fmla="*/ 2147483647 h 79"/>
                <a:gd name="T38" fmla="*/ 2147483647 w 46"/>
                <a:gd name="T39" fmla="*/ 2147483647 h 79"/>
                <a:gd name="T40" fmla="*/ 2147483647 w 46"/>
                <a:gd name="T41" fmla="*/ 2147483647 h 79"/>
                <a:gd name="T42" fmla="*/ 2147483647 w 46"/>
                <a:gd name="T43" fmla="*/ 2147483647 h 79"/>
                <a:gd name="T44" fmla="*/ 2147483647 w 46"/>
                <a:gd name="T45" fmla="*/ 2147483647 h 79"/>
                <a:gd name="T46" fmla="*/ 2147483647 w 46"/>
                <a:gd name="T47" fmla="*/ 2147483647 h 79"/>
                <a:gd name="T48" fmla="*/ 2147483647 w 46"/>
                <a:gd name="T49" fmla="*/ 2147483647 h 79"/>
                <a:gd name="T50" fmla="*/ 2147483647 w 46"/>
                <a:gd name="T51" fmla="*/ 2147483647 h 79"/>
                <a:gd name="T52" fmla="*/ 2147483647 w 46"/>
                <a:gd name="T53" fmla="*/ 2147483647 h 79"/>
                <a:gd name="T54" fmla="*/ 2147483647 w 46"/>
                <a:gd name="T55" fmla="*/ 2147483647 h 79"/>
                <a:gd name="T56" fmla="*/ 2147483647 w 46"/>
                <a:gd name="T57" fmla="*/ 2147483647 h 79"/>
                <a:gd name="T58" fmla="*/ 2147483647 w 46"/>
                <a:gd name="T59" fmla="*/ 0 h 79"/>
                <a:gd name="T60" fmla="*/ 2147483647 w 46"/>
                <a:gd name="T61" fmla="*/ 0 h 79"/>
                <a:gd name="T62" fmla="*/ 2147483647 w 46"/>
                <a:gd name="T63" fmla="*/ 2147483647 h 79"/>
                <a:gd name="T64" fmla="*/ 2147483647 w 46"/>
                <a:gd name="T65" fmla="*/ 2147483647 h 79"/>
                <a:gd name="T66" fmla="*/ 2147483647 w 46"/>
                <a:gd name="T67" fmla="*/ 2147483647 h 79"/>
                <a:gd name="T68" fmla="*/ 2147483647 w 46"/>
                <a:gd name="T69" fmla="*/ 2147483647 h 79"/>
                <a:gd name="T70" fmla="*/ 2147483647 w 46"/>
                <a:gd name="T71" fmla="*/ 2147483647 h 79"/>
                <a:gd name="T72" fmla="*/ 2147483647 w 46"/>
                <a:gd name="T73" fmla="*/ 2147483647 h 79"/>
                <a:gd name="T74" fmla="*/ 2147483647 w 46"/>
                <a:gd name="T75" fmla="*/ 2147483647 h 79"/>
                <a:gd name="T76" fmla="*/ 2147483647 w 46"/>
                <a:gd name="T77" fmla="*/ 2147483647 h 79"/>
                <a:gd name="T78" fmla="*/ 2147483647 w 46"/>
                <a:gd name="T79" fmla="*/ 2147483647 h 79"/>
                <a:gd name="T80" fmla="*/ 2147483647 w 46"/>
                <a:gd name="T81" fmla="*/ 2147483647 h 79"/>
                <a:gd name="T82" fmla="*/ 2147483647 w 46"/>
                <a:gd name="T83" fmla="*/ 2147483647 h 79"/>
                <a:gd name="T84" fmla="*/ 2147483647 w 46"/>
                <a:gd name="T85" fmla="*/ 2147483647 h 79"/>
                <a:gd name="T86" fmla="*/ 2147483647 w 46"/>
                <a:gd name="T87" fmla="*/ 2147483647 h 79"/>
                <a:gd name="T88" fmla="*/ 2147483647 w 46"/>
                <a:gd name="T89" fmla="*/ 2147483647 h 79"/>
                <a:gd name="T90" fmla="*/ 2147483647 w 46"/>
                <a:gd name="T91" fmla="*/ 2147483647 h 79"/>
                <a:gd name="T92" fmla="*/ 2147483647 w 46"/>
                <a:gd name="T93" fmla="*/ 2147483647 h 79"/>
                <a:gd name="T94" fmla="*/ 2147483647 w 46"/>
                <a:gd name="T95" fmla="*/ 2147483647 h 79"/>
                <a:gd name="T96" fmla="*/ 2147483647 w 46"/>
                <a:gd name="T97" fmla="*/ 2147483647 h 79"/>
                <a:gd name="T98" fmla="*/ 2147483647 w 46"/>
                <a:gd name="T99" fmla="*/ 2147483647 h 79"/>
                <a:gd name="T100" fmla="*/ 2147483647 w 46"/>
                <a:gd name="T101" fmla="*/ 2147483647 h 79"/>
                <a:gd name="T102" fmla="*/ 2147483647 w 46"/>
                <a:gd name="T103" fmla="*/ 2147483647 h 79"/>
                <a:gd name="T104" fmla="*/ 2147483647 w 46"/>
                <a:gd name="T105" fmla="*/ 2147483647 h 79"/>
                <a:gd name="T106" fmla="*/ 2147483647 w 46"/>
                <a:gd name="T107" fmla="*/ 2147483647 h 79"/>
                <a:gd name="T108" fmla="*/ 2147483647 w 46"/>
                <a:gd name="T109" fmla="*/ 2147483647 h 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6"/>
                <a:gd name="T166" fmla="*/ 0 h 79"/>
                <a:gd name="T167" fmla="*/ 46 w 46"/>
                <a:gd name="T168" fmla="*/ 79 h 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6" h="79">
                  <a:moveTo>
                    <a:pt x="21" y="76"/>
                  </a:moveTo>
                  <a:lnTo>
                    <a:pt x="14" y="73"/>
                  </a:lnTo>
                  <a:lnTo>
                    <a:pt x="9" y="74"/>
                  </a:lnTo>
                  <a:lnTo>
                    <a:pt x="1" y="76"/>
                  </a:lnTo>
                  <a:lnTo>
                    <a:pt x="3" y="76"/>
                  </a:lnTo>
                  <a:lnTo>
                    <a:pt x="0" y="73"/>
                  </a:lnTo>
                  <a:lnTo>
                    <a:pt x="3" y="68"/>
                  </a:lnTo>
                  <a:lnTo>
                    <a:pt x="1" y="68"/>
                  </a:lnTo>
                  <a:lnTo>
                    <a:pt x="3" y="59"/>
                  </a:lnTo>
                  <a:lnTo>
                    <a:pt x="4" y="56"/>
                  </a:lnTo>
                  <a:lnTo>
                    <a:pt x="11" y="50"/>
                  </a:lnTo>
                  <a:lnTo>
                    <a:pt x="6" y="41"/>
                  </a:lnTo>
                  <a:lnTo>
                    <a:pt x="11" y="40"/>
                  </a:lnTo>
                  <a:lnTo>
                    <a:pt x="12" y="36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9" y="27"/>
                  </a:lnTo>
                  <a:lnTo>
                    <a:pt x="11" y="22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4" y="9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7" y="19"/>
                  </a:lnTo>
                  <a:lnTo>
                    <a:pt x="39" y="25"/>
                  </a:lnTo>
                  <a:lnTo>
                    <a:pt x="39" y="30"/>
                  </a:lnTo>
                  <a:lnTo>
                    <a:pt x="36" y="31"/>
                  </a:lnTo>
                  <a:lnTo>
                    <a:pt x="37" y="36"/>
                  </a:lnTo>
                  <a:lnTo>
                    <a:pt x="45" y="45"/>
                  </a:lnTo>
                  <a:lnTo>
                    <a:pt x="44" y="49"/>
                  </a:lnTo>
                  <a:lnTo>
                    <a:pt x="39" y="54"/>
                  </a:lnTo>
                  <a:lnTo>
                    <a:pt x="42" y="57"/>
                  </a:lnTo>
                  <a:lnTo>
                    <a:pt x="39" y="62"/>
                  </a:lnTo>
                  <a:lnTo>
                    <a:pt x="40" y="64"/>
                  </a:lnTo>
                  <a:lnTo>
                    <a:pt x="40" y="65"/>
                  </a:lnTo>
                  <a:lnTo>
                    <a:pt x="42" y="73"/>
                  </a:lnTo>
                  <a:lnTo>
                    <a:pt x="40" y="74"/>
                  </a:lnTo>
                  <a:lnTo>
                    <a:pt x="39" y="73"/>
                  </a:lnTo>
                  <a:lnTo>
                    <a:pt x="37" y="68"/>
                  </a:lnTo>
                  <a:lnTo>
                    <a:pt x="37" y="74"/>
                  </a:lnTo>
                  <a:lnTo>
                    <a:pt x="31" y="76"/>
                  </a:lnTo>
                  <a:lnTo>
                    <a:pt x="28" y="76"/>
                  </a:lnTo>
                  <a:lnTo>
                    <a:pt x="26" y="78"/>
                  </a:lnTo>
                  <a:lnTo>
                    <a:pt x="23" y="78"/>
                  </a:lnTo>
                  <a:lnTo>
                    <a:pt x="21" y="7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5792014" y="3354924"/>
              <a:ext cx="317763" cy="177386"/>
            </a:xfrm>
            <a:custGeom>
              <a:avLst/>
              <a:gdLst>
                <a:gd name="T0" fmla="*/ 2147483647 w 196"/>
                <a:gd name="T1" fmla="*/ 2147483647 h 109"/>
                <a:gd name="T2" fmla="*/ 2147483647 w 196"/>
                <a:gd name="T3" fmla="*/ 2147483647 h 109"/>
                <a:gd name="T4" fmla="*/ 2147483647 w 196"/>
                <a:gd name="T5" fmla="*/ 2147483647 h 109"/>
                <a:gd name="T6" fmla="*/ 2147483647 w 196"/>
                <a:gd name="T7" fmla="*/ 2147483647 h 109"/>
                <a:gd name="T8" fmla="*/ 2147483647 w 196"/>
                <a:gd name="T9" fmla="*/ 2147483647 h 109"/>
                <a:gd name="T10" fmla="*/ 2147483647 w 196"/>
                <a:gd name="T11" fmla="*/ 2147483647 h 109"/>
                <a:gd name="T12" fmla="*/ 2147483647 w 196"/>
                <a:gd name="T13" fmla="*/ 2147483647 h 109"/>
                <a:gd name="T14" fmla="*/ 2147483647 w 196"/>
                <a:gd name="T15" fmla="*/ 2147483647 h 109"/>
                <a:gd name="T16" fmla="*/ 2147483647 w 196"/>
                <a:gd name="T17" fmla="*/ 2147483647 h 109"/>
                <a:gd name="T18" fmla="*/ 2147483647 w 196"/>
                <a:gd name="T19" fmla="*/ 2147483647 h 109"/>
                <a:gd name="T20" fmla="*/ 2147483647 w 196"/>
                <a:gd name="T21" fmla="*/ 2147483647 h 109"/>
                <a:gd name="T22" fmla="*/ 2147483647 w 196"/>
                <a:gd name="T23" fmla="*/ 2147483647 h 109"/>
                <a:gd name="T24" fmla="*/ 2147483647 w 196"/>
                <a:gd name="T25" fmla="*/ 2147483647 h 109"/>
                <a:gd name="T26" fmla="*/ 2147483647 w 196"/>
                <a:gd name="T27" fmla="*/ 2147483647 h 109"/>
                <a:gd name="T28" fmla="*/ 2147483647 w 196"/>
                <a:gd name="T29" fmla="*/ 2147483647 h 109"/>
                <a:gd name="T30" fmla="*/ 2147483647 w 196"/>
                <a:gd name="T31" fmla="*/ 2147483647 h 109"/>
                <a:gd name="T32" fmla="*/ 2147483647 w 196"/>
                <a:gd name="T33" fmla="*/ 2147483647 h 109"/>
                <a:gd name="T34" fmla="*/ 2147483647 w 196"/>
                <a:gd name="T35" fmla="*/ 2147483647 h 109"/>
                <a:gd name="T36" fmla="*/ 2147483647 w 196"/>
                <a:gd name="T37" fmla="*/ 2147483647 h 109"/>
                <a:gd name="T38" fmla="*/ 2147483647 w 196"/>
                <a:gd name="T39" fmla="*/ 2147483647 h 109"/>
                <a:gd name="T40" fmla="*/ 2147483647 w 196"/>
                <a:gd name="T41" fmla="*/ 2147483647 h 109"/>
                <a:gd name="T42" fmla="*/ 2147483647 w 196"/>
                <a:gd name="T43" fmla="*/ 2147483647 h 109"/>
                <a:gd name="T44" fmla="*/ 2147483647 w 196"/>
                <a:gd name="T45" fmla="*/ 2147483647 h 109"/>
                <a:gd name="T46" fmla="*/ 2147483647 w 196"/>
                <a:gd name="T47" fmla="*/ 2147483647 h 109"/>
                <a:gd name="T48" fmla="*/ 2147483647 w 196"/>
                <a:gd name="T49" fmla="*/ 2147483647 h 109"/>
                <a:gd name="T50" fmla="*/ 2147483647 w 196"/>
                <a:gd name="T51" fmla="*/ 2147483647 h 109"/>
                <a:gd name="T52" fmla="*/ 2147483647 w 196"/>
                <a:gd name="T53" fmla="*/ 2147483647 h 109"/>
                <a:gd name="T54" fmla="*/ 2147483647 w 196"/>
                <a:gd name="T55" fmla="*/ 2147483647 h 109"/>
                <a:gd name="T56" fmla="*/ 2147483647 w 196"/>
                <a:gd name="T57" fmla="*/ 2147483647 h 109"/>
                <a:gd name="T58" fmla="*/ 2147483647 w 196"/>
                <a:gd name="T59" fmla="*/ 2147483647 h 109"/>
                <a:gd name="T60" fmla="*/ 2147483647 w 196"/>
                <a:gd name="T61" fmla="*/ 2147483647 h 109"/>
                <a:gd name="T62" fmla="*/ 2147483647 w 196"/>
                <a:gd name="T63" fmla="*/ 2147483647 h 109"/>
                <a:gd name="T64" fmla="*/ 2147483647 w 196"/>
                <a:gd name="T65" fmla="*/ 0 h 109"/>
                <a:gd name="T66" fmla="*/ 2147483647 w 196"/>
                <a:gd name="T67" fmla="*/ 2147483647 h 109"/>
                <a:gd name="T68" fmla="*/ 2147483647 w 196"/>
                <a:gd name="T69" fmla="*/ 2147483647 h 109"/>
                <a:gd name="T70" fmla="*/ 2147483647 w 196"/>
                <a:gd name="T71" fmla="*/ 2147483647 h 109"/>
                <a:gd name="T72" fmla="*/ 2147483647 w 196"/>
                <a:gd name="T73" fmla="*/ 2147483647 h 109"/>
                <a:gd name="T74" fmla="*/ 2147483647 w 196"/>
                <a:gd name="T75" fmla="*/ 2147483647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6"/>
                <a:gd name="T115" fmla="*/ 0 h 109"/>
                <a:gd name="T116" fmla="*/ 196 w 19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6" h="109">
                  <a:moveTo>
                    <a:pt x="164" y="31"/>
                  </a:moveTo>
                  <a:lnTo>
                    <a:pt x="170" y="34"/>
                  </a:lnTo>
                  <a:lnTo>
                    <a:pt x="179" y="40"/>
                  </a:lnTo>
                  <a:lnTo>
                    <a:pt x="184" y="46"/>
                  </a:lnTo>
                  <a:lnTo>
                    <a:pt x="189" y="56"/>
                  </a:lnTo>
                  <a:lnTo>
                    <a:pt x="195" y="67"/>
                  </a:lnTo>
                  <a:lnTo>
                    <a:pt x="195" y="74"/>
                  </a:lnTo>
                  <a:lnTo>
                    <a:pt x="195" y="77"/>
                  </a:lnTo>
                  <a:lnTo>
                    <a:pt x="192" y="77"/>
                  </a:lnTo>
                  <a:lnTo>
                    <a:pt x="190" y="73"/>
                  </a:lnTo>
                  <a:lnTo>
                    <a:pt x="182" y="77"/>
                  </a:lnTo>
                  <a:lnTo>
                    <a:pt x="173" y="77"/>
                  </a:lnTo>
                  <a:lnTo>
                    <a:pt x="166" y="80"/>
                  </a:lnTo>
                  <a:lnTo>
                    <a:pt x="158" y="83"/>
                  </a:lnTo>
                  <a:lnTo>
                    <a:pt x="155" y="87"/>
                  </a:lnTo>
                  <a:lnTo>
                    <a:pt x="149" y="89"/>
                  </a:lnTo>
                  <a:lnTo>
                    <a:pt x="146" y="89"/>
                  </a:lnTo>
                  <a:lnTo>
                    <a:pt x="141" y="95"/>
                  </a:lnTo>
                  <a:lnTo>
                    <a:pt x="129" y="98"/>
                  </a:lnTo>
                  <a:lnTo>
                    <a:pt x="116" y="96"/>
                  </a:lnTo>
                  <a:lnTo>
                    <a:pt x="113" y="95"/>
                  </a:lnTo>
                  <a:lnTo>
                    <a:pt x="107" y="98"/>
                  </a:lnTo>
                  <a:lnTo>
                    <a:pt x="104" y="104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8" y="104"/>
                  </a:lnTo>
                  <a:lnTo>
                    <a:pt x="98" y="102"/>
                  </a:lnTo>
                  <a:lnTo>
                    <a:pt x="102" y="100"/>
                  </a:lnTo>
                  <a:lnTo>
                    <a:pt x="102" y="96"/>
                  </a:lnTo>
                  <a:lnTo>
                    <a:pt x="101" y="96"/>
                  </a:lnTo>
                  <a:lnTo>
                    <a:pt x="101" y="95"/>
                  </a:lnTo>
                  <a:lnTo>
                    <a:pt x="94" y="96"/>
                  </a:lnTo>
                  <a:lnTo>
                    <a:pt x="89" y="100"/>
                  </a:lnTo>
                  <a:lnTo>
                    <a:pt x="85" y="98"/>
                  </a:lnTo>
                  <a:lnTo>
                    <a:pt x="79" y="102"/>
                  </a:lnTo>
                  <a:lnTo>
                    <a:pt x="74" y="104"/>
                  </a:lnTo>
                  <a:lnTo>
                    <a:pt x="62" y="98"/>
                  </a:lnTo>
                  <a:lnTo>
                    <a:pt x="51" y="98"/>
                  </a:lnTo>
                  <a:lnTo>
                    <a:pt x="47" y="104"/>
                  </a:lnTo>
                  <a:lnTo>
                    <a:pt x="42" y="105"/>
                  </a:lnTo>
                  <a:lnTo>
                    <a:pt x="35" y="102"/>
                  </a:lnTo>
                  <a:lnTo>
                    <a:pt x="29" y="102"/>
                  </a:lnTo>
                  <a:lnTo>
                    <a:pt x="17" y="95"/>
                  </a:lnTo>
                  <a:lnTo>
                    <a:pt x="9" y="87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4" y="73"/>
                  </a:lnTo>
                  <a:lnTo>
                    <a:pt x="1" y="67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6" y="44"/>
                  </a:lnTo>
                  <a:lnTo>
                    <a:pt x="12" y="42"/>
                  </a:lnTo>
                  <a:lnTo>
                    <a:pt x="18" y="46"/>
                  </a:lnTo>
                  <a:lnTo>
                    <a:pt x="26" y="44"/>
                  </a:lnTo>
                  <a:lnTo>
                    <a:pt x="37" y="38"/>
                  </a:lnTo>
                  <a:lnTo>
                    <a:pt x="43" y="38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42" y="16"/>
                  </a:lnTo>
                  <a:lnTo>
                    <a:pt x="55" y="16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79" y="1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7" y="5"/>
                  </a:lnTo>
                  <a:lnTo>
                    <a:pt x="110" y="14"/>
                  </a:lnTo>
                  <a:lnTo>
                    <a:pt x="118" y="14"/>
                  </a:lnTo>
                  <a:lnTo>
                    <a:pt x="121" y="13"/>
                  </a:lnTo>
                  <a:lnTo>
                    <a:pt x="132" y="10"/>
                  </a:lnTo>
                  <a:lnTo>
                    <a:pt x="139" y="14"/>
                  </a:lnTo>
                  <a:lnTo>
                    <a:pt x="146" y="22"/>
                  </a:lnTo>
                  <a:lnTo>
                    <a:pt x="156" y="27"/>
                  </a:lnTo>
                  <a:lnTo>
                    <a:pt x="161" y="27"/>
                  </a:lnTo>
                  <a:lnTo>
                    <a:pt x="164" y="3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5684794" y="3237965"/>
              <a:ext cx="157906" cy="146197"/>
            </a:xfrm>
            <a:custGeom>
              <a:avLst/>
              <a:gdLst>
                <a:gd name="T0" fmla="*/ 2147483647 w 96"/>
                <a:gd name="T1" fmla="*/ 2147483647 h 88"/>
                <a:gd name="T2" fmla="*/ 2147483647 w 96"/>
                <a:gd name="T3" fmla="*/ 2147483647 h 88"/>
                <a:gd name="T4" fmla="*/ 2147483647 w 96"/>
                <a:gd name="T5" fmla="*/ 2147483647 h 88"/>
                <a:gd name="T6" fmla="*/ 2147483647 w 96"/>
                <a:gd name="T7" fmla="*/ 2147483647 h 88"/>
                <a:gd name="T8" fmla="*/ 2147483647 w 96"/>
                <a:gd name="T9" fmla="*/ 2147483647 h 88"/>
                <a:gd name="T10" fmla="*/ 2147483647 w 96"/>
                <a:gd name="T11" fmla="*/ 2147483647 h 88"/>
                <a:gd name="T12" fmla="*/ 2147483647 w 96"/>
                <a:gd name="T13" fmla="*/ 2147483647 h 88"/>
                <a:gd name="T14" fmla="*/ 2147483647 w 96"/>
                <a:gd name="T15" fmla="*/ 2147483647 h 88"/>
                <a:gd name="T16" fmla="*/ 2147483647 w 96"/>
                <a:gd name="T17" fmla="*/ 2147483647 h 88"/>
                <a:gd name="T18" fmla="*/ 2147483647 w 96"/>
                <a:gd name="T19" fmla="*/ 2147483647 h 88"/>
                <a:gd name="T20" fmla="*/ 2147483647 w 96"/>
                <a:gd name="T21" fmla="*/ 2147483647 h 88"/>
                <a:gd name="T22" fmla="*/ 2147483647 w 96"/>
                <a:gd name="T23" fmla="*/ 2147483647 h 88"/>
                <a:gd name="T24" fmla="*/ 2147483647 w 96"/>
                <a:gd name="T25" fmla="*/ 2147483647 h 88"/>
                <a:gd name="T26" fmla="*/ 2147483647 w 96"/>
                <a:gd name="T27" fmla="*/ 2147483647 h 88"/>
                <a:gd name="T28" fmla="*/ 2147483647 w 96"/>
                <a:gd name="T29" fmla="*/ 2147483647 h 88"/>
                <a:gd name="T30" fmla="*/ 0 w 96"/>
                <a:gd name="T31" fmla="*/ 0 h 88"/>
                <a:gd name="T32" fmla="*/ 2147483647 w 96"/>
                <a:gd name="T33" fmla="*/ 2147483647 h 88"/>
                <a:gd name="T34" fmla="*/ 2147483647 w 96"/>
                <a:gd name="T35" fmla="*/ 2147483647 h 88"/>
                <a:gd name="T36" fmla="*/ 2147483647 w 96"/>
                <a:gd name="T37" fmla="*/ 0 h 88"/>
                <a:gd name="T38" fmla="*/ 2147483647 w 96"/>
                <a:gd name="T39" fmla="*/ 2147483647 h 88"/>
                <a:gd name="T40" fmla="*/ 2147483647 w 96"/>
                <a:gd name="T41" fmla="*/ 2147483647 h 88"/>
                <a:gd name="T42" fmla="*/ 2147483647 w 96"/>
                <a:gd name="T43" fmla="*/ 2147483647 h 88"/>
                <a:gd name="T44" fmla="*/ 2147483647 w 96"/>
                <a:gd name="T45" fmla="*/ 2147483647 h 88"/>
                <a:gd name="T46" fmla="*/ 2147483647 w 96"/>
                <a:gd name="T47" fmla="*/ 2147483647 h 88"/>
                <a:gd name="T48" fmla="*/ 2147483647 w 96"/>
                <a:gd name="T49" fmla="*/ 2147483647 h 88"/>
                <a:gd name="T50" fmla="*/ 2147483647 w 96"/>
                <a:gd name="T51" fmla="*/ 2147483647 h 88"/>
                <a:gd name="T52" fmla="*/ 2147483647 w 96"/>
                <a:gd name="T53" fmla="*/ 2147483647 h 88"/>
                <a:gd name="T54" fmla="*/ 2147483647 w 96"/>
                <a:gd name="T55" fmla="*/ 2147483647 h 88"/>
                <a:gd name="T56" fmla="*/ 2147483647 w 96"/>
                <a:gd name="T57" fmla="*/ 2147483647 h 88"/>
                <a:gd name="T58" fmla="*/ 2147483647 w 96"/>
                <a:gd name="T59" fmla="*/ 2147483647 h 88"/>
                <a:gd name="T60" fmla="*/ 2147483647 w 96"/>
                <a:gd name="T61" fmla="*/ 2147483647 h 88"/>
                <a:gd name="T62" fmla="*/ 2147483647 w 96"/>
                <a:gd name="T63" fmla="*/ 2147483647 h 88"/>
                <a:gd name="T64" fmla="*/ 2147483647 w 96"/>
                <a:gd name="T65" fmla="*/ 2147483647 h 88"/>
                <a:gd name="T66" fmla="*/ 2147483647 w 96"/>
                <a:gd name="T67" fmla="*/ 2147483647 h 88"/>
                <a:gd name="T68" fmla="*/ 2147483647 w 96"/>
                <a:gd name="T69" fmla="*/ 2147483647 h 88"/>
                <a:gd name="T70" fmla="*/ 2147483647 w 96"/>
                <a:gd name="T71" fmla="*/ 2147483647 h 88"/>
                <a:gd name="T72" fmla="*/ 2147483647 w 96"/>
                <a:gd name="T73" fmla="*/ 2147483647 h 88"/>
                <a:gd name="T74" fmla="*/ 2147483647 w 96"/>
                <a:gd name="T75" fmla="*/ 2147483647 h 88"/>
                <a:gd name="T76" fmla="*/ 2147483647 w 96"/>
                <a:gd name="T77" fmla="*/ 2147483647 h 88"/>
                <a:gd name="T78" fmla="*/ 2147483647 w 96"/>
                <a:gd name="T79" fmla="*/ 2147483647 h 88"/>
                <a:gd name="T80" fmla="*/ 2147483647 w 96"/>
                <a:gd name="T81" fmla="*/ 2147483647 h 88"/>
                <a:gd name="T82" fmla="*/ 2147483647 w 96"/>
                <a:gd name="T83" fmla="*/ 2147483647 h 88"/>
                <a:gd name="T84" fmla="*/ 2147483647 w 96"/>
                <a:gd name="T85" fmla="*/ 2147483647 h 88"/>
                <a:gd name="T86" fmla="*/ 2147483647 w 96"/>
                <a:gd name="T87" fmla="*/ 2147483647 h 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6"/>
                <a:gd name="T133" fmla="*/ 0 h 88"/>
                <a:gd name="T134" fmla="*/ 96 w 96"/>
                <a:gd name="T135" fmla="*/ 88 h 8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6" h="88">
                  <a:moveTo>
                    <a:pt x="30" y="86"/>
                  </a:moveTo>
                  <a:lnTo>
                    <a:pt x="24" y="73"/>
                  </a:lnTo>
                  <a:lnTo>
                    <a:pt x="19" y="63"/>
                  </a:lnTo>
                  <a:lnTo>
                    <a:pt x="25" y="58"/>
                  </a:lnTo>
                  <a:lnTo>
                    <a:pt x="30" y="54"/>
                  </a:lnTo>
                  <a:lnTo>
                    <a:pt x="25" y="50"/>
                  </a:lnTo>
                  <a:lnTo>
                    <a:pt x="19" y="41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4" y="26"/>
                  </a:lnTo>
                  <a:lnTo>
                    <a:pt x="16" y="21"/>
                  </a:lnTo>
                  <a:lnTo>
                    <a:pt x="10" y="2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4" y="5"/>
                  </a:lnTo>
                  <a:lnTo>
                    <a:pt x="21" y="14"/>
                  </a:lnTo>
                  <a:lnTo>
                    <a:pt x="25" y="18"/>
                  </a:lnTo>
                  <a:lnTo>
                    <a:pt x="33" y="21"/>
                  </a:lnTo>
                  <a:lnTo>
                    <a:pt x="39" y="21"/>
                  </a:lnTo>
                  <a:lnTo>
                    <a:pt x="49" y="15"/>
                  </a:lnTo>
                  <a:lnTo>
                    <a:pt x="58" y="11"/>
                  </a:lnTo>
                  <a:lnTo>
                    <a:pt x="64" y="14"/>
                  </a:lnTo>
                  <a:lnTo>
                    <a:pt x="73" y="18"/>
                  </a:lnTo>
                  <a:lnTo>
                    <a:pt x="86" y="24"/>
                  </a:lnTo>
                  <a:lnTo>
                    <a:pt x="93" y="29"/>
                  </a:lnTo>
                  <a:lnTo>
                    <a:pt x="95" y="32"/>
                  </a:lnTo>
                  <a:lnTo>
                    <a:pt x="93" y="45"/>
                  </a:lnTo>
                  <a:lnTo>
                    <a:pt x="90" y="53"/>
                  </a:lnTo>
                  <a:lnTo>
                    <a:pt x="86" y="54"/>
                  </a:lnTo>
                  <a:lnTo>
                    <a:pt x="83" y="62"/>
                  </a:lnTo>
                  <a:lnTo>
                    <a:pt x="83" y="67"/>
                  </a:lnTo>
                  <a:lnTo>
                    <a:pt x="76" y="67"/>
                  </a:lnTo>
                  <a:lnTo>
                    <a:pt x="71" y="68"/>
                  </a:lnTo>
                  <a:lnTo>
                    <a:pt x="67" y="77"/>
                  </a:lnTo>
                  <a:lnTo>
                    <a:pt x="63" y="86"/>
                  </a:lnTo>
                  <a:lnTo>
                    <a:pt x="52" y="87"/>
                  </a:lnTo>
                  <a:lnTo>
                    <a:pt x="48" y="86"/>
                  </a:lnTo>
                  <a:lnTo>
                    <a:pt x="47" y="81"/>
                  </a:lnTo>
                  <a:lnTo>
                    <a:pt x="30" y="8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5671148" y="3376365"/>
              <a:ext cx="118918" cy="136451"/>
            </a:xfrm>
            <a:custGeom>
              <a:avLst/>
              <a:gdLst>
                <a:gd name="T0" fmla="*/ 2147483647 w 74"/>
                <a:gd name="T1" fmla="*/ 2147483647 h 83"/>
                <a:gd name="T2" fmla="*/ 2147483647 w 74"/>
                <a:gd name="T3" fmla="*/ 2147483647 h 83"/>
                <a:gd name="T4" fmla="*/ 2147483647 w 74"/>
                <a:gd name="T5" fmla="*/ 2147483647 h 83"/>
                <a:gd name="T6" fmla="*/ 2147483647 w 74"/>
                <a:gd name="T7" fmla="*/ 2147483647 h 83"/>
                <a:gd name="T8" fmla="*/ 2147483647 w 74"/>
                <a:gd name="T9" fmla="*/ 0 h 83"/>
                <a:gd name="T10" fmla="*/ 2147483647 w 74"/>
                <a:gd name="T11" fmla="*/ 0 h 83"/>
                <a:gd name="T12" fmla="*/ 2147483647 w 74"/>
                <a:gd name="T13" fmla="*/ 2147483647 h 83"/>
                <a:gd name="T14" fmla="*/ 2147483647 w 74"/>
                <a:gd name="T15" fmla="*/ 2147483647 h 83"/>
                <a:gd name="T16" fmla="*/ 2147483647 w 74"/>
                <a:gd name="T17" fmla="*/ 2147483647 h 83"/>
                <a:gd name="T18" fmla="*/ 2147483647 w 74"/>
                <a:gd name="T19" fmla="*/ 2147483647 h 83"/>
                <a:gd name="T20" fmla="*/ 2147483647 w 74"/>
                <a:gd name="T21" fmla="*/ 2147483647 h 83"/>
                <a:gd name="T22" fmla="*/ 0 w 74"/>
                <a:gd name="T23" fmla="*/ 2147483647 h 83"/>
                <a:gd name="T24" fmla="*/ 2147483647 w 74"/>
                <a:gd name="T25" fmla="*/ 2147483647 h 83"/>
                <a:gd name="T26" fmla="*/ 2147483647 w 74"/>
                <a:gd name="T27" fmla="*/ 2147483647 h 83"/>
                <a:gd name="T28" fmla="*/ 2147483647 w 74"/>
                <a:gd name="T29" fmla="*/ 2147483647 h 83"/>
                <a:gd name="T30" fmla="*/ 2147483647 w 74"/>
                <a:gd name="T31" fmla="*/ 2147483647 h 83"/>
                <a:gd name="T32" fmla="*/ 2147483647 w 74"/>
                <a:gd name="T33" fmla="*/ 2147483647 h 83"/>
                <a:gd name="T34" fmla="*/ 2147483647 w 74"/>
                <a:gd name="T35" fmla="*/ 2147483647 h 83"/>
                <a:gd name="T36" fmla="*/ 2147483647 w 74"/>
                <a:gd name="T37" fmla="*/ 2147483647 h 83"/>
                <a:gd name="T38" fmla="*/ 2147483647 w 74"/>
                <a:gd name="T39" fmla="*/ 2147483647 h 83"/>
                <a:gd name="T40" fmla="*/ 2147483647 w 74"/>
                <a:gd name="T41" fmla="*/ 2147483647 h 83"/>
                <a:gd name="T42" fmla="*/ 2147483647 w 74"/>
                <a:gd name="T43" fmla="*/ 2147483647 h 83"/>
                <a:gd name="T44" fmla="*/ 2147483647 w 74"/>
                <a:gd name="T45" fmla="*/ 2147483647 h 83"/>
                <a:gd name="T46" fmla="*/ 2147483647 w 74"/>
                <a:gd name="T47" fmla="*/ 2147483647 h 83"/>
                <a:gd name="T48" fmla="*/ 2147483647 w 74"/>
                <a:gd name="T49" fmla="*/ 2147483647 h 83"/>
                <a:gd name="T50" fmla="*/ 2147483647 w 74"/>
                <a:gd name="T51" fmla="*/ 2147483647 h 83"/>
                <a:gd name="T52" fmla="*/ 2147483647 w 74"/>
                <a:gd name="T53" fmla="*/ 2147483647 h 8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83"/>
                <a:gd name="T83" fmla="*/ 74 w 74"/>
                <a:gd name="T84" fmla="*/ 83 h 8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83">
                  <a:moveTo>
                    <a:pt x="73" y="5"/>
                  </a:moveTo>
                  <a:lnTo>
                    <a:pt x="61" y="5"/>
                  </a:lnTo>
                  <a:lnTo>
                    <a:pt x="62" y="5"/>
                  </a:lnTo>
                  <a:lnTo>
                    <a:pt x="59" y="5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40" y="5"/>
                  </a:lnTo>
                  <a:lnTo>
                    <a:pt x="28" y="8"/>
                  </a:lnTo>
                  <a:lnTo>
                    <a:pt x="16" y="9"/>
                  </a:lnTo>
                  <a:lnTo>
                    <a:pt x="16" y="17"/>
                  </a:lnTo>
                  <a:lnTo>
                    <a:pt x="7" y="26"/>
                  </a:lnTo>
                  <a:lnTo>
                    <a:pt x="0" y="35"/>
                  </a:lnTo>
                  <a:lnTo>
                    <a:pt x="3" y="44"/>
                  </a:lnTo>
                  <a:lnTo>
                    <a:pt x="18" y="69"/>
                  </a:lnTo>
                  <a:lnTo>
                    <a:pt x="28" y="8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38" y="63"/>
                  </a:lnTo>
                  <a:lnTo>
                    <a:pt x="44" y="59"/>
                  </a:lnTo>
                  <a:lnTo>
                    <a:pt x="51" y="48"/>
                  </a:lnTo>
                  <a:lnTo>
                    <a:pt x="49" y="39"/>
                  </a:lnTo>
                  <a:lnTo>
                    <a:pt x="54" y="26"/>
                  </a:lnTo>
                  <a:lnTo>
                    <a:pt x="58" y="18"/>
                  </a:lnTo>
                  <a:lnTo>
                    <a:pt x="62" y="17"/>
                  </a:lnTo>
                  <a:lnTo>
                    <a:pt x="66" y="17"/>
                  </a:lnTo>
                  <a:lnTo>
                    <a:pt x="71" y="18"/>
                  </a:lnTo>
                  <a:lnTo>
                    <a:pt x="73" y="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661400" y="3337379"/>
              <a:ext cx="33141" cy="97465"/>
            </a:xfrm>
            <a:custGeom>
              <a:avLst/>
              <a:gdLst>
                <a:gd name="T0" fmla="*/ 0 w 21"/>
                <a:gd name="T1" fmla="*/ 2147483647 h 60"/>
                <a:gd name="T2" fmla="*/ 2147483647 w 21"/>
                <a:gd name="T3" fmla="*/ 2147483647 h 60"/>
                <a:gd name="T4" fmla="*/ 2147483647 w 21"/>
                <a:gd name="T5" fmla="*/ 2147483647 h 60"/>
                <a:gd name="T6" fmla="*/ 2147483647 w 21"/>
                <a:gd name="T7" fmla="*/ 2147483647 h 60"/>
                <a:gd name="T8" fmla="*/ 2147483647 w 21"/>
                <a:gd name="T9" fmla="*/ 2147483647 h 60"/>
                <a:gd name="T10" fmla="*/ 2147483647 w 21"/>
                <a:gd name="T11" fmla="*/ 2147483647 h 60"/>
                <a:gd name="T12" fmla="*/ 2147483647 w 21"/>
                <a:gd name="T13" fmla="*/ 2147483647 h 60"/>
                <a:gd name="T14" fmla="*/ 2147483647 w 21"/>
                <a:gd name="T15" fmla="*/ 2147483647 h 60"/>
                <a:gd name="T16" fmla="*/ 2147483647 w 21"/>
                <a:gd name="T17" fmla="*/ 2147483647 h 60"/>
                <a:gd name="T18" fmla="*/ 2147483647 w 21"/>
                <a:gd name="T19" fmla="*/ 2147483647 h 60"/>
                <a:gd name="T20" fmla="*/ 2147483647 w 21"/>
                <a:gd name="T21" fmla="*/ 2147483647 h 60"/>
                <a:gd name="T22" fmla="*/ 2147483647 w 21"/>
                <a:gd name="T23" fmla="*/ 2147483647 h 60"/>
                <a:gd name="T24" fmla="*/ 2147483647 w 21"/>
                <a:gd name="T25" fmla="*/ 2147483647 h 60"/>
                <a:gd name="T26" fmla="*/ 2147483647 w 21"/>
                <a:gd name="T27" fmla="*/ 2147483647 h 60"/>
                <a:gd name="T28" fmla="*/ 2147483647 w 21"/>
                <a:gd name="T29" fmla="*/ 2147483647 h 60"/>
                <a:gd name="T30" fmla="*/ 2147483647 w 21"/>
                <a:gd name="T31" fmla="*/ 2147483647 h 60"/>
                <a:gd name="T32" fmla="*/ 2147483647 w 21"/>
                <a:gd name="T33" fmla="*/ 2147483647 h 60"/>
                <a:gd name="T34" fmla="*/ 2147483647 w 21"/>
                <a:gd name="T35" fmla="*/ 2147483647 h 60"/>
                <a:gd name="T36" fmla="*/ 2147483647 w 21"/>
                <a:gd name="T37" fmla="*/ 2147483647 h 60"/>
                <a:gd name="T38" fmla="*/ 2147483647 w 21"/>
                <a:gd name="T39" fmla="*/ 2147483647 h 60"/>
                <a:gd name="T40" fmla="*/ 2147483647 w 21"/>
                <a:gd name="T41" fmla="*/ 0 h 60"/>
                <a:gd name="T42" fmla="*/ 2147483647 w 21"/>
                <a:gd name="T43" fmla="*/ 2147483647 h 60"/>
                <a:gd name="T44" fmla="*/ 2147483647 w 21"/>
                <a:gd name="T45" fmla="*/ 2147483647 h 60"/>
                <a:gd name="T46" fmla="*/ 2147483647 w 21"/>
                <a:gd name="T47" fmla="*/ 2147483647 h 60"/>
                <a:gd name="T48" fmla="*/ 0 w 21"/>
                <a:gd name="T49" fmla="*/ 2147483647 h 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"/>
                <a:gd name="T76" fmla="*/ 0 h 60"/>
                <a:gd name="T77" fmla="*/ 21 w 21"/>
                <a:gd name="T78" fmla="*/ 60 h 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" h="60">
                  <a:moveTo>
                    <a:pt x="0" y="17"/>
                  </a:moveTo>
                  <a:lnTo>
                    <a:pt x="6" y="24"/>
                  </a:lnTo>
                  <a:lnTo>
                    <a:pt x="7" y="24"/>
                  </a:lnTo>
                  <a:lnTo>
                    <a:pt x="10" y="32"/>
                  </a:lnTo>
                  <a:lnTo>
                    <a:pt x="8" y="37"/>
                  </a:lnTo>
                  <a:lnTo>
                    <a:pt x="6" y="39"/>
                  </a:lnTo>
                  <a:lnTo>
                    <a:pt x="7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6" y="56"/>
                  </a:lnTo>
                  <a:lnTo>
                    <a:pt x="6" y="59"/>
                  </a:lnTo>
                  <a:lnTo>
                    <a:pt x="8" y="50"/>
                  </a:lnTo>
                  <a:lnTo>
                    <a:pt x="13" y="46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9"/>
                  </a:lnTo>
                  <a:lnTo>
                    <a:pt x="20" y="23"/>
                  </a:lnTo>
                  <a:lnTo>
                    <a:pt x="19" y="12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1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5534684" y="3208725"/>
              <a:ext cx="243684" cy="179336"/>
            </a:xfrm>
            <a:custGeom>
              <a:avLst/>
              <a:gdLst>
                <a:gd name="T0" fmla="*/ 2147483647 w 149"/>
                <a:gd name="T1" fmla="*/ 2147483647 h 110"/>
                <a:gd name="T2" fmla="*/ 2147483647 w 149"/>
                <a:gd name="T3" fmla="*/ 2147483647 h 110"/>
                <a:gd name="T4" fmla="*/ 2147483647 w 149"/>
                <a:gd name="T5" fmla="*/ 2147483647 h 110"/>
                <a:gd name="T6" fmla="*/ 2147483647 w 149"/>
                <a:gd name="T7" fmla="*/ 2147483647 h 110"/>
                <a:gd name="T8" fmla="*/ 2147483647 w 149"/>
                <a:gd name="T9" fmla="*/ 2147483647 h 110"/>
                <a:gd name="T10" fmla="*/ 2147483647 w 149"/>
                <a:gd name="T11" fmla="*/ 2147483647 h 110"/>
                <a:gd name="T12" fmla="*/ 2147483647 w 149"/>
                <a:gd name="T13" fmla="*/ 2147483647 h 110"/>
                <a:gd name="T14" fmla="*/ 0 w 149"/>
                <a:gd name="T15" fmla="*/ 2147483647 h 110"/>
                <a:gd name="T16" fmla="*/ 2147483647 w 149"/>
                <a:gd name="T17" fmla="*/ 2147483647 h 110"/>
                <a:gd name="T18" fmla="*/ 2147483647 w 149"/>
                <a:gd name="T19" fmla="*/ 2147483647 h 110"/>
                <a:gd name="T20" fmla="*/ 2147483647 w 149"/>
                <a:gd name="T21" fmla="*/ 2147483647 h 110"/>
                <a:gd name="T22" fmla="*/ 2147483647 w 149"/>
                <a:gd name="T23" fmla="*/ 2147483647 h 110"/>
                <a:gd name="T24" fmla="*/ 2147483647 w 149"/>
                <a:gd name="T25" fmla="*/ 2147483647 h 110"/>
                <a:gd name="T26" fmla="*/ 2147483647 w 149"/>
                <a:gd name="T27" fmla="*/ 2147483647 h 110"/>
                <a:gd name="T28" fmla="*/ 2147483647 w 149"/>
                <a:gd name="T29" fmla="*/ 2147483647 h 110"/>
                <a:gd name="T30" fmla="*/ 2147483647 w 149"/>
                <a:gd name="T31" fmla="*/ 0 h 110"/>
                <a:gd name="T32" fmla="*/ 2147483647 w 149"/>
                <a:gd name="T33" fmla="*/ 2147483647 h 110"/>
                <a:gd name="T34" fmla="*/ 2147483647 w 149"/>
                <a:gd name="T35" fmla="*/ 2147483647 h 110"/>
                <a:gd name="T36" fmla="*/ 2147483647 w 149"/>
                <a:gd name="T37" fmla="*/ 2147483647 h 110"/>
                <a:gd name="T38" fmla="*/ 2147483647 w 149"/>
                <a:gd name="T39" fmla="*/ 2147483647 h 110"/>
                <a:gd name="T40" fmla="*/ 2147483647 w 149"/>
                <a:gd name="T41" fmla="*/ 2147483647 h 110"/>
                <a:gd name="T42" fmla="*/ 2147483647 w 149"/>
                <a:gd name="T43" fmla="*/ 2147483647 h 110"/>
                <a:gd name="T44" fmla="*/ 2147483647 w 149"/>
                <a:gd name="T45" fmla="*/ 2147483647 h 110"/>
                <a:gd name="T46" fmla="*/ 2147483647 w 149"/>
                <a:gd name="T47" fmla="*/ 2147483647 h 110"/>
                <a:gd name="T48" fmla="*/ 2147483647 w 149"/>
                <a:gd name="T49" fmla="*/ 2147483647 h 110"/>
                <a:gd name="T50" fmla="*/ 2147483647 w 149"/>
                <a:gd name="T51" fmla="*/ 2147483647 h 110"/>
                <a:gd name="T52" fmla="*/ 2147483647 w 149"/>
                <a:gd name="T53" fmla="*/ 2147483647 h 110"/>
                <a:gd name="T54" fmla="*/ 2147483647 w 149"/>
                <a:gd name="T55" fmla="*/ 2147483647 h 110"/>
                <a:gd name="T56" fmla="*/ 2147483647 w 149"/>
                <a:gd name="T57" fmla="*/ 2147483647 h 110"/>
                <a:gd name="T58" fmla="*/ 2147483647 w 149"/>
                <a:gd name="T59" fmla="*/ 2147483647 h 110"/>
                <a:gd name="T60" fmla="*/ 2147483647 w 149"/>
                <a:gd name="T61" fmla="*/ 2147483647 h 110"/>
                <a:gd name="T62" fmla="*/ 2147483647 w 149"/>
                <a:gd name="T63" fmla="*/ 2147483647 h 110"/>
                <a:gd name="T64" fmla="*/ 2147483647 w 149"/>
                <a:gd name="T65" fmla="*/ 2147483647 h 110"/>
                <a:gd name="T66" fmla="*/ 2147483647 w 149"/>
                <a:gd name="T67" fmla="*/ 2147483647 h 110"/>
                <a:gd name="T68" fmla="*/ 2147483647 w 149"/>
                <a:gd name="T69" fmla="*/ 2147483647 h 110"/>
                <a:gd name="T70" fmla="*/ 2147483647 w 149"/>
                <a:gd name="T71" fmla="*/ 2147483647 h 110"/>
                <a:gd name="T72" fmla="*/ 2147483647 w 149"/>
                <a:gd name="T73" fmla="*/ 2147483647 h 110"/>
                <a:gd name="T74" fmla="*/ 2147483647 w 149"/>
                <a:gd name="T75" fmla="*/ 2147483647 h 110"/>
                <a:gd name="T76" fmla="*/ 2147483647 w 149"/>
                <a:gd name="T77" fmla="*/ 2147483647 h 110"/>
                <a:gd name="T78" fmla="*/ 2147483647 w 149"/>
                <a:gd name="T79" fmla="*/ 2147483647 h 110"/>
                <a:gd name="T80" fmla="*/ 2147483647 w 149"/>
                <a:gd name="T81" fmla="*/ 2147483647 h 110"/>
                <a:gd name="T82" fmla="*/ 2147483647 w 149"/>
                <a:gd name="T83" fmla="*/ 2147483647 h 110"/>
                <a:gd name="T84" fmla="*/ 2147483647 w 149"/>
                <a:gd name="T85" fmla="*/ 2147483647 h 110"/>
                <a:gd name="T86" fmla="*/ 2147483647 w 149"/>
                <a:gd name="T87" fmla="*/ 2147483647 h 110"/>
                <a:gd name="T88" fmla="*/ 2147483647 w 149"/>
                <a:gd name="T89" fmla="*/ 2147483647 h 110"/>
                <a:gd name="T90" fmla="*/ 2147483647 w 149"/>
                <a:gd name="T91" fmla="*/ 2147483647 h 110"/>
                <a:gd name="T92" fmla="*/ 2147483647 w 149"/>
                <a:gd name="T93" fmla="*/ 2147483647 h 110"/>
                <a:gd name="T94" fmla="*/ 2147483647 w 149"/>
                <a:gd name="T95" fmla="*/ 2147483647 h 110"/>
                <a:gd name="T96" fmla="*/ 2147483647 w 149"/>
                <a:gd name="T97" fmla="*/ 2147483647 h 110"/>
                <a:gd name="T98" fmla="*/ 2147483647 w 149"/>
                <a:gd name="T99" fmla="*/ 2147483647 h 110"/>
                <a:gd name="T100" fmla="*/ 2147483647 w 149"/>
                <a:gd name="T101" fmla="*/ 2147483647 h 110"/>
                <a:gd name="T102" fmla="*/ 2147483647 w 149"/>
                <a:gd name="T103" fmla="*/ 2147483647 h 110"/>
                <a:gd name="T104" fmla="*/ 2147483647 w 149"/>
                <a:gd name="T105" fmla="*/ 2147483647 h 1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9"/>
                <a:gd name="T160" fmla="*/ 0 h 110"/>
                <a:gd name="T161" fmla="*/ 149 w 149"/>
                <a:gd name="T162" fmla="*/ 110 h 11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9" h="110">
                  <a:moveTo>
                    <a:pt x="28" y="50"/>
                  </a:moveTo>
                  <a:lnTo>
                    <a:pt x="22" y="42"/>
                  </a:lnTo>
                  <a:lnTo>
                    <a:pt x="22" y="39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2" y="35"/>
                  </a:lnTo>
                  <a:lnTo>
                    <a:pt x="12" y="33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8" y="23"/>
                  </a:lnTo>
                  <a:lnTo>
                    <a:pt x="18" y="18"/>
                  </a:lnTo>
                  <a:lnTo>
                    <a:pt x="34" y="14"/>
                  </a:lnTo>
                  <a:lnTo>
                    <a:pt x="58" y="9"/>
                  </a:lnTo>
                  <a:lnTo>
                    <a:pt x="58" y="11"/>
                  </a:lnTo>
                  <a:lnTo>
                    <a:pt x="58" y="6"/>
                  </a:lnTo>
                  <a:lnTo>
                    <a:pt x="62" y="0"/>
                  </a:lnTo>
                  <a:lnTo>
                    <a:pt x="66" y="9"/>
                  </a:lnTo>
                  <a:lnTo>
                    <a:pt x="72" y="24"/>
                  </a:lnTo>
                  <a:lnTo>
                    <a:pt x="89" y="26"/>
                  </a:lnTo>
                  <a:lnTo>
                    <a:pt x="101" y="20"/>
                  </a:lnTo>
                  <a:lnTo>
                    <a:pt x="112" y="18"/>
                  </a:lnTo>
                  <a:lnTo>
                    <a:pt x="118" y="24"/>
                  </a:lnTo>
                  <a:lnTo>
                    <a:pt x="115" y="33"/>
                  </a:lnTo>
                  <a:lnTo>
                    <a:pt x="115" y="32"/>
                  </a:lnTo>
                  <a:lnTo>
                    <a:pt x="125" y="41"/>
                  </a:lnTo>
                  <a:lnTo>
                    <a:pt x="131" y="39"/>
                  </a:lnTo>
                  <a:lnTo>
                    <a:pt x="129" y="44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6" y="59"/>
                  </a:lnTo>
                  <a:lnTo>
                    <a:pt x="143" y="68"/>
                  </a:lnTo>
                  <a:lnTo>
                    <a:pt x="148" y="73"/>
                  </a:lnTo>
                  <a:lnTo>
                    <a:pt x="143" y="77"/>
                  </a:lnTo>
                  <a:lnTo>
                    <a:pt x="136" y="82"/>
                  </a:lnTo>
                  <a:lnTo>
                    <a:pt x="142" y="91"/>
                  </a:lnTo>
                  <a:lnTo>
                    <a:pt x="148" y="105"/>
                  </a:lnTo>
                  <a:lnTo>
                    <a:pt x="132" y="108"/>
                  </a:lnTo>
                  <a:lnTo>
                    <a:pt x="119" y="109"/>
                  </a:lnTo>
                  <a:lnTo>
                    <a:pt x="118" y="105"/>
                  </a:lnTo>
                  <a:lnTo>
                    <a:pt x="119" y="99"/>
                  </a:lnTo>
                  <a:lnTo>
                    <a:pt x="113" y="81"/>
                  </a:lnTo>
                  <a:lnTo>
                    <a:pt x="107" y="77"/>
                  </a:lnTo>
                  <a:lnTo>
                    <a:pt x="102" y="75"/>
                  </a:lnTo>
                  <a:lnTo>
                    <a:pt x="98" y="79"/>
                  </a:lnTo>
                  <a:lnTo>
                    <a:pt x="98" y="77"/>
                  </a:lnTo>
                  <a:lnTo>
                    <a:pt x="91" y="93"/>
                  </a:lnTo>
                  <a:lnTo>
                    <a:pt x="67" y="73"/>
                  </a:lnTo>
                  <a:lnTo>
                    <a:pt x="62" y="73"/>
                  </a:lnTo>
                  <a:lnTo>
                    <a:pt x="52" y="64"/>
                  </a:lnTo>
                  <a:lnTo>
                    <a:pt x="49" y="55"/>
                  </a:lnTo>
                  <a:lnTo>
                    <a:pt x="47" y="55"/>
                  </a:lnTo>
                  <a:lnTo>
                    <a:pt x="41" y="59"/>
                  </a:lnTo>
                  <a:lnTo>
                    <a:pt x="28" y="5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5620461" y="3154145"/>
              <a:ext cx="105271" cy="93567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0 w 66"/>
                <a:gd name="T17" fmla="*/ 2147483647 h 58"/>
                <a:gd name="T18" fmla="*/ 2147483647 w 66"/>
                <a:gd name="T19" fmla="*/ 2147483647 h 58"/>
                <a:gd name="T20" fmla="*/ 0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2147483647 w 66"/>
                <a:gd name="T51" fmla="*/ 2147483647 h 58"/>
                <a:gd name="T52" fmla="*/ 2147483647 w 66"/>
                <a:gd name="T53" fmla="*/ 0 h 58"/>
                <a:gd name="T54" fmla="*/ 2147483647 w 66"/>
                <a:gd name="T55" fmla="*/ 2147483647 h 58"/>
                <a:gd name="T56" fmla="*/ 2147483647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"/>
                <a:gd name="T109" fmla="*/ 0 h 58"/>
                <a:gd name="T110" fmla="*/ 66 w 66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" h="58">
                  <a:moveTo>
                    <a:pt x="36" y="18"/>
                  </a:moveTo>
                  <a:lnTo>
                    <a:pt x="32" y="18"/>
                  </a:lnTo>
                  <a:lnTo>
                    <a:pt x="27" y="21"/>
                  </a:lnTo>
                  <a:lnTo>
                    <a:pt x="23" y="22"/>
                  </a:lnTo>
                  <a:lnTo>
                    <a:pt x="18" y="22"/>
                  </a:lnTo>
                  <a:lnTo>
                    <a:pt x="10" y="21"/>
                  </a:lnTo>
                  <a:lnTo>
                    <a:pt x="12" y="22"/>
                  </a:lnTo>
                  <a:lnTo>
                    <a:pt x="7" y="18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5" y="48"/>
                  </a:lnTo>
                  <a:lnTo>
                    <a:pt x="9" y="55"/>
                  </a:lnTo>
                  <a:lnTo>
                    <a:pt x="7" y="55"/>
                  </a:lnTo>
                  <a:lnTo>
                    <a:pt x="22" y="57"/>
                  </a:lnTo>
                  <a:lnTo>
                    <a:pt x="29" y="54"/>
                  </a:lnTo>
                  <a:lnTo>
                    <a:pt x="33" y="49"/>
                  </a:lnTo>
                  <a:lnTo>
                    <a:pt x="40" y="49"/>
                  </a:lnTo>
                  <a:lnTo>
                    <a:pt x="48" y="54"/>
                  </a:lnTo>
                  <a:lnTo>
                    <a:pt x="49" y="49"/>
                  </a:lnTo>
                  <a:lnTo>
                    <a:pt x="56" y="45"/>
                  </a:lnTo>
                  <a:lnTo>
                    <a:pt x="59" y="42"/>
                  </a:lnTo>
                  <a:lnTo>
                    <a:pt x="62" y="30"/>
                  </a:lnTo>
                  <a:lnTo>
                    <a:pt x="62" y="16"/>
                  </a:lnTo>
                  <a:lnTo>
                    <a:pt x="64" y="13"/>
                  </a:lnTo>
                  <a:lnTo>
                    <a:pt x="65" y="10"/>
                  </a:lnTo>
                  <a:lnTo>
                    <a:pt x="59" y="0"/>
                  </a:lnTo>
                  <a:lnTo>
                    <a:pt x="61" y="2"/>
                  </a:lnTo>
                  <a:lnTo>
                    <a:pt x="56" y="5"/>
                  </a:lnTo>
                  <a:lnTo>
                    <a:pt x="49" y="4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41" y="9"/>
                  </a:lnTo>
                  <a:lnTo>
                    <a:pt x="40" y="18"/>
                  </a:lnTo>
                  <a:lnTo>
                    <a:pt x="38" y="19"/>
                  </a:lnTo>
                  <a:lnTo>
                    <a:pt x="36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5501544" y="3085920"/>
              <a:ext cx="233936" cy="136451"/>
            </a:xfrm>
            <a:custGeom>
              <a:avLst/>
              <a:gdLst>
                <a:gd name="T0" fmla="*/ 2147483647 w 146"/>
                <a:gd name="T1" fmla="*/ 2147483647 h 84"/>
                <a:gd name="T2" fmla="*/ 2147483647 w 146"/>
                <a:gd name="T3" fmla="*/ 2147483647 h 84"/>
                <a:gd name="T4" fmla="*/ 2147483647 w 146"/>
                <a:gd name="T5" fmla="*/ 2147483647 h 84"/>
                <a:gd name="T6" fmla="*/ 2147483647 w 146"/>
                <a:gd name="T7" fmla="*/ 2147483647 h 84"/>
                <a:gd name="T8" fmla="*/ 2147483647 w 146"/>
                <a:gd name="T9" fmla="*/ 2147483647 h 84"/>
                <a:gd name="T10" fmla="*/ 2147483647 w 146"/>
                <a:gd name="T11" fmla="*/ 2147483647 h 84"/>
                <a:gd name="T12" fmla="*/ 2147483647 w 146"/>
                <a:gd name="T13" fmla="*/ 2147483647 h 84"/>
                <a:gd name="T14" fmla="*/ 2147483647 w 146"/>
                <a:gd name="T15" fmla="*/ 2147483647 h 84"/>
                <a:gd name="T16" fmla="*/ 2147483647 w 146"/>
                <a:gd name="T17" fmla="*/ 2147483647 h 84"/>
                <a:gd name="T18" fmla="*/ 2147483647 w 146"/>
                <a:gd name="T19" fmla="*/ 2147483647 h 84"/>
                <a:gd name="T20" fmla="*/ 2147483647 w 146"/>
                <a:gd name="T21" fmla="*/ 2147483647 h 84"/>
                <a:gd name="T22" fmla="*/ 2147483647 w 146"/>
                <a:gd name="T23" fmla="*/ 2147483647 h 84"/>
                <a:gd name="T24" fmla="*/ 2147483647 w 146"/>
                <a:gd name="T25" fmla="*/ 2147483647 h 84"/>
                <a:gd name="T26" fmla="*/ 2147483647 w 146"/>
                <a:gd name="T27" fmla="*/ 0 h 84"/>
                <a:gd name="T28" fmla="*/ 2147483647 w 146"/>
                <a:gd name="T29" fmla="*/ 2147483647 h 84"/>
                <a:gd name="T30" fmla="*/ 2147483647 w 146"/>
                <a:gd name="T31" fmla="*/ 2147483647 h 84"/>
                <a:gd name="T32" fmla="*/ 0 w 146"/>
                <a:gd name="T33" fmla="*/ 2147483647 h 84"/>
                <a:gd name="T34" fmla="*/ 2147483647 w 146"/>
                <a:gd name="T35" fmla="*/ 2147483647 h 84"/>
                <a:gd name="T36" fmla="*/ 2147483647 w 146"/>
                <a:gd name="T37" fmla="*/ 2147483647 h 84"/>
                <a:gd name="T38" fmla="*/ 2147483647 w 146"/>
                <a:gd name="T39" fmla="*/ 2147483647 h 84"/>
                <a:gd name="T40" fmla="*/ 2147483647 w 146"/>
                <a:gd name="T41" fmla="*/ 2147483647 h 84"/>
                <a:gd name="T42" fmla="*/ 2147483647 w 146"/>
                <a:gd name="T43" fmla="*/ 2147483647 h 84"/>
                <a:gd name="T44" fmla="*/ 2147483647 w 146"/>
                <a:gd name="T45" fmla="*/ 2147483647 h 84"/>
                <a:gd name="T46" fmla="*/ 2147483647 w 146"/>
                <a:gd name="T47" fmla="*/ 2147483647 h 84"/>
                <a:gd name="T48" fmla="*/ 2147483647 w 146"/>
                <a:gd name="T49" fmla="*/ 2147483647 h 84"/>
                <a:gd name="T50" fmla="*/ 2147483647 w 146"/>
                <a:gd name="T51" fmla="*/ 2147483647 h 84"/>
                <a:gd name="T52" fmla="*/ 2147483647 w 146"/>
                <a:gd name="T53" fmla="*/ 2147483647 h 84"/>
                <a:gd name="T54" fmla="*/ 2147483647 w 146"/>
                <a:gd name="T55" fmla="*/ 2147483647 h 84"/>
                <a:gd name="T56" fmla="*/ 2147483647 w 146"/>
                <a:gd name="T57" fmla="*/ 2147483647 h 84"/>
                <a:gd name="T58" fmla="*/ 2147483647 w 146"/>
                <a:gd name="T59" fmla="*/ 2147483647 h 84"/>
                <a:gd name="T60" fmla="*/ 2147483647 w 146"/>
                <a:gd name="T61" fmla="*/ 2147483647 h 84"/>
                <a:gd name="T62" fmla="*/ 2147483647 w 146"/>
                <a:gd name="T63" fmla="*/ 2147483647 h 84"/>
                <a:gd name="T64" fmla="*/ 2147483647 w 146"/>
                <a:gd name="T65" fmla="*/ 2147483647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6"/>
                <a:gd name="T100" fmla="*/ 0 h 84"/>
                <a:gd name="T101" fmla="*/ 146 w 146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6" h="84">
                  <a:moveTo>
                    <a:pt x="144" y="33"/>
                  </a:moveTo>
                  <a:lnTo>
                    <a:pt x="138" y="29"/>
                  </a:lnTo>
                  <a:lnTo>
                    <a:pt x="132" y="21"/>
                  </a:lnTo>
                  <a:lnTo>
                    <a:pt x="121" y="18"/>
                  </a:lnTo>
                  <a:lnTo>
                    <a:pt x="109" y="25"/>
                  </a:lnTo>
                  <a:lnTo>
                    <a:pt x="109" y="30"/>
                  </a:lnTo>
                  <a:lnTo>
                    <a:pt x="106" y="30"/>
                  </a:lnTo>
                  <a:lnTo>
                    <a:pt x="102" y="29"/>
                  </a:lnTo>
                  <a:lnTo>
                    <a:pt x="94" y="33"/>
                  </a:lnTo>
                  <a:lnTo>
                    <a:pt x="94" y="30"/>
                  </a:lnTo>
                  <a:lnTo>
                    <a:pt x="88" y="34"/>
                  </a:lnTo>
                  <a:lnTo>
                    <a:pt x="88" y="29"/>
                  </a:lnTo>
                  <a:lnTo>
                    <a:pt x="82" y="29"/>
                  </a:lnTo>
                  <a:lnTo>
                    <a:pt x="80" y="25"/>
                  </a:lnTo>
                  <a:lnTo>
                    <a:pt x="70" y="21"/>
                  </a:lnTo>
                  <a:lnTo>
                    <a:pt x="62" y="21"/>
                  </a:lnTo>
                  <a:lnTo>
                    <a:pt x="62" y="10"/>
                  </a:lnTo>
                  <a:lnTo>
                    <a:pt x="49" y="10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37" y="3"/>
                  </a:lnTo>
                  <a:lnTo>
                    <a:pt x="32" y="3"/>
                  </a:lnTo>
                  <a:lnTo>
                    <a:pt x="30" y="5"/>
                  </a:lnTo>
                  <a:lnTo>
                    <a:pt x="30" y="10"/>
                  </a:lnTo>
                  <a:lnTo>
                    <a:pt x="29" y="13"/>
                  </a:lnTo>
                  <a:lnTo>
                    <a:pt x="23" y="5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0" y="25"/>
                  </a:lnTo>
                  <a:lnTo>
                    <a:pt x="13" y="33"/>
                  </a:lnTo>
                  <a:lnTo>
                    <a:pt x="17" y="50"/>
                  </a:lnTo>
                  <a:lnTo>
                    <a:pt x="23" y="58"/>
                  </a:lnTo>
                  <a:lnTo>
                    <a:pt x="32" y="59"/>
                  </a:lnTo>
                  <a:lnTo>
                    <a:pt x="37" y="55"/>
                  </a:lnTo>
                  <a:lnTo>
                    <a:pt x="37" y="53"/>
                  </a:lnTo>
                  <a:lnTo>
                    <a:pt x="45" y="53"/>
                  </a:lnTo>
                  <a:lnTo>
                    <a:pt x="45" y="55"/>
                  </a:lnTo>
                  <a:lnTo>
                    <a:pt x="42" y="59"/>
                  </a:lnTo>
                  <a:lnTo>
                    <a:pt x="46" y="63"/>
                  </a:lnTo>
                  <a:lnTo>
                    <a:pt x="62" y="63"/>
                  </a:lnTo>
                  <a:lnTo>
                    <a:pt x="65" y="68"/>
                  </a:lnTo>
                  <a:lnTo>
                    <a:pt x="68" y="75"/>
                  </a:lnTo>
                  <a:lnTo>
                    <a:pt x="75" y="79"/>
                  </a:lnTo>
                  <a:lnTo>
                    <a:pt x="84" y="83"/>
                  </a:lnTo>
                  <a:lnTo>
                    <a:pt x="89" y="79"/>
                  </a:lnTo>
                  <a:lnTo>
                    <a:pt x="102" y="74"/>
                  </a:lnTo>
                  <a:lnTo>
                    <a:pt x="108" y="70"/>
                  </a:lnTo>
                  <a:lnTo>
                    <a:pt x="109" y="63"/>
                  </a:lnTo>
                  <a:lnTo>
                    <a:pt x="119" y="55"/>
                  </a:lnTo>
                  <a:lnTo>
                    <a:pt x="127" y="55"/>
                  </a:lnTo>
                  <a:lnTo>
                    <a:pt x="134" y="53"/>
                  </a:lnTo>
                  <a:lnTo>
                    <a:pt x="139" y="49"/>
                  </a:lnTo>
                  <a:lnTo>
                    <a:pt x="145" y="49"/>
                  </a:lnTo>
                  <a:lnTo>
                    <a:pt x="141" y="45"/>
                  </a:lnTo>
                  <a:lnTo>
                    <a:pt x="139" y="42"/>
                  </a:lnTo>
                  <a:lnTo>
                    <a:pt x="144" y="34"/>
                  </a:lnTo>
                  <a:lnTo>
                    <a:pt x="141" y="33"/>
                  </a:lnTo>
                  <a:lnTo>
                    <a:pt x="141" y="30"/>
                  </a:lnTo>
                  <a:lnTo>
                    <a:pt x="144" y="3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5563926" y="2933874"/>
              <a:ext cx="214442" cy="192981"/>
            </a:xfrm>
            <a:custGeom>
              <a:avLst/>
              <a:gdLst>
                <a:gd name="T0" fmla="*/ 2147483647 w 133"/>
                <a:gd name="T1" fmla="*/ 0 h 118"/>
                <a:gd name="T2" fmla="*/ 2147483647 w 133"/>
                <a:gd name="T3" fmla="*/ 2147483647 h 118"/>
                <a:gd name="T4" fmla="*/ 2147483647 w 133"/>
                <a:gd name="T5" fmla="*/ 2147483647 h 118"/>
                <a:gd name="T6" fmla="*/ 2147483647 w 133"/>
                <a:gd name="T7" fmla="*/ 2147483647 h 118"/>
                <a:gd name="T8" fmla="*/ 2147483647 w 133"/>
                <a:gd name="T9" fmla="*/ 2147483647 h 118"/>
                <a:gd name="T10" fmla="*/ 2147483647 w 133"/>
                <a:gd name="T11" fmla="*/ 2147483647 h 118"/>
                <a:gd name="T12" fmla="*/ 2147483647 w 133"/>
                <a:gd name="T13" fmla="*/ 2147483647 h 118"/>
                <a:gd name="T14" fmla="*/ 2147483647 w 133"/>
                <a:gd name="T15" fmla="*/ 2147483647 h 118"/>
                <a:gd name="T16" fmla="*/ 2147483647 w 133"/>
                <a:gd name="T17" fmla="*/ 2147483647 h 118"/>
                <a:gd name="T18" fmla="*/ 0 w 133"/>
                <a:gd name="T19" fmla="*/ 2147483647 h 118"/>
                <a:gd name="T20" fmla="*/ 2147483647 w 133"/>
                <a:gd name="T21" fmla="*/ 2147483647 h 118"/>
                <a:gd name="T22" fmla="*/ 2147483647 w 133"/>
                <a:gd name="T23" fmla="*/ 2147483647 h 118"/>
                <a:gd name="T24" fmla="*/ 2147483647 w 133"/>
                <a:gd name="T25" fmla="*/ 2147483647 h 118"/>
                <a:gd name="T26" fmla="*/ 2147483647 w 133"/>
                <a:gd name="T27" fmla="*/ 2147483647 h 118"/>
                <a:gd name="T28" fmla="*/ 2147483647 w 133"/>
                <a:gd name="T29" fmla="*/ 2147483647 h 118"/>
                <a:gd name="T30" fmla="*/ 2147483647 w 133"/>
                <a:gd name="T31" fmla="*/ 2147483647 h 118"/>
                <a:gd name="T32" fmla="*/ 2147483647 w 133"/>
                <a:gd name="T33" fmla="*/ 2147483647 h 118"/>
                <a:gd name="T34" fmla="*/ 2147483647 w 133"/>
                <a:gd name="T35" fmla="*/ 2147483647 h 118"/>
                <a:gd name="T36" fmla="*/ 2147483647 w 133"/>
                <a:gd name="T37" fmla="*/ 2147483647 h 118"/>
                <a:gd name="T38" fmla="*/ 2147483647 w 133"/>
                <a:gd name="T39" fmla="*/ 2147483647 h 118"/>
                <a:gd name="T40" fmla="*/ 2147483647 w 133"/>
                <a:gd name="T41" fmla="*/ 2147483647 h 118"/>
                <a:gd name="T42" fmla="*/ 2147483647 w 133"/>
                <a:gd name="T43" fmla="*/ 2147483647 h 118"/>
                <a:gd name="T44" fmla="*/ 2147483647 w 133"/>
                <a:gd name="T45" fmla="*/ 2147483647 h 118"/>
                <a:gd name="T46" fmla="*/ 2147483647 w 133"/>
                <a:gd name="T47" fmla="*/ 2147483647 h 118"/>
                <a:gd name="T48" fmla="*/ 2147483647 w 133"/>
                <a:gd name="T49" fmla="*/ 2147483647 h 118"/>
                <a:gd name="T50" fmla="*/ 2147483647 w 133"/>
                <a:gd name="T51" fmla="*/ 2147483647 h 118"/>
                <a:gd name="T52" fmla="*/ 2147483647 w 133"/>
                <a:gd name="T53" fmla="*/ 2147483647 h 118"/>
                <a:gd name="T54" fmla="*/ 2147483647 w 133"/>
                <a:gd name="T55" fmla="*/ 2147483647 h 118"/>
                <a:gd name="T56" fmla="*/ 2147483647 w 133"/>
                <a:gd name="T57" fmla="*/ 2147483647 h 118"/>
                <a:gd name="T58" fmla="*/ 2147483647 w 133"/>
                <a:gd name="T59" fmla="*/ 2147483647 h 118"/>
                <a:gd name="T60" fmla="*/ 2147483647 w 133"/>
                <a:gd name="T61" fmla="*/ 2147483647 h 118"/>
                <a:gd name="T62" fmla="*/ 2147483647 w 133"/>
                <a:gd name="T63" fmla="*/ 2147483647 h 118"/>
                <a:gd name="T64" fmla="*/ 2147483647 w 133"/>
                <a:gd name="T65" fmla="*/ 2147483647 h 118"/>
                <a:gd name="T66" fmla="*/ 2147483647 w 133"/>
                <a:gd name="T67" fmla="*/ 2147483647 h 118"/>
                <a:gd name="T68" fmla="*/ 2147483647 w 133"/>
                <a:gd name="T69" fmla="*/ 2147483647 h 118"/>
                <a:gd name="T70" fmla="*/ 2147483647 w 133"/>
                <a:gd name="T71" fmla="*/ 2147483647 h 118"/>
                <a:gd name="T72" fmla="*/ 2147483647 w 133"/>
                <a:gd name="T73" fmla="*/ 2147483647 h 118"/>
                <a:gd name="T74" fmla="*/ 2147483647 w 133"/>
                <a:gd name="T75" fmla="*/ 2147483647 h 118"/>
                <a:gd name="T76" fmla="*/ 2147483647 w 133"/>
                <a:gd name="T77" fmla="*/ 2147483647 h 118"/>
                <a:gd name="T78" fmla="*/ 2147483647 w 133"/>
                <a:gd name="T79" fmla="*/ 2147483647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3"/>
                <a:gd name="T121" fmla="*/ 0 h 118"/>
                <a:gd name="T122" fmla="*/ 133 w 133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3" h="118">
                  <a:moveTo>
                    <a:pt x="79" y="3"/>
                  </a:moveTo>
                  <a:lnTo>
                    <a:pt x="72" y="0"/>
                  </a:lnTo>
                  <a:lnTo>
                    <a:pt x="72" y="3"/>
                  </a:lnTo>
                  <a:lnTo>
                    <a:pt x="68" y="12"/>
                  </a:lnTo>
                  <a:lnTo>
                    <a:pt x="67" y="11"/>
                  </a:lnTo>
                  <a:lnTo>
                    <a:pt x="51" y="15"/>
                  </a:lnTo>
                  <a:lnTo>
                    <a:pt x="51" y="18"/>
                  </a:lnTo>
                  <a:lnTo>
                    <a:pt x="47" y="18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31" y="18"/>
                  </a:lnTo>
                  <a:lnTo>
                    <a:pt x="25" y="25"/>
                  </a:lnTo>
                  <a:lnTo>
                    <a:pt x="23" y="25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1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9" y="66"/>
                  </a:lnTo>
                  <a:lnTo>
                    <a:pt x="8" y="70"/>
                  </a:lnTo>
                  <a:lnTo>
                    <a:pt x="3" y="75"/>
                  </a:lnTo>
                  <a:lnTo>
                    <a:pt x="6" y="78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4" y="86"/>
                  </a:lnTo>
                  <a:lnTo>
                    <a:pt x="6" y="94"/>
                  </a:lnTo>
                  <a:lnTo>
                    <a:pt x="4" y="95"/>
                  </a:lnTo>
                  <a:lnTo>
                    <a:pt x="8" y="99"/>
                  </a:lnTo>
                  <a:lnTo>
                    <a:pt x="9" y="98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5" y="92"/>
                  </a:lnTo>
                  <a:lnTo>
                    <a:pt x="17" y="95"/>
                  </a:lnTo>
                  <a:lnTo>
                    <a:pt x="16" y="94"/>
                  </a:lnTo>
                  <a:lnTo>
                    <a:pt x="22" y="94"/>
                  </a:lnTo>
                  <a:lnTo>
                    <a:pt x="25" y="98"/>
                  </a:lnTo>
                  <a:lnTo>
                    <a:pt x="37" y="98"/>
                  </a:lnTo>
                  <a:lnTo>
                    <a:pt x="37" y="107"/>
                  </a:lnTo>
                  <a:lnTo>
                    <a:pt x="43" y="107"/>
                  </a:lnTo>
                  <a:lnTo>
                    <a:pt x="51" y="110"/>
                  </a:lnTo>
                  <a:lnTo>
                    <a:pt x="53" y="113"/>
                  </a:lnTo>
                  <a:lnTo>
                    <a:pt x="58" y="113"/>
                  </a:lnTo>
                  <a:lnTo>
                    <a:pt x="58" y="117"/>
                  </a:lnTo>
                  <a:lnTo>
                    <a:pt x="64" y="114"/>
                  </a:lnTo>
                  <a:lnTo>
                    <a:pt x="64" y="116"/>
                  </a:lnTo>
                  <a:lnTo>
                    <a:pt x="70" y="113"/>
                  </a:lnTo>
                  <a:lnTo>
                    <a:pt x="73" y="114"/>
                  </a:lnTo>
                  <a:lnTo>
                    <a:pt x="76" y="114"/>
                  </a:lnTo>
                  <a:lnTo>
                    <a:pt x="76" y="110"/>
                  </a:lnTo>
                  <a:lnTo>
                    <a:pt x="87" y="104"/>
                  </a:lnTo>
                  <a:lnTo>
                    <a:pt x="95" y="107"/>
                  </a:lnTo>
                  <a:lnTo>
                    <a:pt x="100" y="113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10" y="113"/>
                  </a:lnTo>
                  <a:lnTo>
                    <a:pt x="129" y="99"/>
                  </a:lnTo>
                  <a:lnTo>
                    <a:pt x="132" y="99"/>
                  </a:lnTo>
                  <a:lnTo>
                    <a:pt x="132" y="98"/>
                  </a:lnTo>
                  <a:lnTo>
                    <a:pt x="131" y="92"/>
                  </a:lnTo>
                  <a:lnTo>
                    <a:pt x="127" y="83"/>
                  </a:lnTo>
                  <a:lnTo>
                    <a:pt x="123" y="71"/>
                  </a:lnTo>
                  <a:lnTo>
                    <a:pt x="119" y="61"/>
                  </a:lnTo>
                  <a:lnTo>
                    <a:pt x="114" y="58"/>
                  </a:lnTo>
                  <a:lnTo>
                    <a:pt x="109" y="57"/>
                  </a:lnTo>
                  <a:lnTo>
                    <a:pt x="114" y="52"/>
                  </a:lnTo>
                  <a:lnTo>
                    <a:pt x="117" y="49"/>
                  </a:lnTo>
                  <a:lnTo>
                    <a:pt x="117" y="43"/>
                  </a:lnTo>
                  <a:lnTo>
                    <a:pt x="115" y="38"/>
                  </a:lnTo>
                  <a:lnTo>
                    <a:pt x="114" y="30"/>
                  </a:lnTo>
                  <a:lnTo>
                    <a:pt x="112" y="21"/>
                  </a:lnTo>
                  <a:lnTo>
                    <a:pt x="107" y="15"/>
                  </a:lnTo>
                  <a:lnTo>
                    <a:pt x="101" y="12"/>
                  </a:lnTo>
                  <a:lnTo>
                    <a:pt x="95" y="5"/>
                  </a:lnTo>
                  <a:lnTo>
                    <a:pt x="85" y="6"/>
                  </a:lnTo>
                  <a:lnTo>
                    <a:pt x="81" y="6"/>
                  </a:lnTo>
                  <a:lnTo>
                    <a:pt x="79" y="5"/>
                  </a:lnTo>
                  <a:lnTo>
                    <a:pt x="79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5702339" y="3156095"/>
              <a:ext cx="142312" cy="136451"/>
            </a:xfrm>
            <a:custGeom>
              <a:avLst/>
              <a:gdLst>
                <a:gd name="T0" fmla="*/ 2147483647 w 88"/>
                <a:gd name="T1" fmla="*/ 2147483647 h 82"/>
                <a:gd name="T2" fmla="*/ 2147483647 w 88"/>
                <a:gd name="T3" fmla="*/ 2147483647 h 82"/>
                <a:gd name="T4" fmla="*/ 2147483647 w 88"/>
                <a:gd name="T5" fmla="*/ 0 h 82"/>
                <a:gd name="T6" fmla="*/ 2147483647 w 88"/>
                <a:gd name="T7" fmla="*/ 0 h 82"/>
                <a:gd name="T8" fmla="*/ 2147483647 w 88"/>
                <a:gd name="T9" fmla="*/ 2147483647 h 82"/>
                <a:gd name="T10" fmla="*/ 2147483647 w 88"/>
                <a:gd name="T11" fmla="*/ 2147483647 h 82"/>
                <a:gd name="T12" fmla="*/ 2147483647 w 88"/>
                <a:gd name="T13" fmla="*/ 2147483647 h 82"/>
                <a:gd name="T14" fmla="*/ 2147483647 w 88"/>
                <a:gd name="T15" fmla="*/ 2147483647 h 82"/>
                <a:gd name="T16" fmla="*/ 2147483647 w 88"/>
                <a:gd name="T17" fmla="*/ 2147483647 h 82"/>
                <a:gd name="T18" fmla="*/ 2147483647 w 88"/>
                <a:gd name="T19" fmla="*/ 2147483647 h 82"/>
                <a:gd name="T20" fmla="*/ 2147483647 w 88"/>
                <a:gd name="T21" fmla="*/ 2147483647 h 82"/>
                <a:gd name="T22" fmla="*/ 2147483647 w 88"/>
                <a:gd name="T23" fmla="*/ 2147483647 h 82"/>
                <a:gd name="T24" fmla="*/ 2147483647 w 88"/>
                <a:gd name="T25" fmla="*/ 2147483647 h 82"/>
                <a:gd name="T26" fmla="*/ 2147483647 w 88"/>
                <a:gd name="T27" fmla="*/ 2147483647 h 82"/>
                <a:gd name="T28" fmla="*/ 2147483647 w 88"/>
                <a:gd name="T29" fmla="*/ 2147483647 h 82"/>
                <a:gd name="T30" fmla="*/ 2147483647 w 88"/>
                <a:gd name="T31" fmla="*/ 2147483647 h 82"/>
                <a:gd name="T32" fmla="*/ 2147483647 w 88"/>
                <a:gd name="T33" fmla="*/ 2147483647 h 82"/>
                <a:gd name="T34" fmla="*/ 2147483647 w 88"/>
                <a:gd name="T35" fmla="*/ 2147483647 h 82"/>
                <a:gd name="T36" fmla="*/ 2147483647 w 88"/>
                <a:gd name="T37" fmla="*/ 2147483647 h 82"/>
                <a:gd name="T38" fmla="*/ 2147483647 w 88"/>
                <a:gd name="T39" fmla="*/ 2147483647 h 82"/>
                <a:gd name="T40" fmla="*/ 2147483647 w 88"/>
                <a:gd name="T41" fmla="*/ 2147483647 h 82"/>
                <a:gd name="T42" fmla="*/ 2147483647 w 88"/>
                <a:gd name="T43" fmla="*/ 2147483647 h 82"/>
                <a:gd name="T44" fmla="*/ 2147483647 w 88"/>
                <a:gd name="T45" fmla="*/ 2147483647 h 82"/>
                <a:gd name="T46" fmla="*/ 2147483647 w 88"/>
                <a:gd name="T47" fmla="*/ 2147483647 h 82"/>
                <a:gd name="T48" fmla="*/ 2147483647 w 88"/>
                <a:gd name="T49" fmla="*/ 2147483647 h 82"/>
                <a:gd name="T50" fmla="*/ 2147483647 w 88"/>
                <a:gd name="T51" fmla="*/ 2147483647 h 82"/>
                <a:gd name="T52" fmla="*/ 2147483647 w 88"/>
                <a:gd name="T53" fmla="*/ 2147483647 h 82"/>
                <a:gd name="T54" fmla="*/ 2147483647 w 88"/>
                <a:gd name="T55" fmla="*/ 2147483647 h 82"/>
                <a:gd name="T56" fmla="*/ 2147483647 w 88"/>
                <a:gd name="T57" fmla="*/ 2147483647 h 82"/>
                <a:gd name="T58" fmla="*/ 2147483647 w 88"/>
                <a:gd name="T59" fmla="*/ 2147483647 h 82"/>
                <a:gd name="T60" fmla="*/ 2147483647 w 88"/>
                <a:gd name="T61" fmla="*/ 2147483647 h 82"/>
                <a:gd name="T62" fmla="*/ 0 w 88"/>
                <a:gd name="T63" fmla="*/ 2147483647 h 82"/>
                <a:gd name="T64" fmla="*/ 2147483647 w 88"/>
                <a:gd name="T65" fmla="*/ 2147483647 h 82"/>
                <a:gd name="T66" fmla="*/ 2147483647 w 88"/>
                <a:gd name="T67" fmla="*/ 2147483647 h 82"/>
                <a:gd name="T68" fmla="*/ 2147483647 w 88"/>
                <a:gd name="T69" fmla="*/ 2147483647 h 82"/>
                <a:gd name="T70" fmla="*/ 2147483647 w 88"/>
                <a:gd name="T71" fmla="*/ 2147483647 h 82"/>
                <a:gd name="T72" fmla="*/ 2147483647 w 88"/>
                <a:gd name="T73" fmla="*/ 2147483647 h 82"/>
                <a:gd name="T74" fmla="*/ 2147483647 w 88"/>
                <a:gd name="T75" fmla="*/ 2147483647 h 82"/>
                <a:gd name="T76" fmla="*/ 2147483647 w 88"/>
                <a:gd name="T77" fmla="*/ 2147483647 h 8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8"/>
                <a:gd name="T118" fmla="*/ 0 h 82"/>
                <a:gd name="T119" fmla="*/ 88 w 88"/>
                <a:gd name="T120" fmla="*/ 82 h 8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8" h="82">
                  <a:moveTo>
                    <a:pt x="16" y="8"/>
                  </a:moveTo>
                  <a:lnTo>
                    <a:pt x="24" y="2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41" y="4"/>
                  </a:lnTo>
                  <a:lnTo>
                    <a:pt x="51" y="5"/>
                  </a:lnTo>
                  <a:lnTo>
                    <a:pt x="57" y="5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73" y="5"/>
                  </a:lnTo>
                  <a:lnTo>
                    <a:pt x="79" y="12"/>
                  </a:lnTo>
                  <a:lnTo>
                    <a:pt x="82" y="27"/>
                  </a:lnTo>
                  <a:lnTo>
                    <a:pt x="82" y="39"/>
                  </a:lnTo>
                  <a:lnTo>
                    <a:pt x="81" y="48"/>
                  </a:lnTo>
                  <a:lnTo>
                    <a:pt x="81" y="55"/>
                  </a:lnTo>
                  <a:lnTo>
                    <a:pt x="84" y="58"/>
                  </a:lnTo>
                  <a:lnTo>
                    <a:pt x="87" y="60"/>
                  </a:lnTo>
                  <a:lnTo>
                    <a:pt x="84" y="67"/>
                  </a:lnTo>
                  <a:lnTo>
                    <a:pt x="86" y="75"/>
                  </a:lnTo>
                  <a:lnTo>
                    <a:pt x="84" y="81"/>
                  </a:lnTo>
                  <a:lnTo>
                    <a:pt x="78" y="73"/>
                  </a:lnTo>
                  <a:lnTo>
                    <a:pt x="73" y="71"/>
                  </a:lnTo>
                  <a:lnTo>
                    <a:pt x="71" y="71"/>
                  </a:lnTo>
                  <a:lnTo>
                    <a:pt x="62" y="67"/>
                  </a:lnTo>
                  <a:lnTo>
                    <a:pt x="57" y="64"/>
                  </a:lnTo>
                  <a:lnTo>
                    <a:pt x="51" y="63"/>
                  </a:lnTo>
                  <a:lnTo>
                    <a:pt x="40" y="64"/>
                  </a:lnTo>
                  <a:lnTo>
                    <a:pt x="29" y="70"/>
                  </a:lnTo>
                  <a:lnTo>
                    <a:pt x="20" y="67"/>
                  </a:lnTo>
                  <a:lnTo>
                    <a:pt x="13" y="6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8" y="42"/>
                  </a:lnTo>
                  <a:lnTo>
                    <a:pt x="13" y="35"/>
                  </a:lnTo>
                  <a:lnTo>
                    <a:pt x="15" y="24"/>
                  </a:lnTo>
                  <a:lnTo>
                    <a:pt x="15" y="11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6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5790065" y="3354924"/>
              <a:ext cx="54585" cy="70175"/>
            </a:xfrm>
            <a:custGeom>
              <a:avLst/>
              <a:gdLst>
                <a:gd name="T0" fmla="*/ 2147483647 w 35"/>
                <a:gd name="T1" fmla="*/ 0 h 43"/>
                <a:gd name="T2" fmla="*/ 2147483647 w 35"/>
                <a:gd name="T3" fmla="*/ 2147483647 h 43"/>
                <a:gd name="T4" fmla="*/ 2147483647 w 35"/>
                <a:gd name="T5" fmla="*/ 2147483647 h 43"/>
                <a:gd name="T6" fmla="*/ 2147483647 w 35"/>
                <a:gd name="T7" fmla="*/ 2147483647 h 43"/>
                <a:gd name="T8" fmla="*/ 2147483647 w 35"/>
                <a:gd name="T9" fmla="*/ 2147483647 h 43"/>
                <a:gd name="T10" fmla="*/ 2147483647 w 35"/>
                <a:gd name="T11" fmla="*/ 2147483647 h 43"/>
                <a:gd name="T12" fmla="*/ 2147483647 w 35"/>
                <a:gd name="T13" fmla="*/ 2147483647 h 43"/>
                <a:gd name="T14" fmla="*/ 2147483647 w 35"/>
                <a:gd name="T15" fmla="*/ 2147483647 h 43"/>
                <a:gd name="T16" fmla="*/ 2147483647 w 35"/>
                <a:gd name="T17" fmla="*/ 2147483647 h 43"/>
                <a:gd name="T18" fmla="*/ 2147483647 w 35"/>
                <a:gd name="T19" fmla="*/ 2147483647 h 43"/>
                <a:gd name="T20" fmla="*/ 2147483647 w 35"/>
                <a:gd name="T21" fmla="*/ 2147483647 h 43"/>
                <a:gd name="T22" fmla="*/ 2147483647 w 35"/>
                <a:gd name="T23" fmla="*/ 2147483647 h 43"/>
                <a:gd name="T24" fmla="*/ 2147483647 w 35"/>
                <a:gd name="T25" fmla="*/ 2147483647 h 43"/>
                <a:gd name="T26" fmla="*/ 0 w 35"/>
                <a:gd name="T27" fmla="*/ 2147483647 h 43"/>
                <a:gd name="T28" fmla="*/ 0 w 35"/>
                <a:gd name="T29" fmla="*/ 2147483647 h 43"/>
                <a:gd name="T30" fmla="*/ 2147483647 w 35"/>
                <a:gd name="T31" fmla="*/ 2147483647 h 43"/>
                <a:gd name="T32" fmla="*/ 2147483647 w 35"/>
                <a:gd name="T33" fmla="*/ 2147483647 h 43"/>
                <a:gd name="T34" fmla="*/ 2147483647 w 35"/>
                <a:gd name="T35" fmla="*/ 2147483647 h 43"/>
                <a:gd name="T36" fmla="*/ 2147483647 w 35"/>
                <a:gd name="T37" fmla="*/ 0 h 43"/>
                <a:gd name="T38" fmla="*/ 2147483647 w 35"/>
                <a:gd name="T39" fmla="*/ 0 h 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"/>
                <a:gd name="T61" fmla="*/ 0 h 43"/>
                <a:gd name="T62" fmla="*/ 35 w 35"/>
                <a:gd name="T63" fmla="*/ 43 h 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" h="43">
                  <a:moveTo>
                    <a:pt x="21" y="0"/>
                  </a:moveTo>
                  <a:lnTo>
                    <a:pt x="24" y="5"/>
                  </a:lnTo>
                  <a:lnTo>
                    <a:pt x="27" y="10"/>
                  </a:lnTo>
                  <a:lnTo>
                    <a:pt x="34" y="19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2" y="26"/>
                  </a:lnTo>
                  <a:lnTo>
                    <a:pt x="19" y="30"/>
                  </a:lnTo>
                  <a:lnTo>
                    <a:pt x="16" y="30"/>
                  </a:lnTo>
                  <a:lnTo>
                    <a:pt x="14" y="33"/>
                  </a:lnTo>
                  <a:lnTo>
                    <a:pt x="11" y="36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18"/>
                  </a:lnTo>
                  <a:lnTo>
                    <a:pt x="5" y="9"/>
                  </a:lnTo>
                  <a:lnTo>
                    <a:pt x="9" y="4"/>
                  </a:ln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5942124" y="3635623"/>
              <a:ext cx="385994" cy="368418"/>
            </a:xfrm>
            <a:custGeom>
              <a:avLst/>
              <a:gdLst>
                <a:gd name="T0" fmla="*/ 2147483647 w 238"/>
                <a:gd name="T1" fmla="*/ 2147483647 h 226"/>
                <a:gd name="T2" fmla="*/ 2147483647 w 238"/>
                <a:gd name="T3" fmla="*/ 2147483647 h 226"/>
                <a:gd name="T4" fmla="*/ 2147483647 w 238"/>
                <a:gd name="T5" fmla="*/ 2147483647 h 226"/>
                <a:gd name="T6" fmla="*/ 2147483647 w 238"/>
                <a:gd name="T7" fmla="*/ 2147483647 h 226"/>
                <a:gd name="T8" fmla="*/ 2147483647 w 238"/>
                <a:gd name="T9" fmla="*/ 2147483647 h 226"/>
                <a:gd name="T10" fmla="*/ 2147483647 w 238"/>
                <a:gd name="T11" fmla="*/ 2147483647 h 226"/>
                <a:gd name="T12" fmla="*/ 2147483647 w 238"/>
                <a:gd name="T13" fmla="*/ 2147483647 h 226"/>
                <a:gd name="T14" fmla="*/ 2147483647 w 238"/>
                <a:gd name="T15" fmla="*/ 2147483647 h 226"/>
                <a:gd name="T16" fmla="*/ 2147483647 w 238"/>
                <a:gd name="T17" fmla="*/ 2147483647 h 226"/>
                <a:gd name="T18" fmla="*/ 2147483647 w 238"/>
                <a:gd name="T19" fmla="*/ 2147483647 h 226"/>
                <a:gd name="T20" fmla="*/ 2147483647 w 238"/>
                <a:gd name="T21" fmla="*/ 2147483647 h 226"/>
                <a:gd name="T22" fmla="*/ 2147483647 w 238"/>
                <a:gd name="T23" fmla="*/ 2147483647 h 226"/>
                <a:gd name="T24" fmla="*/ 2147483647 w 238"/>
                <a:gd name="T25" fmla="*/ 2147483647 h 226"/>
                <a:gd name="T26" fmla="*/ 2147483647 w 238"/>
                <a:gd name="T27" fmla="*/ 2147483647 h 226"/>
                <a:gd name="T28" fmla="*/ 2147483647 w 238"/>
                <a:gd name="T29" fmla="*/ 2147483647 h 226"/>
                <a:gd name="T30" fmla="*/ 2147483647 w 238"/>
                <a:gd name="T31" fmla="*/ 2147483647 h 226"/>
                <a:gd name="T32" fmla="*/ 2147483647 w 238"/>
                <a:gd name="T33" fmla="*/ 2147483647 h 226"/>
                <a:gd name="T34" fmla="*/ 2147483647 w 238"/>
                <a:gd name="T35" fmla="*/ 2147483647 h 226"/>
                <a:gd name="T36" fmla="*/ 2147483647 w 238"/>
                <a:gd name="T37" fmla="*/ 2147483647 h 226"/>
                <a:gd name="T38" fmla="*/ 2147483647 w 238"/>
                <a:gd name="T39" fmla="*/ 2147483647 h 226"/>
                <a:gd name="T40" fmla="*/ 2147483647 w 238"/>
                <a:gd name="T41" fmla="*/ 2147483647 h 226"/>
                <a:gd name="T42" fmla="*/ 2147483647 w 238"/>
                <a:gd name="T43" fmla="*/ 2147483647 h 226"/>
                <a:gd name="T44" fmla="*/ 2147483647 w 238"/>
                <a:gd name="T45" fmla="*/ 2147483647 h 226"/>
                <a:gd name="T46" fmla="*/ 2147483647 w 238"/>
                <a:gd name="T47" fmla="*/ 2147483647 h 226"/>
                <a:gd name="T48" fmla="*/ 2147483647 w 238"/>
                <a:gd name="T49" fmla="*/ 2147483647 h 226"/>
                <a:gd name="T50" fmla="*/ 2147483647 w 238"/>
                <a:gd name="T51" fmla="*/ 2147483647 h 226"/>
                <a:gd name="T52" fmla="*/ 2147483647 w 238"/>
                <a:gd name="T53" fmla="*/ 2147483647 h 226"/>
                <a:gd name="T54" fmla="*/ 2147483647 w 238"/>
                <a:gd name="T55" fmla="*/ 2147483647 h 226"/>
                <a:gd name="T56" fmla="*/ 2147483647 w 238"/>
                <a:gd name="T57" fmla="*/ 2147483647 h 226"/>
                <a:gd name="T58" fmla="*/ 2147483647 w 238"/>
                <a:gd name="T59" fmla="*/ 2147483647 h 226"/>
                <a:gd name="T60" fmla="*/ 2147483647 w 238"/>
                <a:gd name="T61" fmla="*/ 2147483647 h 226"/>
                <a:gd name="T62" fmla="*/ 2147483647 w 238"/>
                <a:gd name="T63" fmla="*/ 2147483647 h 226"/>
                <a:gd name="T64" fmla="*/ 2147483647 w 238"/>
                <a:gd name="T65" fmla="*/ 2147483647 h 226"/>
                <a:gd name="T66" fmla="*/ 2147483647 w 238"/>
                <a:gd name="T67" fmla="*/ 2147483647 h 226"/>
                <a:gd name="T68" fmla="*/ 2147483647 w 238"/>
                <a:gd name="T69" fmla="*/ 2147483647 h 226"/>
                <a:gd name="T70" fmla="*/ 2147483647 w 238"/>
                <a:gd name="T71" fmla="*/ 0 h 226"/>
                <a:gd name="T72" fmla="*/ 2147483647 w 238"/>
                <a:gd name="T73" fmla="*/ 2147483647 h 2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"/>
                <a:gd name="T112" fmla="*/ 0 h 226"/>
                <a:gd name="T113" fmla="*/ 238 w 238"/>
                <a:gd name="T114" fmla="*/ 226 h 2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" h="226">
                  <a:moveTo>
                    <a:pt x="47" y="2"/>
                  </a:moveTo>
                  <a:lnTo>
                    <a:pt x="28" y="8"/>
                  </a:lnTo>
                  <a:lnTo>
                    <a:pt x="36" y="20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6" y="29"/>
                  </a:lnTo>
                  <a:lnTo>
                    <a:pt x="31" y="35"/>
                  </a:lnTo>
                  <a:lnTo>
                    <a:pt x="22" y="39"/>
                  </a:lnTo>
                  <a:lnTo>
                    <a:pt x="0" y="39"/>
                  </a:lnTo>
                  <a:lnTo>
                    <a:pt x="2" y="47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13" y="72"/>
                  </a:lnTo>
                  <a:lnTo>
                    <a:pt x="19" y="81"/>
                  </a:lnTo>
                  <a:lnTo>
                    <a:pt x="22" y="85"/>
                  </a:lnTo>
                  <a:lnTo>
                    <a:pt x="25" y="92"/>
                  </a:lnTo>
                  <a:lnTo>
                    <a:pt x="31" y="99"/>
                  </a:lnTo>
                  <a:lnTo>
                    <a:pt x="37" y="113"/>
                  </a:lnTo>
                  <a:lnTo>
                    <a:pt x="51" y="147"/>
                  </a:lnTo>
                  <a:lnTo>
                    <a:pt x="59" y="165"/>
                  </a:lnTo>
                  <a:lnTo>
                    <a:pt x="62" y="170"/>
                  </a:lnTo>
                  <a:lnTo>
                    <a:pt x="70" y="179"/>
                  </a:lnTo>
                  <a:lnTo>
                    <a:pt x="74" y="194"/>
                  </a:lnTo>
                  <a:lnTo>
                    <a:pt x="82" y="211"/>
                  </a:lnTo>
                  <a:lnTo>
                    <a:pt x="86" y="207"/>
                  </a:lnTo>
                  <a:lnTo>
                    <a:pt x="90" y="206"/>
                  </a:lnTo>
                  <a:lnTo>
                    <a:pt x="91" y="203"/>
                  </a:lnTo>
                  <a:lnTo>
                    <a:pt x="91" y="196"/>
                  </a:lnTo>
                  <a:lnTo>
                    <a:pt x="91" y="198"/>
                  </a:lnTo>
                  <a:lnTo>
                    <a:pt x="95" y="200"/>
                  </a:lnTo>
                  <a:lnTo>
                    <a:pt x="102" y="198"/>
                  </a:lnTo>
                  <a:lnTo>
                    <a:pt x="119" y="225"/>
                  </a:lnTo>
                  <a:lnTo>
                    <a:pt x="122" y="222"/>
                  </a:lnTo>
                  <a:lnTo>
                    <a:pt x="123" y="222"/>
                  </a:lnTo>
                  <a:lnTo>
                    <a:pt x="130" y="211"/>
                  </a:lnTo>
                  <a:lnTo>
                    <a:pt x="135" y="204"/>
                  </a:lnTo>
                  <a:lnTo>
                    <a:pt x="138" y="198"/>
                  </a:lnTo>
                  <a:lnTo>
                    <a:pt x="142" y="196"/>
                  </a:lnTo>
                  <a:lnTo>
                    <a:pt x="161" y="188"/>
                  </a:lnTo>
                  <a:lnTo>
                    <a:pt x="175" y="183"/>
                  </a:lnTo>
                  <a:lnTo>
                    <a:pt x="184" y="179"/>
                  </a:lnTo>
                  <a:lnTo>
                    <a:pt x="192" y="179"/>
                  </a:lnTo>
                  <a:lnTo>
                    <a:pt x="192" y="177"/>
                  </a:lnTo>
                  <a:lnTo>
                    <a:pt x="195" y="177"/>
                  </a:lnTo>
                  <a:lnTo>
                    <a:pt x="195" y="179"/>
                  </a:lnTo>
                  <a:lnTo>
                    <a:pt x="217" y="170"/>
                  </a:lnTo>
                  <a:lnTo>
                    <a:pt x="230" y="159"/>
                  </a:lnTo>
                  <a:lnTo>
                    <a:pt x="237" y="144"/>
                  </a:lnTo>
                  <a:lnTo>
                    <a:pt x="237" y="129"/>
                  </a:lnTo>
                  <a:lnTo>
                    <a:pt x="235" y="123"/>
                  </a:lnTo>
                  <a:lnTo>
                    <a:pt x="237" y="120"/>
                  </a:lnTo>
                  <a:lnTo>
                    <a:pt x="223" y="122"/>
                  </a:lnTo>
                  <a:lnTo>
                    <a:pt x="206" y="122"/>
                  </a:lnTo>
                  <a:lnTo>
                    <a:pt x="203" y="120"/>
                  </a:lnTo>
                  <a:lnTo>
                    <a:pt x="201" y="119"/>
                  </a:lnTo>
                  <a:lnTo>
                    <a:pt x="203" y="109"/>
                  </a:lnTo>
                  <a:lnTo>
                    <a:pt x="192" y="104"/>
                  </a:lnTo>
                  <a:lnTo>
                    <a:pt x="184" y="109"/>
                  </a:lnTo>
                  <a:lnTo>
                    <a:pt x="181" y="104"/>
                  </a:lnTo>
                  <a:lnTo>
                    <a:pt x="178" y="94"/>
                  </a:lnTo>
                  <a:lnTo>
                    <a:pt x="169" y="76"/>
                  </a:lnTo>
                  <a:lnTo>
                    <a:pt x="167" y="76"/>
                  </a:lnTo>
                  <a:lnTo>
                    <a:pt x="152" y="53"/>
                  </a:lnTo>
                  <a:lnTo>
                    <a:pt x="135" y="53"/>
                  </a:lnTo>
                  <a:lnTo>
                    <a:pt x="132" y="48"/>
                  </a:lnTo>
                  <a:lnTo>
                    <a:pt x="127" y="47"/>
                  </a:lnTo>
                  <a:lnTo>
                    <a:pt x="114" y="32"/>
                  </a:lnTo>
                  <a:lnTo>
                    <a:pt x="102" y="26"/>
                  </a:lnTo>
                  <a:lnTo>
                    <a:pt x="91" y="17"/>
                  </a:lnTo>
                  <a:lnTo>
                    <a:pt x="82" y="17"/>
                  </a:lnTo>
                  <a:lnTo>
                    <a:pt x="59" y="4"/>
                  </a:lnTo>
                  <a:lnTo>
                    <a:pt x="54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7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6076635" y="3967005"/>
              <a:ext cx="60434" cy="103313"/>
            </a:xfrm>
            <a:custGeom>
              <a:avLst/>
              <a:gdLst>
                <a:gd name="T0" fmla="*/ 2147483647 w 37"/>
                <a:gd name="T1" fmla="*/ 2147483647 h 62"/>
                <a:gd name="T2" fmla="*/ 2147483647 w 37"/>
                <a:gd name="T3" fmla="*/ 2147483647 h 62"/>
                <a:gd name="T4" fmla="*/ 2147483647 w 37"/>
                <a:gd name="T5" fmla="*/ 2147483647 h 62"/>
                <a:gd name="T6" fmla="*/ 2147483647 w 37"/>
                <a:gd name="T7" fmla="*/ 2147483647 h 62"/>
                <a:gd name="T8" fmla="*/ 2147483647 w 37"/>
                <a:gd name="T9" fmla="*/ 2147483647 h 62"/>
                <a:gd name="T10" fmla="*/ 0 w 37"/>
                <a:gd name="T11" fmla="*/ 2147483647 h 62"/>
                <a:gd name="T12" fmla="*/ 2147483647 w 37"/>
                <a:gd name="T13" fmla="*/ 2147483647 h 62"/>
                <a:gd name="T14" fmla="*/ 2147483647 w 37"/>
                <a:gd name="T15" fmla="*/ 2147483647 h 62"/>
                <a:gd name="T16" fmla="*/ 2147483647 w 37"/>
                <a:gd name="T17" fmla="*/ 2147483647 h 62"/>
                <a:gd name="T18" fmla="*/ 2147483647 w 37"/>
                <a:gd name="T19" fmla="*/ 0 h 62"/>
                <a:gd name="T20" fmla="*/ 2147483647 w 37"/>
                <a:gd name="T21" fmla="*/ 0 h 62"/>
                <a:gd name="T22" fmla="*/ 2147483647 w 37"/>
                <a:gd name="T23" fmla="*/ 2147483647 h 62"/>
                <a:gd name="T24" fmla="*/ 2147483647 w 37"/>
                <a:gd name="T25" fmla="*/ 0 h 62"/>
                <a:gd name="T26" fmla="*/ 2147483647 w 37"/>
                <a:gd name="T27" fmla="*/ 2147483647 h 62"/>
                <a:gd name="T28" fmla="*/ 2147483647 w 37"/>
                <a:gd name="T29" fmla="*/ 2147483647 h 62"/>
                <a:gd name="T30" fmla="*/ 2147483647 w 37"/>
                <a:gd name="T31" fmla="*/ 2147483647 h 62"/>
                <a:gd name="T32" fmla="*/ 2147483647 w 37"/>
                <a:gd name="T33" fmla="*/ 2147483647 h 62"/>
                <a:gd name="T34" fmla="*/ 2147483647 w 37"/>
                <a:gd name="T35" fmla="*/ 2147483647 h 62"/>
                <a:gd name="T36" fmla="*/ 2147483647 w 37"/>
                <a:gd name="T37" fmla="*/ 2147483647 h 62"/>
                <a:gd name="T38" fmla="*/ 2147483647 w 37"/>
                <a:gd name="T39" fmla="*/ 2147483647 h 62"/>
                <a:gd name="T40" fmla="*/ 2147483647 w 37"/>
                <a:gd name="T41" fmla="*/ 2147483647 h 62"/>
                <a:gd name="T42" fmla="*/ 2147483647 w 37"/>
                <a:gd name="T43" fmla="*/ 2147483647 h 62"/>
                <a:gd name="T44" fmla="*/ 2147483647 w 37"/>
                <a:gd name="T45" fmla="*/ 2147483647 h 62"/>
                <a:gd name="T46" fmla="*/ 2147483647 w 37"/>
                <a:gd name="T47" fmla="*/ 2147483647 h 62"/>
                <a:gd name="T48" fmla="*/ 2147483647 w 37"/>
                <a:gd name="T49" fmla="*/ 2147483647 h 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62"/>
                <a:gd name="T77" fmla="*/ 37 w 37"/>
                <a:gd name="T78" fmla="*/ 62 h 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62">
                  <a:moveTo>
                    <a:pt x="16" y="61"/>
                  </a:moveTo>
                  <a:lnTo>
                    <a:pt x="13" y="59"/>
                  </a:lnTo>
                  <a:lnTo>
                    <a:pt x="8" y="56"/>
                  </a:lnTo>
                  <a:lnTo>
                    <a:pt x="7" y="43"/>
                  </a:lnTo>
                  <a:lnTo>
                    <a:pt x="2" y="34"/>
                  </a:lnTo>
                  <a:lnTo>
                    <a:pt x="0" y="13"/>
                  </a:lnTo>
                  <a:lnTo>
                    <a:pt x="4" y="9"/>
                  </a:lnTo>
                  <a:lnTo>
                    <a:pt x="7" y="8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1" y="32"/>
                  </a:lnTo>
                  <a:lnTo>
                    <a:pt x="32" y="35"/>
                  </a:lnTo>
                  <a:lnTo>
                    <a:pt x="36" y="40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24" y="52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6" y="6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6105878" y="3935816"/>
              <a:ext cx="169603" cy="134501"/>
            </a:xfrm>
            <a:custGeom>
              <a:avLst/>
              <a:gdLst>
                <a:gd name="T0" fmla="*/ 2147483647 w 105"/>
                <a:gd name="T1" fmla="*/ 2147483647 h 82"/>
                <a:gd name="T2" fmla="*/ 2147483647 w 105"/>
                <a:gd name="T3" fmla="*/ 2147483647 h 82"/>
                <a:gd name="T4" fmla="*/ 2147483647 w 105"/>
                <a:gd name="T5" fmla="*/ 2147483647 h 82"/>
                <a:gd name="T6" fmla="*/ 2147483647 w 105"/>
                <a:gd name="T7" fmla="*/ 2147483647 h 82"/>
                <a:gd name="T8" fmla="*/ 2147483647 w 105"/>
                <a:gd name="T9" fmla="*/ 2147483647 h 82"/>
                <a:gd name="T10" fmla="*/ 2147483647 w 105"/>
                <a:gd name="T11" fmla="*/ 2147483647 h 82"/>
                <a:gd name="T12" fmla="*/ 2147483647 w 105"/>
                <a:gd name="T13" fmla="*/ 2147483647 h 82"/>
                <a:gd name="T14" fmla="*/ 2147483647 w 105"/>
                <a:gd name="T15" fmla="*/ 2147483647 h 82"/>
                <a:gd name="T16" fmla="*/ 2147483647 w 105"/>
                <a:gd name="T17" fmla="*/ 2147483647 h 82"/>
                <a:gd name="T18" fmla="*/ 0 w 105"/>
                <a:gd name="T19" fmla="*/ 2147483647 h 82"/>
                <a:gd name="T20" fmla="*/ 2147483647 w 105"/>
                <a:gd name="T21" fmla="*/ 2147483647 h 82"/>
                <a:gd name="T22" fmla="*/ 2147483647 w 105"/>
                <a:gd name="T23" fmla="*/ 2147483647 h 82"/>
                <a:gd name="T24" fmla="*/ 2147483647 w 105"/>
                <a:gd name="T25" fmla="*/ 2147483647 h 82"/>
                <a:gd name="T26" fmla="*/ 2147483647 w 105"/>
                <a:gd name="T27" fmla="*/ 2147483647 h 82"/>
                <a:gd name="T28" fmla="*/ 2147483647 w 105"/>
                <a:gd name="T29" fmla="*/ 2147483647 h 82"/>
                <a:gd name="T30" fmla="*/ 2147483647 w 105"/>
                <a:gd name="T31" fmla="*/ 2147483647 h 82"/>
                <a:gd name="T32" fmla="*/ 2147483647 w 105"/>
                <a:gd name="T33" fmla="*/ 2147483647 h 82"/>
                <a:gd name="T34" fmla="*/ 2147483647 w 105"/>
                <a:gd name="T35" fmla="*/ 2147483647 h 82"/>
                <a:gd name="T36" fmla="*/ 2147483647 w 105"/>
                <a:gd name="T37" fmla="*/ 2147483647 h 82"/>
                <a:gd name="T38" fmla="*/ 2147483647 w 105"/>
                <a:gd name="T39" fmla="*/ 2147483647 h 82"/>
                <a:gd name="T40" fmla="*/ 2147483647 w 105"/>
                <a:gd name="T41" fmla="*/ 2147483647 h 82"/>
                <a:gd name="T42" fmla="*/ 2147483647 w 105"/>
                <a:gd name="T43" fmla="*/ 2147483647 h 82"/>
                <a:gd name="T44" fmla="*/ 2147483647 w 105"/>
                <a:gd name="T45" fmla="*/ 2147483647 h 82"/>
                <a:gd name="T46" fmla="*/ 2147483647 w 105"/>
                <a:gd name="T47" fmla="*/ 2147483647 h 82"/>
                <a:gd name="T48" fmla="*/ 2147483647 w 105"/>
                <a:gd name="T49" fmla="*/ 2147483647 h 82"/>
                <a:gd name="T50" fmla="*/ 2147483647 w 105"/>
                <a:gd name="T51" fmla="*/ 2147483647 h 82"/>
                <a:gd name="T52" fmla="*/ 2147483647 w 105"/>
                <a:gd name="T53" fmla="*/ 2147483647 h 82"/>
                <a:gd name="T54" fmla="*/ 2147483647 w 105"/>
                <a:gd name="T55" fmla="*/ 2147483647 h 82"/>
                <a:gd name="T56" fmla="*/ 2147483647 w 105"/>
                <a:gd name="T57" fmla="*/ 2147483647 h 82"/>
                <a:gd name="T58" fmla="*/ 2147483647 w 105"/>
                <a:gd name="T59" fmla="*/ 0 h 82"/>
                <a:gd name="T60" fmla="*/ 2147483647 w 105"/>
                <a:gd name="T61" fmla="*/ 0 h 82"/>
                <a:gd name="T62" fmla="*/ 2147483647 w 105"/>
                <a:gd name="T63" fmla="*/ 2147483647 h 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5"/>
                <a:gd name="T97" fmla="*/ 0 h 82"/>
                <a:gd name="T98" fmla="*/ 105 w 105"/>
                <a:gd name="T99" fmla="*/ 82 h 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5" h="82">
                  <a:moveTo>
                    <a:pt x="104" y="27"/>
                  </a:moveTo>
                  <a:lnTo>
                    <a:pt x="91" y="31"/>
                  </a:lnTo>
                  <a:lnTo>
                    <a:pt x="82" y="36"/>
                  </a:lnTo>
                  <a:lnTo>
                    <a:pt x="69" y="50"/>
                  </a:lnTo>
                  <a:lnTo>
                    <a:pt x="58" y="59"/>
                  </a:lnTo>
                  <a:lnTo>
                    <a:pt x="47" y="62"/>
                  </a:lnTo>
                  <a:lnTo>
                    <a:pt x="32" y="75"/>
                  </a:lnTo>
                  <a:lnTo>
                    <a:pt x="5" y="80"/>
                  </a:lnTo>
                  <a:lnTo>
                    <a:pt x="5" y="81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8" y="76"/>
                  </a:lnTo>
                  <a:lnTo>
                    <a:pt x="8" y="70"/>
                  </a:lnTo>
                  <a:lnTo>
                    <a:pt x="13" y="63"/>
                  </a:lnTo>
                  <a:lnTo>
                    <a:pt x="13" y="65"/>
                  </a:lnTo>
                  <a:lnTo>
                    <a:pt x="14" y="62"/>
                  </a:lnTo>
                  <a:lnTo>
                    <a:pt x="21" y="62"/>
                  </a:lnTo>
                  <a:lnTo>
                    <a:pt x="19" y="59"/>
                  </a:lnTo>
                  <a:lnTo>
                    <a:pt x="16" y="54"/>
                  </a:lnTo>
                  <a:lnTo>
                    <a:pt x="16" y="50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30" y="33"/>
                  </a:lnTo>
                  <a:lnTo>
                    <a:pt x="38" y="24"/>
                  </a:lnTo>
                  <a:lnTo>
                    <a:pt x="41" y="18"/>
                  </a:lnTo>
                  <a:lnTo>
                    <a:pt x="44" y="17"/>
                  </a:lnTo>
                  <a:lnTo>
                    <a:pt x="62" y="8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104" y="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6255987" y="3818858"/>
              <a:ext cx="134514" cy="155944"/>
            </a:xfrm>
            <a:custGeom>
              <a:avLst/>
              <a:gdLst>
                <a:gd name="T0" fmla="*/ 2147483647 w 83"/>
                <a:gd name="T1" fmla="*/ 0 h 96"/>
                <a:gd name="T2" fmla="*/ 2147483647 w 83"/>
                <a:gd name="T3" fmla="*/ 2147483647 h 96"/>
                <a:gd name="T4" fmla="*/ 2147483647 w 83"/>
                <a:gd name="T5" fmla="*/ 2147483647 h 96"/>
                <a:gd name="T6" fmla="*/ 2147483647 w 83"/>
                <a:gd name="T7" fmla="*/ 2147483647 h 96"/>
                <a:gd name="T8" fmla="*/ 2147483647 w 83"/>
                <a:gd name="T9" fmla="*/ 2147483647 h 96"/>
                <a:gd name="T10" fmla="*/ 2147483647 w 83"/>
                <a:gd name="T11" fmla="*/ 2147483647 h 96"/>
                <a:gd name="T12" fmla="*/ 2147483647 w 83"/>
                <a:gd name="T13" fmla="*/ 2147483647 h 96"/>
                <a:gd name="T14" fmla="*/ 2147483647 w 83"/>
                <a:gd name="T15" fmla="*/ 2147483647 h 96"/>
                <a:gd name="T16" fmla="*/ 2147483647 w 83"/>
                <a:gd name="T17" fmla="*/ 2147483647 h 96"/>
                <a:gd name="T18" fmla="*/ 2147483647 w 83"/>
                <a:gd name="T19" fmla="*/ 2147483647 h 96"/>
                <a:gd name="T20" fmla="*/ 2147483647 w 83"/>
                <a:gd name="T21" fmla="*/ 2147483647 h 96"/>
                <a:gd name="T22" fmla="*/ 2147483647 w 83"/>
                <a:gd name="T23" fmla="*/ 2147483647 h 96"/>
                <a:gd name="T24" fmla="*/ 2147483647 w 83"/>
                <a:gd name="T25" fmla="*/ 2147483647 h 96"/>
                <a:gd name="T26" fmla="*/ 2147483647 w 83"/>
                <a:gd name="T27" fmla="*/ 2147483647 h 96"/>
                <a:gd name="T28" fmla="*/ 2147483647 w 83"/>
                <a:gd name="T29" fmla="*/ 2147483647 h 96"/>
                <a:gd name="T30" fmla="*/ 2147483647 w 83"/>
                <a:gd name="T31" fmla="*/ 2147483647 h 96"/>
                <a:gd name="T32" fmla="*/ 2147483647 w 83"/>
                <a:gd name="T33" fmla="*/ 2147483647 h 96"/>
                <a:gd name="T34" fmla="*/ 2147483647 w 83"/>
                <a:gd name="T35" fmla="*/ 2147483647 h 96"/>
                <a:gd name="T36" fmla="*/ 0 w 83"/>
                <a:gd name="T37" fmla="*/ 2147483647 h 96"/>
                <a:gd name="T38" fmla="*/ 2147483647 w 83"/>
                <a:gd name="T39" fmla="*/ 2147483647 h 96"/>
                <a:gd name="T40" fmla="*/ 2147483647 w 83"/>
                <a:gd name="T41" fmla="*/ 2147483647 h 96"/>
                <a:gd name="T42" fmla="*/ 2147483647 w 83"/>
                <a:gd name="T43" fmla="*/ 2147483647 h 96"/>
                <a:gd name="T44" fmla="*/ 2147483647 w 83"/>
                <a:gd name="T45" fmla="*/ 2147483647 h 96"/>
                <a:gd name="T46" fmla="*/ 2147483647 w 83"/>
                <a:gd name="T47" fmla="*/ 2147483647 h 96"/>
                <a:gd name="T48" fmla="*/ 2147483647 w 83"/>
                <a:gd name="T49" fmla="*/ 2147483647 h 96"/>
                <a:gd name="T50" fmla="*/ 2147483647 w 83"/>
                <a:gd name="T51" fmla="*/ 2147483647 h 96"/>
                <a:gd name="T52" fmla="*/ 2147483647 w 83"/>
                <a:gd name="T53" fmla="*/ 2147483647 h 96"/>
                <a:gd name="T54" fmla="*/ 2147483647 w 83"/>
                <a:gd name="T55" fmla="*/ 2147483647 h 96"/>
                <a:gd name="T56" fmla="*/ 2147483647 w 83"/>
                <a:gd name="T57" fmla="*/ 2147483647 h 96"/>
                <a:gd name="T58" fmla="*/ 2147483647 w 83"/>
                <a:gd name="T59" fmla="*/ 2147483647 h 96"/>
                <a:gd name="T60" fmla="*/ 2147483647 w 83"/>
                <a:gd name="T61" fmla="*/ 2147483647 h 96"/>
                <a:gd name="T62" fmla="*/ 2147483647 w 83"/>
                <a:gd name="T63" fmla="*/ 0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3"/>
                <a:gd name="T97" fmla="*/ 0 h 96"/>
                <a:gd name="T98" fmla="*/ 83 w 83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3" h="96">
                  <a:moveTo>
                    <a:pt x="63" y="0"/>
                  </a:moveTo>
                  <a:lnTo>
                    <a:pt x="63" y="7"/>
                  </a:lnTo>
                  <a:lnTo>
                    <a:pt x="70" y="19"/>
                  </a:lnTo>
                  <a:lnTo>
                    <a:pt x="79" y="22"/>
                  </a:lnTo>
                  <a:lnTo>
                    <a:pt x="82" y="29"/>
                  </a:lnTo>
                  <a:lnTo>
                    <a:pt x="81" y="36"/>
                  </a:lnTo>
                  <a:lnTo>
                    <a:pt x="76" y="41"/>
                  </a:lnTo>
                  <a:lnTo>
                    <a:pt x="66" y="46"/>
                  </a:lnTo>
                  <a:lnTo>
                    <a:pt x="65" y="55"/>
                  </a:lnTo>
                  <a:lnTo>
                    <a:pt x="56" y="59"/>
                  </a:lnTo>
                  <a:lnTo>
                    <a:pt x="45" y="65"/>
                  </a:lnTo>
                  <a:lnTo>
                    <a:pt x="43" y="68"/>
                  </a:lnTo>
                  <a:lnTo>
                    <a:pt x="43" y="73"/>
                  </a:lnTo>
                  <a:lnTo>
                    <a:pt x="38" y="82"/>
                  </a:lnTo>
                  <a:lnTo>
                    <a:pt x="32" y="91"/>
                  </a:lnTo>
                  <a:lnTo>
                    <a:pt x="24" y="94"/>
                  </a:lnTo>
                  <a:lnTo>
                    <a:pt x="12" y="95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21" y="59"/>
                  </a:lnTo>
                  <a:lnTo>
                    <a:pt x="35" y="50"/>
                  </a:lnTo>
                  <a:lnTo>
                    <a:pt x="41" y="40"/>
                  </a:lnTo>
                  <a:lnTo>
                    <a:pt x="43" y="25"/>
                  </a:lnTo>
                  <a:lnTo>
                    <a:pt x="43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50" y="10"/>
                  </a:lnTo>
                  <a:lnTo>
                    <a:pt x="51" y="5"/>
                  </a:lnTo>
                  <a:lnTo>
                    <a:pt x="54" y="1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6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6006455" y="3475780"/>
              <a:ext cx="163755" cy="216372"/>
            </a:xfrm>
            <a:custGeom>
              <a:avLst/>
              <a:gdLst>
                <a:gd name="T0" fmla="*/ 2147483647 w 102"/>
                <a:gd name="T1" fmla="*/ 2147483647 h 131"/>
                <a:gd name="T2" fmla="*/ 2147483647 w 102"/>
                <a:gd name="T3" fmla="*/ 2147483647 h 131"/>
                <a:gd name="T4" fmla="*/ 2147483647 w 102"/>
                <a:gd name="T5" fmla="*/ 2147483647 h 131"/>
                <a:gd name="T6" fmla="*/ 2147483647 w 102"/>
                <a:gd name="T7" fmla="*/ 2147483647 h 131"/>
                <a:gd name="T8" fmla="*/ 2147483647 w 102"/>
                <a:gd name="T9" fmla="*/ 2147483647 h 131"/>
                <a:gd name="T10" fmla="*/ 2147483647 w 102"/>
                <a:gd name="T11" fmla="*/ 2147483647 h 131"/>
                <a:gd name="T12" fmla="*/ 2147483647 w 102"/>
                <a:gd name="T13" fmla="*/ 2147483647 h 131"/>
                <a:gd name="T14" fmla="*/ 2147483647 w 102"/>
                <a:gd name="T15" fmla="*/ 2147483647 h 131"/>
                <a:gd name="T16" fmla="*/ 2147483647 w 102"/>
                <a:gd name="T17" fmla="*/ 2147483647 h 131"/>
                <a:gd name="T18" fmla="*/ 0 w 102"/>
                <a:gd name="T19" fmla="*/ 2147483647 h 131"/>
                <a:gd name="T20" fmla="*/ 2147483647 w 102"/>
                <a:gd name="T21" fmla="*/ 2147483647 h 131"/>
                <a:gd name="T22" fmla="*/ 2147483647 w 102"/>
                <a:gd name="T23" fmla="*/ 2147483647 h 131"/>
                <a:gd name="T24" fmla="*/ 2147483647 w 102"/>
                <a:gd name="T25" fmla="*/ 2147483647 h 131"/>
                <a:gd name="T26" fmla="*/ 2147483647 w 102"/>
                <a:gd name="T27" fmla="*/ 2147483647 h 131"/>
                <a:gd name="T28" fmla="*/ 2147483647 w 102"/>
                <a:gd name="T29" fmla="*/ 2147483647 h 131"/>
                <a:gd name="T30" fmla="*/ 2147483647 w 102"/>
                <a:gd name="T31" fmla="*/ 2147483647 h 131"/>
                <a:gd name="T32" fmla="*/ 2147483647 w 102"/>
                <a:gd name="T33" fmla="*/ 2147483647 h 131"/>
                <a:gd name="T34" fmla="*/ 2147483647 w 102"/>
                <a:gd name="T35" fmla="*/ 2147483647 h 131"/>
                <a:gd name="T36" fmla="*/ 2147483647 w 102"/>
                <a:gd name="T37" fmla="*/ 2147483647 h 131"/>
                <a:gd name="T38" fmla="*/ 2147483647 w 102"/>
                <a:gd name="T39" fmla="*/ 0 h 131"/>
                <a:gd name="T40" fmla="*/ 2147483647 w 102"/>
                <a:gd name="T41" fmla="*/ 2147483647 h 131"/>
                <a:gd name="T42" fmla="*/ 2147483647 w 102"/>
                <a:gd name="T43" fmla="*/ 2147483647 h 131"/>
                <a:gd name="T44" fmla="*/ 2147483647 w 102"/>
                <a:gd name="T45" fmla="*/ 2147483647 h 131"/>
                <a:gd name="T46" fmla="*/ 2147483647 w 102"/>
                <a:gd name="T47" fmla="*/ 2147483647 h 131"/>
                <a:gd name="T48" fmla="*/ 2147483647 w 102"/>
                <a:gd name="T49" fmla="*/ 2147483647 h 131"/>
                <a:gd name="T50" fmla="*/ 2147483647 w 102"/>
                <a:gd name="T51" fmla="*/ 2147483647 h 131"/>
                <a:gd name="T52" fmla="*/ 2147483647 w 102"/>
                <a:gd name="T53" fmla="*/ 2147483647 h 131"/>
                <a:gd name="T54" fmla="*/ 2147483647 w 102"/>
                <a:gd name="T55" fmla="*/ 2147483647 h 131"/>
                <a:gd name="T56" fmla="*/ 2147483647 w 102"/>
                <a:gd name="T57" fmla="*/ 2147483647 h 131"/>
                <a:gd name="T58" fmla="*/ 2147483647 w 102"/>
                <a:gd name="T59" fmla="*/ 2147483647 h 131"/>
                <a:gd name="T60" fmla="*/ 2147483647 w 102"/>
                <a:gd name="T61" fmla="*/ 2147483647 h 131"/>
                <a:gd name="T62" fmla="*/ 2147483647 w 102"/>
                <a:gd name="T63" fmla="*/ 2147483647 h 131"/>
                <a:gd name="T64" fmla="*/ 2147483647 w 102"/>
                <a:gd name="T65" fmla="*/ 2147483647 h 131"/>
                <a:gd name="T66" fmla="*/ 2147483647 w 102"/>
                <a:gd name="T67" fmla="*/ 2147483647 h 131"/>
                <a:gd name="T68" fmla="*/ 2147483647 w 102"/>
                <a:gd name="T69" fmla="*/ 2147483647 h 131"/>
                <a:gd name="T70" fmla="*/ 2147483647 w 102"/>
                <a:gd name="T71" fmla="*/ 2147483647 h 131"/>
                <a:gd name="T72" fmla="*/ 2147483647 w 102"/>
                <a:gd name="T73" fmla="*/ 2147483647 h 131"/>
                <a:gd name="T74" fmla="*/ 2147483647 w 102"/>
                <a:gd name="T75" fmla="*/ 2147483647 h 131"/>
                <a:gd name="T76" fmla="*/ 2147483647 w 102"/>
                <a:gd name="T77" fmla="*/ 2147483647 h 131"/>
                <a:gd name="T78" fmla="*/ 2147483647 w 102"/>
                <a:gd name="T79" fmla="*/ 2147483647 h 131"/>
                <a:gd name="T80" fmla="*/ 2147483647 w 102"/>
                <a:gd name="T81" fmla="*/ 2147483647 h 131"/>
                <a:gd name="T82" fmla="*/ 2147483647 w 102"/>
                <a:gd name="T83" fmla="*/ 2147483647 h 131"/>
                <a:gd name="T84" fmla="*/ 2147483647 w 102"/>
                <a:gd name="T85" fmla="*/ 2147483647 h 131"/>
                <a:gd name="T86" fmla="*/ 2147483647 w 102"/>
                <a:gd name="T87" fmla="*/ 2147483647 h 131"/>
                <a:gd name="T88" fmla="*/ 2147483647 w 102"/>
                <a:gd name="T89" fmla="*/ 2147483647 h 131"/>
                <a:gd name="T90" fmla="*/ 2147483647 w 102"/>
                <a:gd name="T91" fmla="*/ 2147483647 h 131"/>
                <a:gd name="T92" fmla="*/ 2147483647 w 102"/>
                <a:gd name="T93" fmla="*/ 2147483647 h 131"/>
                <a:gd name="T94" fmla="*/ 2147483647 w 102"/>
                <a:gd name="T95" fmla="*/ 2147483647 h 131"/>
                <a:gd name="T96" fmla="*/ 2147483647 w 102"/>
                <a:gd name="T97" fmla="*/ 2147483647 h 131"/>
                <a:gd name="T98" fmla="*/ 2147483647 w 102"/>
                <a:gd name="T99" fmla="*/ 2147483647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2"/>
                <a:gd name="T151" fmla="*/ 0 h 131"/>
                <a:gd name="T152" fmla="*/ 102 w 102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2" h="131">
                  <a:moveTo>
                    <a:pt x="76" y="130"/>
                  </a:moveTo>
                  <a:lnTo>
                    <a:pt x="62" y="121"/>
                  </a:lnTo>
                  <a:lnTo>
                    <a:pt x="51" y="112"/>
                  </a:lnTo>
                  <a:lnTo>
                    <a:pt x="43" y="112"/>
                  </a:lnTo>
                  <a:lnTo>
                    <a:pt x="20" y="99"/>
                  </a:lnTo>
                  <a:lnTo>
                    <a:pt x="15" y="95"/>
                  </a:lnTo>
                  <a:lnTo>
                    <a:pt x="15" y="93"/>
                  </a:lnTo>
                  <a:lnTo>
                    <a:pt x="14" y="90"/>
                  </a:lnTo>
                  <a:lnTo>
                    <a:pt x="3" y="73"/>
                  </a:lnTo>
                  <a:lnTo>
                    <a:pt x="0" y="66"/>
                  </a:lnTo>
                  <a:lnTo>
                    <a:pt x="22" y="46"/>
                  </a:lnTo>
                  <a:lnTo>
                    <a:pt x="23" y="38"/>
                  </a:lnTo>
                  <a:lnTo>
                    <a:pt x="22" y="35"/>
                  </a:lnTo>
                  <a:lnTo>
                    <a:pt x="23" y="31"/>
                  </a:lnTo>
                  <a:lnTo>
                    <a:pt x="26" y="29"/>
                  </a:lnTo>
                  <a:lnTo>
                    <a:pt x="28" y="23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0" y="0"/>
                  </a:lnTo>
                  <a:lnTo>
                    <a:pt x="60" y="1"/>
                  </a:lnTo>
                  <a:lnTo>
                    <a:pt x="62" y="4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3" y="10"/>
                  </a:lnTo>
                  <a:lnTo>
                    <a:pt x="72" y="13"/>
                  </a:lnTo>
                  <a:lnTo>
                    <a:pt x="70" y="19"/>
                  </a:lnTo>
                  <a:lnTo>
                    <a:pt x="73" y="22"/>
                  </a:lnTo>
                  <a:lnTo>
                    <a:pt x="76" y="23"/>
                  </a:lnTo>
                  <a:lnTo>
                    <a:pt x="83" y="32"/>
                  </a:lnTo>
                  <a:lnTo>
                    <a:pt x="84" y="38"/>
                  </a:lnTo>
                  <a:lnTo>
                    <a:pt x="82" y="47"/>
                  </a:lnTo>
                  <a:lnTo>
                    <a:pt x="79" y="56"/>
                  </a:lnTo>
                  <a:lnTo>
                    <a:pt x="79" y="64"/>
                  </a:lnTo>
                  <a:lnTo>
                    <a:pt x="86" y="78"/>
                  </a:lnTo>
                  <a:lnTo>
                    <a:pt x="92" y="86"/>
                  </a:lnTo>
                  <a:lnTo>
                    <a:pt x="92" y="93"/>
                  </a:lnTo>
                  <a:lnTo>
                    <a:pt x="97" y="99"/>
                  </a:lnTo>
                  <a:lnTo>
                    <a:pt x="100" y="102"/>
                  </a:lnTo>
                  <a:lnTo>
                    <a:pt x="100" y="109"/>
                  </a:lnTo>
                  <a:lnTo>
                    <a:pt x="101" y="112"/>
                  </a:lnTo>
                  <a:lnTo>
                    <a:pt x="100" y="112"/>
                  </a:lnTo>
                  <a:lnTo>
                    <a:pt x="98" y="120"/>
                  </a:lnTo>
                  <a:lnTo>
                    <a:pt x="100" y="120"/>
                  </a:lnTo>
                  <a:lnTo>
                    <a:pt x="97" y="121"/>
                  </a:lnTo>
                  <a:lnTo>
                    <a:pt x="95" y="125"/>
                  </a:lnTo>
                  <a:lnTo>
                    <a:pt x="92" y="125"/>
                  </a:lnTo>
                  <a:lnTo>
                    <a:pt x="76" y="129"/>
                  </a:lnTo>
                  <a:lnTo>
                    <a:pt x="76" y="13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5942124" y="3588840"/>
              <a:ext cx="87725" cy="111110"/>
            </a:xfrm>
            <a:custGeom>
              <a:avLst/>
              <a:gdLst>
                <a:gd name="T0" fmla="*/ 2147483647 w 55"/>
                <a:gd name="T1" fmla="*/ 2147483647 h 68"/>
                <a:gd name="T2" fmla="*/ 2147483647 w 55"/>
                <a:gd name="T3" fmla="*/ 2147483647 h 68"/>
                <a:gd name="T4" fmla="*/ 2147483647 w 55"/>
                <a:gd name="T5" fmla="*/ 2147483647 h 68"/>
                <a:gd name="T6" fmla="*/ 2147483647 w 55"/>
                <a:gd name="T7" fmla="*/ 2147483647 h 68"/>
                <a:gd name="T8" fmla="*/ 2147483647 w 55"/>
                <a:gd name="T9" fmla="*/ 2147483647 h 68"/>
                <a:gd name="T10" fmla="*/ 2147483647 w 55"/>
                <a:gd name="T11" fmla="*/ 2147483647 h 68"/>
                <a:gd name="T12" fmla="*/ 2147483647 w 55"/>
                <a:gd name="T13" fmla="*/ 2147483647 h 68"/>
                <a:gd name="T14" fmla="*/ 2147483647 w 55"/>
                <a:gd name="T15" fmla="*/ 0 h 68"/>
                <a:gd name="T16" fmla="*/ 2147483647 w 55"/>
                <a:gd name="T17" fmla="*/ 0 h 68"/>
                <a:gd name="T18" fmla="*/ 2147483647 w 55"/>
                <a:gd name="T19" fmla="*/ 2147483647 h 68"/>
                <a:gd name="T20" fmla="*/ 2147483647 w 55"/>
                <a:gd name="T21" fmla="*/ 2147483647 h 68"/>
                <a:gd name="T22" fmla="*/ 2147483647 w 55"/>
                <a:gd name="T23" fmla="*/ 2147483647 h 68"/>
                <a:gd name="T24" fmla="*/ 2147483647 w 55"/>
                <a:gd name="T25" fmla="*/ 2147483647 h 68"/>
                <a:gd name="T26" fmla="*/ 2147483647 w 55"/>
                <a:gd name="T27" fmla="*/ 2147483647 h 68"/>
                <a:gd name="T28" fmla="*/ 2147483647 w 55"/>
                <a:gd name="T29" fmla="*/ 2147483647 h 68"/>
                <a:gd name="T30" fmla="*/ 2147483647 w 55"/>
                <a:gd name="T31" fmla="*/ 2147483647 h 68"/>
                <a:gd name="T32" fmla="*/ 2147483647 w 55"/>
                <a:gd name="T33" fmla="*/ 2147483647 h 68"/>
                <a:gd name="T34" fmla="*/ 2147483647 w 55"/>
                <a:gd name="T35" fmla="*/ 2147483647 h 68"/>
                <a:gd name="T36" fmla="*/ 2147483647 w 55"/>
                <a:gd name="T37" fmla="*/ 2147483647 h 68"/>
                <a:gd name="T38" fmla="*/ 2147483647 w 55"/>
                <a:gd name="T39" fmla="*/ 2147483647 h 68"/>
                <a:gd name="T40" fmla="*/ 2147483647 w 55"/>
                <a:gd name="T41" fmla="*/ 2147483647 h 68"/>
                <a:gd name="T42" fmla="*/ 0 w 55"/>
                <a:gd name="T43" fmla="*/ 2147483647 h 68"/>
                <a:gd name="T44" fmla="*/ 2147483647 w 55"/>
                <a:gd name="T45" fmla="*/ 2147483647 h 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"/>
                <a:gd name="T70" fmla="*/ 0 h 68"/>
                <a:gd name="T71" fmla="*/ 55 w 55"/>
                <a:gd name="T72" fmla="*/ 68 h 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" h="68">
                  <a:moveTo>
                    <a:pt x="3" y="39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0" y="7"/>
                  </a:lnTo>
                  <a:lnTo>
                    <a:pt x="45" y="16"/>
                  </a:lnTo>
                  <a:lnTo>
                    <a:pt x="49" y="21"/>
                  </a:lnTo>
                  <a:lnTo>
                    <a:pt x="52" y="27"/>
                  </a:lnTo>
                  <a:lnTo>
                    <a:pt x="54" y="31"/>
                  </a:lnTo>
                  <a:lnTo>
                    <a:pt x="47" y="33"/>
                  </a:lnTo>
                  <a:lnTo>
                    <a:pt x="37" y="36"/>
                  </a:lnTo>
                  <a:lnTo>
                    <a:pt x="30" y="39"/>
                  </a:lnTo>
                  <a:lnTo>
                    <a:pt x="36" y="49"/>
                  </a:lnTo>
                  <a:lnTo>
                    <a:pt x="36" y="53"/>
                  </a:lnTo>
                  <a:lnTo>
                    <a:pt x="27" y="63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3" y="3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5918730" y="3602485"/>
              <a:ext cx="27292" cy="97465"/>
            </a:xfrm>
            <a:custGeom>
              <a:avLst/>
              <a:gdLst>
                <a:gd name="T0" fmla="*/ 2147483647 w 17"/>
                <a:gd name="T1" fmla="*/ 0 h 60"/>
                <a:gd name="T2" fmla="*/ 2147483647 w 17"/>
                <a:gd name="T3" fmla="*/ 2147483647 h 60"/>
                <a:gd name="T4" fmla="*/ 2147483647 w 17"/>
                <a:gd name="T5" fmla="*/ 2147483647 h 60"/>
                <a:gd name="T6" fmla="*/ 2147483647 w 17"/>
                <a:gd name="T7" fmla="*/ 2147483647 h 60"/>
                <a:gd name="T8" fmla="*/ 2147483647 w 17"/>
                <a:gd name="T9" fmla="*/ 2147483647 h 60"/>
                <a:gd name="T10" fmla="*/ 2147483647 w 17"/>
                <a:gd name="T11" fmla="*/ 2147483647 h 60"/>
                <a:gd name="T12" fmla="*/ 0 w 17"/>
                <a:gd name="T13" fmla="*/ 2147483647 h 60"/>
                <a:gd name="T14" fmla="*/ 0 w 17"/>
                <a:gd name="T15" fmla="*/ 2147483647 h 60"/>
                <a:gd name="T16" fmla="*/ 2147483647 w 17"/>
                <a:gd name="T17" fmla="*/ 2147483647 h 60"/>
                <a:gd name="T18" fmla="*/ 2147483647 w 17"/>
                <a:gd name="T19" fmla="*/ 2147483647 h 60"/>
                <a:gd name="T20" fmla="*/ 2147483647 w 17"/>
                <a:gd name="T21" fmla="*/ 2147483647 h 60"/>
                <a:gd name="T22" fmla="*/ 2147483647 w 17"/>
                <a:gd name="T23" fmla="*/ 2147483647 h 60"/>
                <a:gd name="T24" fmla="*/ 2147483647 w 17"/>
                <a:gd name="T25" fmla="*/ 2147483647 h 60"/>
                <a:gd name="T26" fmla="*/ 2147483647 w 17"/>
                <a:gd name="T27" fmla="*/ 2147483647 h 60"/>
                <a:gd name="T28" fmla="*/ 2147483647 w 17"/>
                <a:gd name="T29" fmla="*/ 0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0"/>
                <a:gd name="T47" fmla="*/ 17 w 17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0">
                  <a:moveTo>
                    <a:pt x="16" y="0"/>
                  </a:moveTo>
                  <a:lnTo>
                    <a:pt x="11" y="4"/>
                  </a:lnTo>
                  <a:lnTo>
                    <a:pt x="13" y="4"/>
                  </a:lnTo>
                  <a:lnTo>
                    <a:pt x="11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8" y="47"/>
                  </a:lnTo>
                  <a:lnTo>
                    <a:pt x="13" y="59"/>
                  </a:lnTo>
                  <a:lnTo>
                    <a:pt x="13" y="40"/>
                  </a:lnTo>
                  <a:lnTo>
                    <a:pt x="15" y="35"/>
                  </a:lnTo>
                  <a:lnTo>
                    <a:pt x="16" y="32"/>
                  </a:lnTo>
                  <a:lnTo>
                    <a:pt x="1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5947971" y="3495274"/>
              <a:ext cx="111120" cy="118907"/>
            </a:xfrm>
            <a:custGeom>
              <a:avLst/>
              <a:gdLst>
                <a:gd name="T0" fmla="*/ 2147483647 w 70"/>
                <a:gd name="T1" fmla="*/ 2147483647 h 73"/>
                <a:gd name="T2" fmla="*/ 2147483647 w 70"/>
                <a:gd name="T3" fmla="*/ 2147483647 h 73"/>
                <a:gd name="T4" fmla="*/ 2147483647 w 70"/>
                <a:gd name="T5" fmla="*/ 2147483647 h 73"/>
                <a:gd name="T6" fmla="*/ 2147483647 w 70"/>
                <a:gd name="T7" fmla="*/ 2147483647 h 73"/>
                <a:gd name="T8" fmla="*/ 2147483647 w 70"/>
                <a:gd name="T9" fmla="*/ 2147483647 h 73"/>
                <a:gd name="T10" fmla="*/ 2147483647 w 70"/>
                <a:gd name="T11" fmla="*/ 2147483647 h 73"/>
                <a:gd name="T12" fmla="*/ 2147483647 w 70"/>
                <a:gd name="T13" fmla="*/ 2147483647 h 73"/>
                <a:gd name="T14" fmla="*/ 2147483647 w 70"/>
                <a:gd name="T15" fmla="*/ 2147483647 h 73"/>
                <a:gd name="T16" fmla="*/ 2147483647 w 70"/>
                <a:gd name="T17" fmla="*/ 2147483647 h 73"/>
                <a:gd name="T18" fmla="*/ 2147483647 w 70"/>
                <a:gd name="T19" fmla="*/ 2147483647 h 73"/>
                <a:gd name="T20" fmla="*/ 2147483647 w 70"/>
                <a:gd name="T21" fmla="*/ 2147483647 h 73"/>
                <a:gd name="T22" fmla="*/ 2147483647 w 70"/>
                <a:gd name="T23" fmla="*/ 2147483647 h 73"/>
                <a:gd name="T24" fmla="*/ 2147483647 w 70"/>
                <a:gd name="T25" fmla="*/ 2147483647 h 73"/>
                <a:gd name="T26" fmla="*/ 2147483647 w 70"/>
                <a:gd name="T27" fmla="*/ 2147483647 h 73"/>
                <a:gd name="T28" fmla="*/ 2147483647 w 70"/>
                <a:gd name="T29" fmla="*/ 2147483647 h 73"/>
                <a:gd name="T30" fmla="*/ 2147483647 w 70"/>
                <a:gd name="T31" fmla="*/ 2147483647 h 73"/>
                <a:gd name="T32" fmla="*/ 2147483647 w 70"/>
                <a:gd name="T33" fmla="*/ 2147483647 h 73"/>
                <a:gd name="T34" fmla="*/ 2147483647 w 70"/>
                <a:gd name="T35" fmla="*/ 2147483647 h 73"/>
                <a:gd name="T36" fmla="*/ 2147483647 w 70"/>
                <a:gd name="T37" fmla="*/ 2147483647 h 73"/>
                <a:gd name="T38" fmla="*/ 2147483647 w 70"/>
                <a:gd name="T39" fmla="*/ 2147483647 h 73"/>
                <a:gd name="T40" fmla="*/ 2147483647 w 70"/>
                <a:gd name="T41" fmla="*/ 2147483647 h 73"/>
                <a:gd name="T42" fmla="*/ 2147483647 w 70"/>
                <a:gd name="T43" fmla="*/ 2147483647 h 73"/>
                <a:gd name="T44" fmla="*/ 2147483647 w 70"/>
                <a:gd name="T45" fmla="*/ 2147483647 h 73"/>
                <a:gd name="T46" fmla="*/ 2147483647 w 70"/>
                <a:gd name="T47" fmla="*/ 2147483647 h 73"/>
                <a:gd name="T48" fmla="*/ 2147483647 w 70"/>
                <a:gd name="T49" fmla="*/ 2147483647 h 73"/>
                <a:gd name="T50" fmla="*/ 2147483647 w 70"/>
                <a:gd name="T51" fmla="*/ 2147483647 h 73"/>
                <a:gd name="T52" fmla="*/ 2147483647 w 70"/>
                <a:gd name="T53" fmla="*/ 2147483647 h 73"/>
                <a:gd name="T54" fmla="*/ 2147483647 w 70"/>
                <a:gd name="T55" fmla="*/ 2147483647 h 73"/>
                <a:gd name="T56" fmla="*/ 2147483647 w 70"/>
                <a:gd name="T57" fmla="*/ 2147483647 h 73"/>
                <a:gd name="T58" fmla="*/ 0 w 70"/>
                <a:gd name="T59" fmla="*/ 2147483647 h 73"/>
                <a:gd name="T60" fmla="*/ 0 w 70"/>
                <a:gd name="T61" fmla="*/ 2147483647 h 73"/>
                <a:gd name="T62" fmla="*/ 2147483647 w 70"/>
                <a:gd name="T63" fmla="*/ 2147483647 h 73"/>
                <a:gd name="T64" fmla="*/ 2147483647 w 70"/>
                <a:gd name="T65" fmla="*/ 2147483647 h 73"/>
                <a:gd name="T66" fmla="*/ 2147483647 w 70"/>
                <a:gd name="T67" fmla="*/ 2147483647 h 73"/>
                <a:gd name="T68" fmla="*/ 2147483647 w 70"/>
                <a:gd name="T69" fmla="*/ 2147483647 h 73"/>
                <a:gd name="T70" fmla="*/ 2147483647 w 70"/>
                <a:gd name="T71" fmla="*/ 2147483647 h 73"/>
                <a:gd name="T72" fmla="*/ 2147483647 w 70"/>
                <a:gd name="T73" fmla="*/ 2147483647 h 73"/>
                <a:gd name="T74" fmla="*/ 2147483647 w 70"/>
                <a:gd name="T75" fmla="*/ 2147483647 h 73"/>
                <a:gd name="T76" fmla="*/ 2147483647 w 70"/>
                <a:gd name="T77" fmla="*/ 2147483647 h 73"/>
                <a:gd name="T78" fmla="*/ 2147483647 w 70"/>
                <a:gd name="T79" fmla="*/ 2147483647 h 73"/>
                <a:gd name="T80" fmla="*/ 2147483647 w 70"/>
                <a:gd name="T81" fmla="*/ 2147483647 h 73"/>
                <a:gd name="T82" fmla="*/ 2147483647 w 70"/>
                <a:gd name="T83" fmla="*/ 0 h 73"/>
                <a:gd name="T84" fmla="*/ 2147483647 w 70"/>
                <a:gd name="T85" fmla="*/ 0 h 73"/>
                <a:gd name="T86" fmla="*/ 2147483647 w 70"/>
                <a:gd name="T87" fmla="*/ 2147483647 h 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0"/>
                <a:gd name="T133" fmla="*/ 0 h 73"/>
                <a:gd name="T134" fmla="*/ 70 w 70"/>
                <a:gd name="T135" fmla="*/ 73 h 7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0" h="73">
                  <a:moveTo>
                    <a:pt x="63" y="1"/>
                  </a:moveTo>
                  <a:lnTo>
                    <a:pt x="60" y="4"/>
                  </a:lnTo>
                  <a:lnTo>
                    <a:pt x="54" y="6"/>
                  </a:lnTo>
                  <a:lnTo>
                    <a:pt x="52" y="6"/>
                  </a:lnTo>
                  <a:lnTo>
                    <a:pt x="46" y="12"/>
                  </a:lnTo>
                  <a:lnTo>
                    <a:pt x="35" y="15"/>
                  </a:lnTo>
                  <a:lnTo>
                    <a:pt x="21" y="13"/>
                  </a:lnTo>
                  <a:lnTo>
                    <a:pt x="18" y="12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4" y="27"/>
                  </a:lnTo>
                  <a:lnTo>
                    <a:pt x="7" y="27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7" y="37"/>
                  </a:lnTo>
                  <a:lnTo>
                    <a:pt x="10" y="37"/>
                  </a:lnTo>
                  <a:lnTo>
                    <a:pt x="11" y="45"/>
                  </a:lnTo>
                  <a:lnTo>
                    <a:pt x="10" y="43"/>
                  </a:lnTo>
                  <a:lnTo>
                    <a:pt x="8" y="46"/>
                  </a:lnTo>
                  <a:lnTo>
                    <a:pt x="8" y="49"/>
                  </a:lnTo>
                  <a:lnTo>
                    <a:pt x="7" y="54"/>
                  </a:lnTo>
                  <a:lnTo>
                    <a:pt x="4" y="55"/>
                  </a:lnTo>
                  <a:lnTo>
                    <a:pt x="3" y="59"/>
                  </a:lnTo>
                  <a:lnTo>
                    <a:pt x="3" y="63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3" y="67"/>
                  </a:lnTo>
                  <a:lnTo>
                    <a:pt x="10" y="72"/>
                  </a:lnTo>
                  <a:lnTo>
                    <a:pt x="13" y="72"/>
                  </a:lnTo>
                  <a:lnTo>
                    <a:pt x="19" y="70"/>
                  </a:lnTo>
                  <a:lnTo>
                    <a:pt x="56" y="36"/>
                  </a:lnTo>
                  <a:lnTo>
                    <a:pt x="57" y="28"/>
                  </a:lnTo>
                  <a:lnTo>
                    <a:pt x="56" y="22"/>
                  </a:lnTo>
                  <a:lnTo>
                    <a:pt x="61" y="18"/>
                  </a:lnTo>
                  <a:lnTo>
                    <a:pt x="63" y="13"/>
                  </a:lnTo>
                  <a:lnTo>
                    <a:pt x="68" y="4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3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6090283" y="3419250"/>
              <a:ext cx="415235" cy="393760"/>
            </a:xfrm>
            <a:custGeom>
              <a:avLst/>
              <a:gdLst>
                <a:gd name="T0" fmla="*/ 2147483647 w 256"/>
                <a:gd name="T1" fmla="*/ 2147483647 h 241"/>
                <a:gd name="T2" fmla="*/ 2147483647 w 256"/>
                <a:gd name="T3" fmla="*/ 2147483647 h 241"/>
                <a:gd name="T4" fmla="*/ 2147483647 w 256"/>
                <a:gd name="T5" fmla="*/ 2147483647 h 241"/>
                <a:gd name="T6" fmla="*/ 2147483647 w 256"/>
                <a:gd name="T7" fmla="*/ 2147483647 h 241"/>
                <a:gd name="T8" fmla="*/ 2147483647 w 256"/>
                <a:gd name="T9" fmla="*/ 2147483647 h 241"/>
                <a:gd name="T10" fmla="*/ 2147483647 w 256"/>
                <a:gd name="T11" fmla="*/ 2147483647 h 241"/>
                <a:gd name="T12" fmla="*/ 2147483647 w 256"/>
                <a:gd name="T13" fmla="*/ 2147483647 h 241"/>
                <a:gd name="T14" fmla="*/ 2147483647 w 256"/>
                <a:gd name="T15" fmla="*/ 2147483647 h 241"/>
                <a:gd name="T16" fmla="*/ 2147483647 w 256"/>
                <a:gd name="T17" fmla="*/ 2147483647 h 241"/>
                <a:gd name="T18" fmla="*/ 2147483647 w 256"/>
                <a:gd name="T19" fmla="*/ 2147483647 h 241"/>
                <a:gd name="T20" fmla="*/ 2147483647 w 256"/>
                <a:gd name="T21" fmla="*/ 2147483647 h 241"/>
                <a:gd name="T22" fmla="*/ 2147483647 w 256"/>
                <a:gd name="T23" fmla="*/ 2147483647 h 241"/>
                <a:gd name="T24" fmla="*/ 2147483647 w 256"/>
                <a:gd name="T25" fmla="*/ 2147483647 h 241"/>
                <a:gd name="T26" fmla="*/ 2147483647 w 256"/>
                <a:gd name="T27" fmla="*/ 2147483647 h 241"/>
                <a:gd name="T28" fmla="*/ 2147483647 w 256"/>
                <a:gd name="T29" fmla="*/ 2147483647 h 241"/>
                <a:gd name="T30" fmla="*/ 2147483647 w 256"/>
                <a:gd name="T31" fmla="*/ 2147483647 h 241"/>
                <a:gd name="T32" fmla="*/ 2147483647 w 256"/>
                <a:gd name="T33" fmla="*/ 2147483647 h 241"/>
                <a:gd name="T34" fmla="*/ 2147483647 w 256"/>
                <a:gd name="T35" fmla="*/ 2147483647 h 241"/>
                <a:gd name="T36" fmla="*/ 2147483647 w 256"/>
                <a:gd name="T37" fmla="*/ 2147483647 h 241"/>
                <a:gd name="T38" fmla="*/ 2147483647 w 256"/>
                <a:gd name="T39" fmla="*/ 2147483647 h 241"/>
                <a:gd name="T40" fmla="*/ 2147483647 w 256"/>
                <a:gd name="T41" fmla="*/ 2147483647 h 241"/>
                <a:gd name="T42" fmla="*/ 2147483647 w 256"/>
                <a:gd name="T43" fmla="*/ 2147483647 h 241"/>
                <a:gd name="T44" fmla="*/ 2147483647 w 256"/>
                <a:gd name="T45" fmla="*/ 2147483647 h 241"/>
                <a:gd name="T46" fmla="*/ 2147483647 w 256"/>
                <a:gd name="T47" fmla="*/ 2147483647 h 241"/>
                <a:gd name="T48" fmla="*/ 2147483647 w 256"/>
                <a:gd name="T49" fmla="*/ 2147483647 h 241"/>
                <a:gd name="T50" fmla="*/ 2147483647 w 256"/>
                <a:gd name="T51" fmla="*/ 2147483647 h 241"/>
                <a:gd name="T52" fmla="*/ 2147483647 w 256"/>
                <a:gd name="T53" fmla="*/ 2147483647 h 241"/>
                <a:gd name="T54" fmla="*/ 2147483647 w 256"/>
                <a:gd name="T55" fmla="*/ 2147483647 h 241"/>
                <a:gd name="T56" fmla="*/ 2147483647 w 256"/>
                <a:gd name="T57" fmla="*/ 2147483647 h 241"/>
                <a:gd name="T58" fmla="*/ 2147483647 w 256"/>
                <a:gd name="T59" fmla="*/ 2147483647 h 241"/>
                <a:gd name="T60" fmla="*/ 2147483647 w 256"/>
                <a:gd name="T61" fmla="*/ 2147483647 h 241"/>
                <a:gd name="T62" fmla="*/ 2147483647 w 256"/>
                <a:gd name="T63" fmla="*/ 2147483647 h 241"/>
                <a:gd name="T64" fmla="*/ 2147483647 w 256"/>
                <a:gd name="T65" fmla="*/ 2147483647 h 241"/>
                <a:gd name="T66" fmla="*/ 2147483647 w 256"/>
                <a:gd name="T67" fmla="*/ 2147483647 h 241"/>
                <a:gd name="T68" fmla="*/ 2147483647 w 256"/>
                <a:gd name="T69" fmla="*/ 2147483647 h 241"/>
                <a:gd name="T70" fmla="*/ 2147483647 w 256"/>
                <a:gd name="T71" fmla="*/ 2147483647 h 241"/>
                <a:gd name="T72" fmla="*/ 2147483647 w 256"/>
                <a:gd name="T73" fmla="*/ 2147483647 h 241"/>
                <a:gd name="T74" fmla="*/ 2147483647 w 256"/>
                <a:gd name="T75" fmla="*/ 2147483647 h 241"/>
                <a:gd name="T76" fmla="*/ 2147483647 w 256"/>
                <a:gd name="T77" fmla="*/ 0 h 241"/>
                <a:gd name="T78" fmla="*/ 2147483647 w 256"/>
                <a:gd name="T79" fmla="*/ 2147483647 h 241"/>
                <a:gd name="T80" fmla="*/ 2147483647 w 256"/>
                <a:gd name="T81" fmla="*/ 2147483647 h 241"/>
                <a:gd name="T82" fmla="*/ 2147483647 w 256"/>
                <a:gd name="T83" fmla="*/ 2147483647 h 241"/>
                <a:gd name="T84" fmla="*/ 2147483647 w 256"/>
                <a:gd name="T85" fmla="*/ 2147483647 h 241"/>
                <a:gd name="T86" fmla="*/ 2147483647 w 256"/>
                <a:gd name="T87" fmla="*/ 2147483647 h 24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56"/>
                <a:gd name="T133" fmla="*/ 0 h 241"/>
                <a:gd name="T134" fmla="*/ 256 w 256"/>
                <a:gd name="T135" fmla="*/ 241 h 24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56" h="241">
                  <a:moveTo>
                    <a:pt x="18" y="40"/>
                  </a:moveTo>
                  <a:lnTo>
                    <a:pt x="21" y="40"/>
                  </a:lnTo>
                  <a:lnTo>
                    <a:pt x="24" y="46"/>
                  </a:lnTo>
                  <a:lnTo>
                    <a:pt x="23" y="49"/>
                  </a:lnTo>
                  <a:lnTo>
                    <a:pt x="21" y="55"/>
                  </a:lnTo>
                  <a:lnTo>
                    <a:pt x="24" y="58"/>
                  </a:lnTo>
                  <a:lnTo>
                    <a:pt x="28" y="59"/>
                  </a:lnTo>
                  <a:lnTo>
                    <a:pt x="37" y="69"/>
                  </a:lnTo>
                  <a:lnTo>
                    <a:pt x="39" y="75"/>
                  </a:lnTo>
                  <a:lnTo>
                    <a:pt x="35" y="83"/>
                  </a:lnTo>
                  <a:lnTo>
                    <a:pt x="32" y="92"/>
                  </a:lnTo>
                  <a:lnTo>
                    <a:pt x="32" y="101"/>
                  </a:lnTo>
                  <a:lnTo>
                    <a:pt x="41" y="115"/>
                  </a:lnTo>
                  <a:lnTo>
                    <a:pt x="48" y="123"/>
                  </a:lnTo>
                  <a:lnTo>
                    <a:pt x="49" y="130"/>
                  </a:lnTo>
                  <a:lnTo>
                    <a:pt x="55" y="136"/>
                  </a:lnTo>
                  <a:lnTo>
                    <a:pt x="59" y="139"/>
                  </a:lnTo>
                  <a:lnTo>
                    <a:pt x="59" y="146"/>
                  </a:lnTo>
                  <a:lnTo>
                    <a:pt x="60" y="149"/>
                  </a:lnTo>
                  <a:lnTo>
                    <a:pt x="59" y="149"/>
                  </a:lnTo>
                  <a:lnTo>
                    <a:pt x="55" y="157"/>
                  </a:lnTo>
                  <a:lnTo>
                    <a:pt x="72" y="158"/>
                  </a:lnTo>
                  <a:lnTo>
                    <a:pt x="87" y="157"/>
                  </a:lnTo>
                  <a:lnTo>
                    <a:pt x="93" y="167"/>
                  </a:lnTo>
                  <a:lnTo>
                    <a:pt x="104" y="177"/>
                  </a:lnTo>
                  <a:lnTo>
                    <a:pt x="124" y="198"/>
                  </a:lnTo>
                  <a:lnTo>
                    <a:pt x="142" y="201"/>
                  </a:lnTo>
                  <a:lnTo>
                    <a:pt x="149" y="204"/>
                  </a:lnTo>
                  <a:lnTo>
                    <a:pt x="168" y="204"/>
                  </a:lnTo>
                  <a:lnTo>
                    <a:pt x="166" y="204"/>
                  </a:lnTo>
                  <a:lnTo>
                    <a:pt x="173" y="199"/>
                  </a:lnTo>
                  <a:lnTo>
                    <a:pt x="183" y="207"/>
                  </a:lnTo>
                  <a:lnTo>
                    <a:pt x="184" y="217"/>
                  </a:lnTo>
                  <a:lnTo>
                    <a:pt x="190" y="225"/>
                  </a:lnTo>
                  <a:lnTo>
                    <a:pt x="193" y="226"/>
                  </a:lnTo>
                  <a:lnTo>
                    <a:pt x="204" y="222"/>
                  </a:lnTo>
                  <a:lnTo>
                    <a:pt x="211" y="222"/>
                  </a:lnTo>
                  <a:lnTo>
                    <a:pt x="215" y="225"/>
                  </a:lnTo>
                  <a:lnTo>
                    <a:pt x="218" y="235"/>
                  </a:lnTo>
                  <a:lnTo>
                    <a:pt x="218" y="232"/>
                  </a:lnTo>
                  <a:lnTo>
                    <a:pt x="226" y="240"/>
                  </a:lnTo>
                  <a:lnTo>
                    <a:pt x="243" y="232"/>
                  </a:lnTo>
                  <a:lnTo>
                    <a:pt x="245" y="235"/>
                  </a:lnTo>
                  <a:lnTo>
                    <a:pt x="243" y="223"/>
                  </a:lnTo>
                  <a:lnTo>
                    <a:pt x="243" y="217"/>
                  </a:lnTo>
                  <a:lnTo>
                    <a:pt x="245" y="210"/>
                  </a:lnTo>
                  <a:lnTo>
                    <a:pt x="253" y="204"/>
                  </a:lnTo>
                  <a:lnTo>
                    <a:pt x="255" y="194"/>
                  </a:lnTo>
                  <a:lnTo>
                    <a:pt x="251" y="188"/>
                  </a:lnTo>
                  <a:lnTo>
                    <a:pt x="249" y="188"/>
                  </a:lnTo>
                  <a:lnTo>
                    <a:pt x="237" y="167"/>
                  </a:lnTo>
                  <a:lnTo>
                    <a:pt x="226" y="147"/>
                  </a:lnTo>
                  <a:lnTo>
                    <a:pt x="226" y="115"/>
                  </a:lnTo>
                  <a:lnTo>
                    <a:pt x="237" y="101"/>
                  </a:lnTo>
                  <a:lnTo>
                    <a:pt x="237" y="78"/>
                  </a:lnTo>
                  <a:lnTo>
                    <a:pt x="231" y="65"/>
                  </a:lnTo>
                  <a:lnTo>
                    <a:pt x="224" y="58"/>
                  </a:lnTo>
                  <a:lnTo>
                    <a:pt x="214" y="52"/>
                  </a:lnTo>
                  <a:lnTo>
                    <a:pt x="201" y="50"/>
                  </a:lnTo>
                  <a:lnTo>
                    <a:pt x="193" y="49"/>
                  </a:lnTo>
                  <a:lnTo>
                    <a:pt x="187" y="46"/>
                  </a:lnTo>
                  <a:lnTo>
                    <a:pt x="181" y="43"/>
                  </a:lnTo>
                  <a:lnTo>
                    <a:pt x="168" y="43"/>
                  </a:lnTo>
                  <a:lnTo>
                    <a:pt x="153" y="46"/>
                  </a:lnTo>
                  <a:lnTo>
                    <a:pt x="138" y="55"/>
                  </a:lnTo>
                  <a:lnTo>
                    <a:pt x="137" y="56"/>
                  </a:lnTo>
                  <a:lnTo>
                    <a:pt x="132" y="58"/>
                  </a:lnTo>
                  <a:lnTo>
                    <a:pt x="113" y="58"/>
                  </a:lnTo>
                  <a:lnTo>
                    <a:pt x="110" y="59"/>
                  </a:lnTo>
                  <a:lnTo>
                    <a:pt x="96" y="56"/>
                  </a:lnTo>
                  <a:lnTo>
                    <a:pt x="87" y="49"/>
                  </a:lnTo>
                  <a:lnTo>
                    <a:pt x="83" y="40"/>
                  </a:lnTo>
                  <a:lnTo>
                    <a:pt x="81" y="27"/>
                  </a:lnTo>
                  <a:lnTo>
                    <a:pt x="70" y="12"/>
                  </a:lnTo>
                  <a:lnTo>
                    <a:pt x="70" y="13"/>
                  </a:lnTo>
                  <a:lnTo>
                    <a:pt x="62" y="9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44" y="18"/>
                  </a:lnTo>
                  <a:lnTo>
                    <a:pt x="33" y="19"/>
                  </a:lnTo>
                  <a:lnTo>
                    <a:pt x="27" y="15"/>
                  </a:lnTo>
                  <a:lnTo>
                    <a:pt x="24" y="1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7" y="21"/>
                  </a:lnTo>
                  <a:lnTo>
                    <a:pt x="10" y="27"/>
                  </a:lnTo>
                  <a:lnTo>
                    <a:pt x="13" y="37"/>
                  </a:lnTo>
                  <a:lnTo>
                    <a:pt x="13" y="40"/>
                  </a:lnTo>
                  <a:lnTo>
                    <a:pt x="18" y="4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4825079" y="3844199"/>
              <a:ext cx="27292" cy="46783"/>
            </a:xfrm>
            <a:custGeom>
              <a:avLst/>
              <a:gdLst>
                <a:gd name="T0" fmla="*/ 2147483647 w 17"/>
                <a:gd name="T1" fmla="*/ 2147483647 h 28"/>
                <a:gd name="T2" fmla="*/ 2147483647 w 17"/>
                <a:gd name="T3" fmla="*/ 2147483647 h 28"/>
                <a:gd name="T4" fmla="*/ 2147483647 w 17"/>
                <a:gd name="T5" fmla="*/ 2147483647 h 28"/>
                <a:gd name="T6" fmla="*/ 2147483647 w 17"/>
                <a:gd name="T7" fmla="*/ 2147483647 h 28"/>
                <a:gd name="T8" fmla="*/ 2147483647 w 17"/>
                <a:gd name="T9" fmla="*/ 2147483647 h 28"/>
                <a:gd name="T10" fmla="*/ 2147483647 w 17"/>
                <a:gd name="T11" fmla="*/ 2147483647 h 28"/>
                <a:gd name="T12" fmla="*/ 2147483647 w 17"/>
                <a:gd name="T13" fmla="*/ 2147483647 h 28"/>
                <a:gd name="T14" fmla="*/ 2147483647 w 17"/>
                <a:gd name="T15" fmla="*/ 2147483647 h 28"/>
                <a:gd name="T16" fmla="*/ 2147483647 w 17"/>
                <a:gd name="T17" fmla="*/ 2147483647 h 28"/>
                <a:gd name="T18" fmla="*/ 2147483647 w 17"/>
                <a:gd name="T19" fmla="*/ 2147483647 h 28"/>
                <a:gd name="T20" fmla="*/ 2147483647 w 17"/>
                <a:gd name="T21" fmla="*/ 0 h 28"/>
                <a:gd name="T22" fmla="*/ 2147483647 w 17"/>
                <a:gd name="T23" fmla="*/ 2147483647 h 28"/>
                <a:gd name="T24" fmla="*/ 2147483647 w 17"/>
                <a:gd name="T25" fmla="*/ 2147483647 h 28"/>
                <a:gd name="T26" fmla="*/ 2147483647 w 17"/>
                <a:gd name="T27" fmla="*/ 2147483647 h 28"/>
                <a:gd name="T28" fmla="*/ 0 w 17"/>
                <a:gd name="T29" fmla="*/ 2147483647 h 28"/>
                <a:gd name="T30" fmla="*/ 0 w 17"/>
                <a:gd name="T31" fmla="*/ 2147483647 h 28"/>
                <a:gd name="T32" fmla="*/ 2147483647 w 17"/>
                <a:gd name="T33" fmla="*/ 2147483647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28"/>
                <a:gd name="T53" fmla="*/ 17 w 17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28">
                  <a:moveTo>
                    <a:pt x="4" y="25"/>
                  </a:moveTo>
                  <a:lnTo>
                    <a:pt x="8" y="23"/>
                  </a:lnTo>
                  <a:lnTo>
                    <a:pt x="8" y="19"/>
                  </a:lnTo>
                  <a:lnTo>
                    <a:pt x="11" y="16"/>
                  </a:lnTo>
                  <a:lnTo>
                    <a:pt x="12" y="14"/>
                  </a:lnTo>
                  <a:lnTo>
                    <a:pt x="14" y="10"/>
                  </a:lnTo>
                  <a:lnTo>
                    <a:pt x="12" y="9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7" y="2"/>
                  </a:lnTo>
                  <a:lnTo>
                    <a:pt x="7" y="9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5129196" y="3495274"/>
              <a:ext cx="372349" cy="391809"/>
            </a:xfrm>
            <a:custGeom>
              <a:avLst/>
              <a:gdLst>
                <a:gd name="T0" fmla="*/ 0 w 229"/>
                <a:gd name="T1" fmla="*/ 2147483647 h 240"/>
                <a:gd name="T2" fmla="*/ 2147483647 w 229"/>
                <a:gd name="T3" fmla="*/ 2147483647 h 240"/>
                <a:gd name="T4" fmla="*/ 2147483647 w 229"/>
                <a:gd name="T5" fmla="*/ 2147483647 h 240"/>
                <a:gd name="T6" fmla="*/ 2147483647 w 229"/>
                <a:gd name="T7" fmla="*/ 2147483647 h 240"/>
                <a:gd name="T8" fmla="*/ 2147483647 w 229"/>
                <a:gd name="T9" fmla="*/ 2147483647 h 240"/>
                <a:gd name="T10" fmla="*/ 2147483647 w 229"/>
                <a:gd name="T11" fmla="*/ 2147483647 h 240"/>
                <a:gd name="T12" fmla="*/ 2147483647 w 229"/>
                <a:gd name="T13" fmla="*/ 2147483647 h 240"/>
                <a:gd name="T14" fmla="*/ 2147483647 w 229"/>
                <a:gd name="T15" fmla="*/ 2147483647 h 240"/>
                <a:gd name="T16" fmla="*/ 2147483647 w 229"/>
                <a:gd name="T17" fmla="*/ 2147483647 h 240"/>
                <a:gd name="T18" fmla="*/ 2147483647 w 229"/>
                <a:gd name="T19" fmla="*/ 2147483647 h 240"/>
                <a:gd name="T20" fmla="*/ 2147483647 w 229"/>
                <a:gd name="T21" fmla="*/ 2147483647 h 240"/>
                <a:gd name="T22" fmla="*/ 2147483647 w 229"/>
                <a:gd name="T23" fmla="*/ 2147483647 h 240"/>
                <a:gd name="T24" fmla="*/ 2147483647 w 229"/>
                <a:gd name="T25" fmla="*/ 2147483647 h 240"/>
                <a:gd name="T26" fmla="*/ 2147483647 w 229"/>
                <a:gd name="T27" fmla="*/ 2147483647 h 240"/>
                <a:gd name="T28" fmla="*/ 2147483647 w 229"/>
                <a:gd name="T29" fmla="*/ 2147483647 h 240"/>
                <a:gd name="T30" fmla="*/ 2147483647 w 229"/>
                <a:gd name="T31" fmla="*/ 2147483647 h 240"/>
                <a:gd name="T32" fmla="*/ 2147483647 w 229"/>
                <a:gd name="T33" fmla="*/ 2147483647 h 240"/>
                <a:gd name="T34" fmla="*/ 2147483647 w 229"/>
                <a:gd name="T35" fmla="*/ 2147483647 h 240"/>
                <a:gd name="T36" fmla="*/ 2147483647 w 229"/>
                <a:gd name="T37" fmla="*/ 2147483647 h 240"/>
                <a:gd name="T38" fmla="*/ 2147483647 w 229"/>
                <a:gd name="T39" fmla="*/ 2147483647 h 240"/>
                <a:gd name="T40" fmla="*/ 2147483647 w 229"/>
                <a:gd name="T41" fmla="*/ 2147483647 h 240"/>
                <a:gd name="T42" fmla="*/ 2147483647 w 229"/>
                <a:gd name="T43" fmla="*/ 2147483647 h 240"/>
                <a:gd name="T44" fmla="*/ 2147483647 w 229"/>
                <a:gd name="T45" fmla="*/ 2147483647 h 240"/>
                <a:gd name="T46" fmla="*/ 2147483647 w 229"/>
                <a:gd name="T47" fmla="*/ 2147483647 h 240"/>
                <a:gd name="T48" fmla="*/ 2147483647 w 229"/>
                <a:gd name="T49" fmla="*/ 2147483647 h 240"/>
                <a:gd name="T50" fmla="*/ 2147483647 w 229"/>
                <a:gd name="T51" fmla="*/ 2147483647 h 240"/>
                <a:gd name="T52" fmla="*/ 2147483647 w 229"/>
                <a:gd name="T53" fmla="*/ 2147483647 h 240"/>
                <a:gd name="T54" fmla="*/ 2147483647 w 229"/>
                <a:gd name="T55" fmla="*/ 2147483647 h 240"/>
                <a:gd name="T56" fmla="*/ 2147483647 w 229"/>
                <a:gd name="T57" fmla="*/ 2147483647 h 240"/>
                <a:gd name="T58" fmla="*/ 2147483647 w 229"/>
                <a:gd name="T59" fmla="*/ 2147483647 h 240"/>
                <a:gd name="T60" fmla="*/ 2147483647 w 229"/>
                <a:gd name="T61" fmla="*/ 2147483647 h 240"/>
                <a:gd name="T62" fmla="*/ 2147483647 w 229"/>
                <a:gd name="T63" fmla="*/ 2147483647 h 240"/>
                <a:gd name="T64" fmla="*/ 2147483647 w 229"/>
                <a:gd name="T65" fmla="*/ 2147483647 h 240"/>
                <a:gd name="T66" fmla="*/ 2147483647 w 229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9"/>
                <a:gd name="T103" fmla="*/ 0 h 240"/>
                <a:gd name="T104" fmla="*/ 229 w 22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9" h="240">
                  <a:moveTo>
                    <a:pt x="4" y="141"/>
                  </a:moveTo>
                  <a:lnTo>
                    <a:pt x="0" y="124"/>
                  </a:lnTo>
                  <a:lnTo>
                    <a:pt x="9" y="121"/>
                  </a:lnTo>
                  <a:lnTo>
                    <a:pt x="17" y="113"/>
                  </a:lnTo>
                  <a:lnTo>
                    <a:pt x="30" y="107"/>
                  </a:lnTo>
                  <a:lnTo>
                    <a:pt x="76" y="90"/>
                  </a:lnTo>
                  <a:lnTo>
                    <a:pt x="77" y="78"/>
                  </a:lnTo>
                  <a:lnTo>
                    <a:pt x="78" y="73"/>
                  </a:lnTo>
                  <a:lnTo>
                    <a:pt x="82" y="71"/>
                  </a:lnTo>
                  <a:lnTo>
                    <a:pt x="87" y="69"/>
                  </a:lnTo>
                  <a:lnTo>
                    <a:pt x="96" y="71"/>
                  </a:lnTo>
                  <a:lnTo>
                    <a:pt x="96" y="69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7" y="55"/>
                  </a:lnTo>
                  <a:lnTo>
                    <a:pt x="85" y="41"/>
                  </a:lnTo>
                  <a:lnTo>
                    <a:pt x="84" y="34"/>
                  </a:lnTo>
                  <a:lnTo>
                    <a:pt x="76" y="31"/>
                  </a:lnTo>
                  <a:lnTo>
                    <a:pt x="77" y="27"/>
                  </a:lnTo>
                  <a:lnTo>
                    <a:pt x="77" y="28"/>
                  </a:lnTo>
                  <a:lnTo>
                    <a:pt x="82" y="25"/>
                  </a:lnTo>
                  <a:lnTo>
                    <a:pt x="82" y="22"/>
                  </a:lnTo>
                  <a:lnTo>
                    <a:pt x="102" y="15"/>
                  </a:lnTo>
                  <a:lnTo>
                    <a:pt x="112" y="13"/>
                  </a:lnTo>
                  <a:lnTo>
                    <a:pt x="126" y="10"/>
                  </a:lnTo>
                  <a:lnTo>
                    <a:pt x="138" y="6"/>
                  </a:lnTo>
                  <a:lnTo>
                    <a:pt x="146" y="4"/>
                  </a:lnTo>
                  <a:lnTo>
                    <a:pt x="155" y="4"/>
                  </a:lnTo>
                  <a:lnTo>
                    <a:pt x="154" y="4"/>
                  </a:lnTo>
                  <a:lnTo>
                    <a:pt x="172" y="3"/>
                  </a:lnTo>
                  <a:lnTo>
                    <a:pt x="181" y="0"/>
                  </a:lnTo>
                  <a:lnTo>
                    <a:pt x="186" y="3"/>
                  </a:lnTo>
                  <a:lnTo>
                    <a:pt x="191" y="10"/>
                  </a:lnTo>
                  <a:lnTo>
                    <a:pt x="189" y="19"/>
                  </a:lnTo>
                  <a:lnTo>
                    <a:pt x="188" y="18"/>
                  </a:lnTo>
                  <a:lnTo>
                    <a:pt x="188" y="22"/>
                  </a:lnTo>
                  <a:lnTo>
                    <a:pt x="189" y="25"/>
                  </a:lnTo>
                  <a:lnTo>
                    <a:pt x="188" y="34"/>
                  </a:lnTo>
                  <a:lnTo>
                    <a:pt x="185" y="36"/>
                  </a:lnTo>
                  <a:lnTo>
                    <a:pt x="183" y="41"/>
                  </a:lnTo>
                  <a:lnTo>
                    <a:pt x="185" y="46"/>
                  </a:lnTo>
                  <a:lnTo>
                    <a:pt x="186" y="49"/>
                  </a:lnTo>
                  <a:lnTo>
                    <a:pt x="186" y="53"/>
                  </a:lnTo>
                  <a:lnTo>
                    <a:pt x="189" y="60"/>
                  </a:lnTo>
                  <a:lnTo>
                    <a:pt x="193" y="60"/>
                  </a:lnTo>
                  <a:lnTo>
                    <a:pt x="194" y="64"/>
                  </a:lnTo>
                  <a:lnTo>
                    <a:pt x="194" y="73"/>
                  </a:lnTo>
                  <a:lnTo>
                    <a:pt x="197" y="88"/>
                  </a:lnTo>
                  <a:lnTo>
                    <a:pt x="202" y="102"/>
                  </a:lnTo>
                  <a:lnTo>
                    <a:pt x="202" y="105"/>
                  </a:lnTo>
                  <a:lnTo>
                    <a:pt x="206" y="107"/>
                  </a:lnTo>
                  <a:lnTo>
                    <a:pt x="205" y="111"/>
                  </a:lnTo>
                  <a:lnTo>
                    <a:pt x="206" y="115"/>
                  </a:lnTo>
                  <a:lnTo>
                    <a:pt x="206" y="124"/>
                  </a:lnTo>
                  <a:lnTo>
                    <a:pt x="208" y="137"/>
                  </a:lnTo>
                  <a:lnTo>
                    <a:pt x="213" y="142"/>
                  </a:lnTo>
                  <a:lnTo>
                    <a:pt x="214" y="153"/>
                  </a:lnTo>
                  <a:lnTo>
                    <a:pt x="211" y="162"/>
                  </a:lnTo>
                  <a:lnTo>
                    <a:pt x="214" y="167"/>
                  </a:lnTo>
                  <a:lnTo>
                    <a:pt x="217" y="171"/>
                  </a:lnTo>
                  <a:lnTo>
                    <a:pt x="220" y="181"/>
                  </a:lnTo>
                  <a:lnTo>
                    <a:pt x="218" y="181"/>
                  </a:lnTo>
                  <a:lnTo>
                    <a:pt x="228" y="195"/>
                  </a:lnTo>
                  <a:lnTo>
                    <a:pt x="168" y="232"/>
                  </a:lnTo>
                  <a:lnTo>
                    <a:pt x="132" y="239"/>
                  </a:lnTo>
                  <a:lnTo>
                    <a:pt x="130" y="224"/>
                  </a:lnTo>
                  <a:lnTo>
                    <a:pt x="105" y="224"/>
                  </a:lnTo>
                  <a:lnTo>
                    <a:pt x="4" y="14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4971290" y="3719443"/>
              <a:ext cx="159856" cy="148147"/>
            </a:xfrm>
            <a:custGeom>
              <a:avLst/>
              <a:gdLst>
                <a:gd name="T0" fmla="*/ 0 w 99"/>
                <a:gd name="T1" fmla="*/ 2147483647 h 93"/>
                <a:gd name="T2" fmla="*/ 2147483647 w 99"/>
                <a:gd name="T3" fmla="*/ 2147483647 h 93"/>
                <a:gd name="T4" fmla="*/ 2147483647 w 99"/>
                <a:gd name="T5" fmla="*/ 2147483647 h 93"/>
                <a:gd name="T6" fmla="*/ 2147483647 w 99"/>
                <a:gd name="T7" fmla="*/ 2147483647 h 93"/>
                <a:gd name="T8" fmla="*/ 2147483647 w 99"/>
                <a:gd name="T9" fmla="*/ 2147483647 h 93"/>
                <a:gd name="T10" fmla="*/ 2147483647 w 99"/>
                <a:gd name="T11" fmla="*/ 2147483647 h 93"/>
                <a:gd name="T12" fmla="*/ 2147483647 w 99"/>
                <a:gd name="T13" fmla="*/ 2147483647 h 93"/>
                <a:gd name="T14" fmla="*/ 2147483647 w 99"/>
                <a:gd name="T15" fmla="*/ 2147483647 h 93"/>
                <a:gd name="T16" fmla="*/ 2147483647 w 99"/>
                <a:gd name="T17" fmla="*/ 2147483647 h 93"/>
                <a:gd name="T18" fmla="*/ 2147483647 w 99"/>
                <a:gd name="T19" fmla="*/ 2147483647 h 93"/>
                <a:gd name="T20" fmla="*/ 2147483647 w 99"/>
                <a:gd name="T21" fmla="*/ 2147483647 h 93"/>
                <a:gd name="T22" fmla="*/ 2147483647 w 99"/>
                <a:gd name="T23" fmla="*/ 2147483647 h 93"/>
                <a:gd name="T24" fmla="*/ 2147483647 w 99"/>
                <a:gd name="T25" fmla="*/ 2147483647 h 93"/>
                <a:gd name="T26" fmla="*/ 2147483647 w 99"/>
                <a:gd name="T27" fmla="*/ 2147483647 h 93"/>
                <a:gd name="T28" fmla="*/ 2147483647 w 99"/>
                <a:gd name="T29" fmla="*/ 0 h 93"/>
                <a:gd name="T30" fmla="*/ 2147483647 w 99"/>
                <a:gd name="T31" fmla="*/ 0 h 93"/>
                <a:gd name="T32" fmla="*/ 2147483647 w 99"/>
                <a:gd name="T33" fmla="*/ 2147483647 h 93"/>
                <a:gd name="T34" fmla="*/ 2147483647 w 99"/>
                <a:gd name="T35" fmla="*/ 2147483647 h 93"/>
                <a:gd name="T36" fmla="*/ 2147483647 w 99"/>
                <a:gd name="T37" fmla="*/ 2147483647 h 93"/>
                <a:gd name="T38" fmla="*/ 2147483647 w 99"/>
                <a:gd name="T39" fmla="*/ 2147483647 h 93"/>
                <a:gd name="T40" fmla="*/ 2147483647 w 99"/>
                <a:gd name="T41" fmla="*/ 2147483647 h 93"/>
                <a:gd name="T42" fmla="*/ 2147483647 w 99"/>
                <a:gd name="T43" fmla="*/ 2147483647 h 93"/>
                <a:gd name="T44" fmla="*/ 2147483647 w 99"/>
                <a:gd name="T45" fmla="*/ 2147483647 h 93"/>
                <a:gd name="T46" fmla="*/ 2147483647 w 99"/>
                <a:gd name="T47" fmla="*/ 2147483647 h 93"/>
                <a:gd name="T48" fmla="*/ 2147483647 w 99"/>
                <a:gd name="T49" fmla="*/ 2147483647 h 93"/>
                <a:gd name="T50" fmla="*/ 2147483647 w 99"/>
                <a:gd name="T51" fmla="*/ 2147483647 h 93"/>
                <a:gd name="T52" fmla="*/ 2147483647 w 99"/>
                <a:gd name="T53" fmla="*/ 2147483647 h 93"/>
                <a:gd name="T54" fmla="*/ 2147483647 w 99"/>
                <a:gd name="T55" fmla="*/ 2147483647 h 93"/>
                <a:gd name="T56" fmla="*/ 2147483647 w 99"/>
                <a:gd name="T57" fmla="*/ 2147483647 h 93"/>
                <a:gd name="T58" fmla="*/ 0 w 99"/>
                <a:gd name="T59" fmla="*/ 2147483647 h 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93"/>
                <a:gd name="T92" fmla="*/ 99 w 99"/>
                <a:gd name="T93" fmla="*/ 93 h 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93">
                  <a:moveTo>
                    <a:pt x="0" y="91"/>
                  </a:moveTo>
                  <a:lnTo>
                    <a:pt x="1" y="82"/>
                  </a:lnTo>
                  <a:lnTo>
                    <a:pt x="6" y="73"/>
                  </a:lnTo>
                  <a:lnTo>
                    <a:pt x="14" y="65"/>
                  </a:lnTo>
                  <a:lnTo>
                    <a:pt x="25" y="63"/>
                  </a:lnTo>
                  <a:lnTo>
                    <a:pt x="28" y="61"/>
                  </a:lnTo>
                  <a:lnTo>
                    <a:pt x="30" y="57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2" y="42"/>
                  </a:lnTo>
                  <a:lnTo>
                    <a:pt x="28" y="30"/>
                  </a:lnTo>
                  <a:lnTo>
                    <a:pt x="42" y="23"/>
                  </a:lnTo>
                  <a:lnTo>
                    <a:pt x="44" y="15"/>
                  </a:lnTo>
                  <a:lnTo>
                    <a:pt x="47" y="9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98" y="6"/>
                  </a:lnTo>
                  <a:lnTo>
                    <a:pt x="98" y="18"/>
                  </a:lnTo>
                  <a:lnTo>
                    <a:pt x="78" y="18"/>
                  </a:lnTo>
                  <a:lnTo>
                    <a:pt x="73" y="17"/>
                  </a:lnTo>
                  <a:lnTo>
                    <a:pt x="72" y="18"/>
                  </a:lnTo>
                  <a:lnTo>
                    <a:pt x="70" y="27"/>
                  </a:lnTo>
                  <a:lnTo>
                    <a:pt x="70" y="57"/>
                  </a:lnTo>
                  <a:lnTo>
                    <a:pt x="67" y="60"/>
                  </a:lnTo>
                  <a:lnTo>
                    <a:pt x="60" y="57"/>
                  </a:lnTo>
                  <a:lnTo>
                    <a:pt x="55" y="57"/>
                  </a:lnTo>
                  <a:lnTo>
                    <a:pt x="52" y="63"/>
                  </a:lnTo>
                  <a:lnTo>
                    <a:pt x="52" y="73"/>
                  </a:lnTo>
                  <a:lnTo>
                    <a:pt x="50" y="92"/>
                  </a:lnTo>
                  <a:lnTo>
                    <a:pt x="0" y="9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4961542" y="3727240"/>
              <a:ext cx="226137" cy="290447"/>
            </a:xfrm>
            <a:custGeom>
              <a:avLst/>
              <a:gdLst>
                <a:gd name="T0" fmla="*/ 0 w 139"/>
                <a:gd name="T1" fmla="*/ 2147483647 h 177"/>
                <a:gd name="T2" fmla="*/ 2147483647 w 139"/>
                <a:gd name="T3" fmla="*/ 2147483647 h 177"/>
                <a:gd name="T4" fmla="*/ 2147483647 w 139"/>
                <a:gd name="T5" fmla="*/ 2147483647 h 177"/>
                <a:gd name="T6" fmla="*/ 2147483647 w 139"/>
                <a:gd name="T7" fmla="*/ 2147483647 h 177"/>
                <a:gd name="T8" fmla="*/ 2147483647 w 139"/>
                <a:gd name="T9" fmla="*/ 2147483647 h 177"/>
                <a:gd name="T10" fmla="*/ 2147483647 w 139"/>
                <a:gd name="T11" fmla="*/ 2147483647 h 177"/>
                <a:gd name="T12" fmla="*/ 2147483647 w 139"/>
                <a:gd name="T13" fmla="*/ 2147483647 h 177"/>
                <a:gd name="T14" fmla="*/ 2147483647 w 139"/>
                <a:gd name="T15" fmla="*/ 2147483647 h 177"/>
                <a:gd name="T16" fmla="*/ 2147483647 w 139"/>
                <a:gd name="T17" fmla="*/ 2147483647 h 177"/>
                <a:gd name="T18" fmla="*/ 2147483647 w 139"/>
                <a:gd name="T19" fmla="*/ 2147483647 h 177"/>
                <a:gd name="T20" fmla="*/ 2147483647 w 139"/>
                <a:gd name="T21" fmla="*/ 2147483647 h 177"/>
                <a:gd name="T22" fmla="*/ 2147483647 w 139"/>
                <a:gd name="T23" fmla="*/ 2147483647 h 177"/>
                <a:gd name="T24" fmla="*/ 2147483647 w 139"/>
                <a:gd name="T25" fmla="*/ 2147483647 h 177"/>
                <a:gd name="T26" fmla="*/ 2147483647 w 139"/>
                <a:gd name="T27" fmla="*/ 2147483647 h 177"/>
                <a:gd name="T28" fmla="*/ 2147483647 w 139"/>
                <a:gd name="T29" fmla="*/ 2147483647 h 177"/>
                <a:gd name="T30" fmla="*/ 2147483647 w 139"/>
                <a:gd name="T31" fmla="*/ 2147483647 h 177"/>
                <a:gd name="T32" fmla="*/ 2147483647 w 139"/>
                <a:gd name="T33" fmla="*/ 2147483647 h 177"/>
                <a:gd name="T34" fmla="*/ 2147483647 w 139"/>
                <a:gd name="T35" fmla="*/ 2147483647 h 177"/>
                <a:gd name="T36" fmla="*/ 2147483647 w 139"/>
                <a:gd name="T37" fmla="*/ 2147483647 h 177"/>
                <a:gd name="T38" fmla="*/ 2147483647 w 139"/>
                <a:gd name="T39" fmla="*/ 2147483647 h 177"/>
                <a:gd name="T40" fmla="*/ 2147483647 w 139"/>
                <a:gd name="T41" fmla="*/ 2147483647 h 177"/>
                <a:gd name="T42" fmla="*/ 2147483647 w 139"/>
                <a:gd name="T43" fmla="*/ 2147483647 h 177"/>
                <a:gd name="T44" fmla="*/ 2147483647 w 139"/>
                <a:gd name="T45" fmla="*/ 2147483647 h 177"/>
                <a:gd name="T46" fmla="*/ 2147483647 w 139"/>
                <a:gd name="T47" fmla="*/ 0 h 177"/>
                <a:gd name="T48" fmla="*/ 2147483647 w 139"/>
                <a:gd name="T49" fmla="*/ 2147483647 h 177"/>
                <a:gd name="T50" fmla="*/ 2147483647 w 139"/>
                <a:gd name="T51" fmla="*/ 2147483647 h 177"/>
                <a:gd name="T52" fmla="*/ 2147483647 w 139"/>
                <a:gd name="T53" fmla="*/ 2147483647 h 177"/>
                <a:gd name="T54" fmla="*/ 2147483647 w 139"/>
                <a:gd name="T55" fmla="*/ 2147483647 h 177"/>
                <a:gd name="T56" fmla="*/ 2147483647 w 139"/>
                <a:gd name="T57" fmla="*/ 2147483647 h 177"/>
                <a:gd name="T58" fmla="*/ 2147483647 w 139"/>
                <a:gd name="T59" fmla="*/ 2147483647 h 177"/>
                <a:gd name="T60" fmla="*/ 2147483647 w 139"/>
                <a:gd name="T61" fmla="*/ 2147483647 h 177"/>
                <a:gd name="T62" fmla="*/ 2147483647 w 139"/>
                <a:gd name="T63" fmla="*/ 2147483647 h 177"/>
                <a:gd name="T64" fmla="*/ 2147483647 w 139"/>
                <a:gd name="T65" fmla="*/ 2147483647 h 177"/>
                <a:gd name="T66" fmla="*/ 2147483647 w 139"/>
                <a:gd name="T67" fmla="*/ 2147483647 h 177"/>
                <a:gd name="T68" fmla="*/ 2147483647 w 139"/>
                <a:gd name="T69" fmla="*/ 2147483647 h 177"/>
                <a:gd name="T70" fmla="*/ 2147483647 w 139"/>
                <a:gd name="T71" fmla="*/ 2147483647 h 177"/>
                <a:gd name="T72" fmla="*/ 2147483647 w 139"/>
                <a:gd name="T73" fmla="*/ 2147483647 h 177"/>
                <a:gd name="T74" fmla="*/ 2147483647 w 139"/>
                <a:gd name="T75" fmla="*/ 2147483647 h 177"/>
                <a:gd name="T76" fmla="*/ 2147483647 w 139"/>
                <a:gd name="T77" fmla="*/ 2147483647 h 177"/>
                <a:gd name="T78" fmla="*/ 2147483647 w 139"/>
                <a:gd name="T79" fmla="*/ 2147483647 h 177"/>
                <a:gd name="T80" fmla="*/ 2147483647 w 139"/>
                <a:gd name="T81" fmla="*/ 2147483647 h 177"/>
                <a:gd name="T82" fmla="*/ 2147483647 w 139"/>
                <a:gd name="T83" fmla="*/ 2147483647 h 177"/>
                <a:gd name="T84" fmla="*/ 2147483647 w 139"/>
                <a:gd name="T85" fmla="*/ 2147483647 h 177"/>
                <a:gd name="T86" fmla="*/ 2147483647 w 139"/>
                <a:gd name="T87" fmla="*/ 2147483647 h 177"/>
                <a:gd name="T88" fmla="*/ 2147483647 w 139"/>
                <a:gd name="T89" fmla="*/ 2147483647 h 177"/>
                <a:gd name="T90" fmla="*/ 2147483647 w 139"/>
                <a:gd name="T91" fmla="*/ 2147483647 h 177"/>
                <a:gd name="T92" fmla="*/ 2147483647 w 139"/>
                <a:gd name="T93" fmla="*/ 2147483647 h 177"/>
                <a:gd name="T94" fmla="*/ 2147483647 w 139"/>
                <a:gd name="T95" fmla="*/ 2147483647 h 177"/>
                <a:gd name="T96" fmla="*/ 2147483647 w 139"/>
                <a:gd name="T97" fmla="*/ 2147483647 h 177"/>
                <a:gd name="T98" fmla="*/ 0 w 139"/>
                <a:gd name="T99" fmla="*/ 2147483647 h 177"/>
                <a:gd name="T100" fmla="*/ 0 w 139"/>
                <a:gd name="T101" fmla="*/ 2147483647 h 1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9"/>
                <a:gd name="T154" fmla="*/ 0 h 177"/>
                <a:gd name="T155" fmla="*/ 139 w 139"/>
                <a:gd name="T156" fmla="*/ 177 h 1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9" h="177">
                  <a:moveTo>
                    <a:pt x="0" y="160"/>
                  </a:moveTo>
                  <a:lnTo>
                    <a:pt x="14" y="142"/>
                  </a:lnTo>
                  <a:lnTo>
                    <a:pt x="17" y="138"/>
                  </a:lnTo>
                  <a:lnTo>
                    <a:pt x="17" y="132"/>
                  </a:lnTo>
                  <a:lnTo>
                    <a:pt x="14" y="124"/>
                  </a:lnTo>
                  <a:lnTo>
                    <a:pt x="11" y="118"/>
                  </a:lnTo>
                  <a:lnTo>
                    <a:pt x="8" y="118"/>
                  </a:lnTo>
                  <a:lnTo>
                    <a:pt x="5" y="105"/>
                  </a:lnTo>
                  <a:lnTo>
                    <a:pt x="14" y="92"/>
                  </a:lnTo>
                  <a:lnTo>
                    <a:pt x="5" y="86"/>
                  </a:lnTo>
                  <a:lnTo>
                    <a:pt x="12" y="86"/>
                  </a:lnTo>
                  <a:lnTo>
                    <a:pt x="56" y="87"/>
                  </a:lnTo>
                  <a:lnTo>
                    <a:pt x="58" y="67"/>
                  </a:lnTo>
                  <a:lnTo>
                    <a:pt x="58" y="58"/>
                  </a:lnTo>
                  <a:lnTo>
                    <a:pt x="61" y="52"/>
                  </a:lnTo>
                  <a:lnTo>
                    <a:pt x="67" y="52"/>
                  </a:lnTo>
                  <a:lnTo>
                    <a:pt x="73" y="54"/>
                  </a:lnTo>
                  <a:lnTo>
                    <a:pt x="76" y="52"/>
                  </a:lnTo>
                  <a:lnTo>
                    <a:pt x="76" y="21"/>
                  </a:lnTo>
                  <a:lnTo>
                    <a:pt x="78" y="13"/>
                  </a:lnTo>
                  <a:lnTo>
                    <a:pt x="79" y="11"/>
                  </a:lnTo>
                  <a:lnTo>
                    <a:pt x="84" y="13"/>
                  </a:lnTo>
                  <a:lnTo>
                    <a:pt x="104" y="13"/>
                  </a:lnTo>
                  <a:lnTo>
                    <a:pt x="104" y="0"/>
                  </a:lnTo>
                  <a:lnTo>
                    <a:pt x="138" y="28"/>
                  </a:lnTo>
                  <a:lnTo>
                    <a:pt x="121" y="28"/>
                  </a:lnTo>
                  <a:lnTo>
                    <a:pt x="121" y="30"/>
                  </a:lnTo>
                  <a:lnTo>
                    <a:pt x="120" y="28"/>
                  </a:lnTo>
                  <a:lnTo>
                    <a:pt x="120" y="31"/>
                  </a:lnTo>
                  <a:lnTo>
                    <a:pt x="118" y="31"/>
                  </a:lnTo>
                  <a:lnTo>
                    <a:pt x="123" y="138"/>
                  </a:lnTo>
                  <a:lnTo>
                    <a:pt x="129" y="145"/>
                  </a:lnTo>
                  <a:lnTo>
                    <a:pt x="130" y="151"/>
                  </a:lnTo>
                  <a:lnTo>
                    <a:pt x="129" y="151"/>
                  </a:lnTo>
                  <a:lnTo>
                    <a:pt x="123" y="158"/>
                  </a:lnTo>
                  <a:lnTo>
                    <a:pt x="76" y="152"/>
                  </a:lnTo>
                  <a:lnTo>
                    <a:pt x="78" y="152"/>
                  </a:lnTo>
                  <a:lnTo>
                    <a:pt x="75" y="158"/>
                  </a:lnTo>
                  <a:lnTo>
                    <a:pt x="70" y="156"/>
                  </a:lnTo>
                  <a:lnTo>
                    <a:pt x="68" y="158"/>
                  </a:lnTo>
                  <a:lnTo>
                    <a:pt x="68" y="167"/>
                  </a:lnTo>
                  <a:lnTo>
                    <a:pt x="64" y="169"/>
                  </a:lnTo>
                  <a:lnTo>
                    <a:pt x="60" y="176"/>
                  </a:lnTo>
                  <a:lnTo>
                    <a:pt x="56" y="176"/>
                  </a:lnTo>
                  <a:lnTo>
                    <a:pt x="50" y="173"/>
                  </a:lnTo>
                  <a:lnTo>
                    <a:pt x="45" y="170"/>
                  </a:lnTo>
                  <a:lnTo>
                    <a:pt x="39" y="161"/>
                  </a:lnTo>
                  <a:lnTo>
                    <a:pt x="29" y="155"/>
                  </a:lnTo>
                  <a:lnTo>
                    <a:pt x="17" y="151"/>
                  </a:lnTo>
                  <a:lnTo>
                    <a:pt x="0" y="158"/>
                  </a:lnTo>
                  <a:lnTo>
                    <a:pt x="0" y="16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4982987" y="4048876"/>
              <a:ext cx="56534" cy="40935"/>
            </a:xfrm>
            <a:custGeom>
              <a:avLst/>
              <a:gdLst>
                <a:gd name="T0" fmla="*/ 2147483647 w 34"/>
                <a:gd name="T1" fmla="*/ 0 h 24"/>
                <a:gd name="T2" fmla="*/ 2147483647 w 34"/>
                <a:gd name="T3" fmla="*/ 0 h 24"/>
                <a:gd name="T4" fmla="*/ 0 w 34"/>
                <a:gd name="T5" fmla="*/ 2147483647 h 24"/>
                <a:gd name="T6" fmla="*/ 2147483647 w 34"/>
                <a:gd name="T7" fmla="*/ 2147483647 h 24"/>
                <a:gd name="T8" fmla="*/ 2147483647 w 34"/>
                <a:gd name="T9" fmla="*/ 2147483647 h 24"/>
                <a:gd name="T10" fmla="*/ 2147483647 w 34"/>
                <a:gd name="T11" fmla="*/ 2147483647 h 24"/>
                <a:gd name="T12" fmla="*/ 2147483647 w 34"/>
                <a:gd name="T13" fmla="*/ 2147483647 h 24"/>
                <a:gd name="T14" fmla="*/ 2147483647 w 34"/>
                <a:gd name="T15" fmla="*/ 2147483647 h 24"/>
                <a:gd name="T16" fmla="*/ 2147483647 w 34"/>
                <a:gd name="T17" fmla="*/ 0 h 24"/>
                <a:gd name="T18" fmla="*/ 2147483647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4"/>
                <a:gd name="T32" fmla="*/ 34 w 3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4">
                  <a:moveTo>
                    <a:pt x="20" y="0"/>
                  </a:moveTo>
                  <a:lnTo>
                    <a:pt x="13" y="0"/>
                  </a:lnTo>
                  <a:lnTo>
                    <a:pt x="0" y="4"/>
                  </a:lnTo>
                  <a:lnTo>
                    <a:pt x="14" y="23"/>
                  </a:lnTo>
                  <a:lnTo>
                    <a:pt x="23" y="20"/>
                  </a:lnTo>
                  <a:lnTo>
                    <a:pt x="28" y="18"/>
                  </a:lnTo>
                  <a:lnTo>
                    <a:pt x="33" y="13"/>
                  </a:lnTo>
                  <a:lnTo>
                    <a:pt x="31" y="12"/>
                  </a:lnTo>
                  <a:lnTo>
                    <a:pt x="31" y="0"/>
                  </a:lnTo>
                  <a:lnTo>
                    <a:pt x="2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4961542" y="3978701"/>
              <a:ext cx="95524" cy="72123"/>
            </a:xfrm>
            <a:custGeom>
              <a:avLst/>
              <a:gdLst>
                <a:gd name="T0" fmla="*/ 2147483647 w 57"/>
                <a:gd name="T1" fmla="*/ 2147483647 h 46"/>
                <a:gd name="T2" fmla="*/ 0 w 57"/>
                <a:gd name="T3" fmla="*/ 2147483647 h 46"/>
                <a:gd name="T4" fmla="*/ 0 w 57"/>
                <a:gd name="T5" fmla="*/ 2147483647 h 46"/>
                <a:gd name="T6" fmla="*/ 2147483647 w 57"/>
                <a:gd name="T7" fmla="*/ 2147483647 h 46"/>
                <a:gd name="T8" fmla="*/ 2147483647 w 57"/>
                <a:gd name="T9" fmla="*/ 0 h 46"/>
                <a:gd name="T10" fmla="*/ 2147483647 w 57"/>
                <a:gd name="T11" fmla="*/ 2147483647 h 46"/>
                <a:gd name="T12" fmla="*/ 2147483647 w 57"/>
                <a:gd name="T13" fmla="*/ 2147483647 h 46"/>
                <a:gd name="T14" fmla="*/ 2147483647 w 57"/>
                <a:gd name="T15" fmla="*/ 2147483647 h 46"/>
                <a:gd name="T16" fmla="*/ 2147483647 w 57"/>
                <a:gd name="T17" fmla="*/ 2147483647 h 46"/>
                <a:gd name="T18" fmla="*/ 2147483647 w 57"/>
                <a:gd name="T19" fmla="*/ 2147483647 h 46"/>
                <a:gd name="T20" fmla="*/ 2147483647 w 57"/>
                <a:gd name="T21" fmla="*/ 2147483647 h 46"/>
                <a:gd name="T22" fmla="*/ 2147483647 w 57"/>
                <a:gd name="T23" fmla="*/ 2147483647 h 46"/>
                <a:gd name="T24" fmla="*/ 2147483647 w 57"/>
                <a:gd name="T25" fmla="*/ 2147483647 h 46"/>
                <a:gd name="T26" fmla="*/ 2147483647 w 57"/>
                <a:gd name="T27" fmla="*/ 2147483647 h 46"/>
                <a:gd name="T28" fmla="*/ 2147483647 w 57"/>
                <a:gd name="T29" fmla="*/ 2147483647 h 46"/>
                <a:gd name="T30" fmla="*/ 2147483647 w 57"/>
                <a:gd name="T31" fmla="*/ 2147483647 h 46"/>
                <a:gd name="T32" fmla="*/ 2147483647 w 57"/>
                <a:gd name="T33" fmla="*/ 2147483647 h 46"/>
                <a:gd name="T34" fmla="*/ 2147483647 w 57"/>
                <a:gd name="T35" fmla="*/ 2147483647 h 46"/>
                <a:gd name="T36" fmla="*/ 2147483647 w 57"/>
                <a:gd name="T37" fmla="*/ 2147483647 h 46"/>
                <a:gd name="T38" fmla="*/ 2147483647 w 57"/>
                <a:gd name="T39" fmla="*/ 2147483647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"/>
                <a:gd name="T61" fmla="*/ 0 h 46"/>
                <a:gd name="T62" fmla="*/ 57 w 57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" h="46">
                  <a:moveTo>
                    <a:pt x="3" y="27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2" y="7"/>
                  </a:lnTo>
                  <a:lnTo>
                    <a:pt x="17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41" y="18"/>
                  </a:lnTo>
                  <a:lnTo>
                    <a:pt x="44" y="18"/>
                  </a:lnTo>
                  <a:lnTo>
                    <a:pt x="51" y="21"/>
                  </a:lnTo>
                  <a:lnTo>
                    <a:pt x="54" y="24"/>
                  </a:lnTo>
                  <a:lnTo>
                    <a:pt x="54" y="35"/>
                  </a:lnTo>
                  <a:lnTo>
                    <a:pt x="56" y="42"/>
                  </a:lnTo>
                  <a:lnTo>
                    <a:pt x="56" y="40"/>
                  </a:lnTo>
                  <a:lnTo>
                    <a:pt x="25" y="40"/>
                  </a:lnTo>
                  <a:lnTo>
                    <a:pt x="11" y="45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5" y="36"/>
                  </a:lnTo>
                  <a:lnTo>
                    <a:pt x="3" y="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4965440" y="4009890"/>
              <a:ext cx="62383" cy="25340"/>
            </a:xfrm>
            <a:custGeom>
              <a:avLst/>
              <a:gdLst>
                <a:gd name="T0" fmla="*/ 0 w 35"/>
                <a:gd name="T1" fmla="*/ 0 h 17"/>
                <a:gd name="T2" fmla="*/ 0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2147483647 w 35"/>
                <a:gd name="T11" fmla="*/ 2147483647 h 17"/>
                <a:gd name="T12" fmla="*/ 2147483647 w 35"/>
                <a:gd name="T13" fmla="*/ 2147483647 h 17"/>
                <a:gd name="T14" fmla="*/ 2147483647 w 35"/>
                <a:gd name="T15" fmla="*/ 2147483647 h 17"/>
                <a:gd name="T16" fmla="*/ 2147483647 w 35"/>
                <a:gd name="T17" fmla="*/ 2147483647 h 17"/>
                <a:gd name="T18" fmla="*/ 2147483647 w 35"/>
                <a:gd name="T19" fmla="*/ 0 h 17"/>
                <a:gd name="T20" fmla="*/ 2147483647 w 35"/>
                <a:gd name="T21" fmla="*/ 2147483647 h 17"/>
                <a:gd name="T22" fmla="*/ 2147483647 w 35"/>
                <a:gd name="T23" fmla="*/ 2147483647 h 17"/>
                <a:gd name="T24" fmla="*/ 2147483647 w 35"/>
                <a:gd name="T25" fmla="*/ 0 h 17"/>
                <a:gd name="T26" fmla="*/ 2147483647 w 35"/>
                <a:gd name="T27" fmla="*/ 0 h 17"/>
                <a:gd name="T28" fmla="*/ 0 w 3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7"/>
                <a:gd name="T47" fmla="*/ 35 w 3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7">
                  <a:moveTo>
                    <a:pt x="0" y="0"/>
                  </a:moveTo>
                  <a:lnTo>
                    <a:pt x="0" y="13"/>
                  </a:lnTo>
                  <a:lnTo>
                    <a:pt x="8" y="9"/>
                  </a:lnTo>
                  <a:lnTo>
                    <a:pt x="13" y="13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9" y="13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22" y="4"/>
                  </a:lnTo>
                  <a:lnTo>
                    <a:pt x="15" y="9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5053167" y="4107355"/>
              <a:ext cx="48736" cy="70175"/>
            </a:xfrm>
            <a:custGeom>
              <a:avLst/>
              <a:gdLst>
                <a:gd name="T0" fmla="*/ 0 w 31"/>
                <a:gd name="T1" fmla="*/ 2147483647 h 42"/>
                <a:gd name="T2" fmla="*/ 2147483647 w 31"/>
                <a:gd name="T3" fmla="*/ 2147483647 h 42"/>
                <a:gd name="T4" fmla="*/ 2147483647 w 31"/>
                <a:gd name="T5" fmla="*/ 2147483647 h 42"/>
                <a:gd name="T6" fmla="*/ 2147483647 w 31"/>
                <a:gd name="T7" fmla="*/ 2147483647 h 42"/>
                <a:gd name="T8" fmla="*/ 2147483647 w 31"/>
                <a:gd name="T9" fmla="*/ 0 h 42"/>
                <a:gd name="T10" fmla="*/ 2147483647 w 31"/>
                <a:gd name="T11" fmla="*/ 2147483647 h 42"/>
                <a:gd name="T12" fmla="*/ 2147483647 w 31"/>
                <a:gd name="T13" fmla="*/ 2147483647 h 42"/>
                <a:gd name="T14" fmla="*/ 2147483647 w 31"/>
                <a:gd name="T15" fmla="*/ 2147483647 h 42"/>
                <a:gd name="T16" fmla="*/ 2147483647 w 31"/>
                <a:gd name="T17" fmla="*/ 2147483647 h 42"/>
                <a:gd name="T18" fmla="*/ 2147483647 w 31"/>
                <a:gd name="T19" fmla="*/ 2147483647 h 42"/>
                <a:gd name="T20" fmla="*/ 2147483647 w 31"/>
                <a:gd name="T21" fmla="*/ 2147483647 h 42"/>
                <a:gd name="T22" fmla="*/ 2147483647 w 31"/>
                <a:gd name="T23" fmla="*/ 2147483647 h 42"/>
                <a:gd name="T24" fmla="*/ 2147483647 w 31"/>
                <a:gd name="T25" fmla="*/ 2147483647 h 42"/>
                <a:gd name="T26" fmla="*/ 2147483647 w 31"/>
                <a:gd name="T27" fmla="*/ 2147483647 h 42"/>
                <a:gd name="T28" fmla="*/ 2147483647 w 31"/>
                <a:gd name="T29" fmla="*/ 2147483647 h 42"/>
                <a:gd name="T30" fmla="*/ 0 w 31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"/>
                <a:gd name="T49" fmla="*/ 0 h 42"/>
                <a:gd name="T50" fmla="*/ 31 w 31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" h="42">
                  <a:moveTo>
                    <a:pt x="0" y="16"/>
                  </a:moveTo>
                  <a:lnTo>
                    <a:pt x="2" y="9"/>
                  </a:lnTo>
                  <a:lnTo>
                    <a:pt x="8" y="4"/>
                  </a:lnTo>
                  <a:lnTo>
                    <a:pt x="12" y="3"/>
                  </a:lnTo>
                  <a:lnTo>
                    <a:pt x="15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5" y="4"/>
                  </a:lnTo>
                  <a:lnTo>
                    <a:pt x="30" y="11"/>
                  </a:lnTo>
                  <a:lnTo>
                    <a:pt x="30" y="21"/>
                  </a:lnTo>
                  <a:lnTo>
                    <a:pt x="25" y="32"/>
                  </a:lnTo>
                  <a:lnTo>
                    <a:pt x="22" y="38"/>
                  </a:lnTo>
                  <a:lnTo>
                    <a:pt x="15" y="41"/>
                  </a:lnTo>
                  <a:lnTo>
                    <a:pt x="11" y="39"/>
                  </a:lnTo>
                  <a:lnTo>
                    <a:pt x="8" y="33"/>
                  </a:lnTo>
                  <a:lnTo>
                    <a:pt x="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5008328" y="4048876"/>
              <a:ext cx="138412" cy="113060"/>
            </a:xfrm>
            <a:custGeom>
              <a:avLst/>
              <a:gdLst>
                <a:gd name="T0" fmla="*/ 2147483647 w 84"/>
                <a:gd name="T1" fmla="*/ 2147483647 h 67"/>
                <a:gd name="T2" fmla="*/ 0 w 84"/>
                <a:gd name="T3" fmla="*/ 2147483647 h 67"/>
                <a:gd name="T4" fmla="*/ 2147483647 w 84"/>
                <a:gd name="T5" fmla="*/ 2147483647 h 67"/>
                <a:gd name="T6" fmla="*/ 2147483647 w 84"/>
                <a:gd name="T7" fmla="*/ 2147483647 h 67"/>
                <a:gd name="T8" fmla="*/ 2147483647 w 84"/>
                <a:gd name="T9" fmla="*/ 2147483647 h 67"/>
                <a:gd name="T10" fmla="*/ 2147483647 w 84"/>
                <a:gd name="T11" fmla="*/ 2147483647 h 67"/>
                <a:gd name="T12" fmla="*/ 2147483647 w 84"/>
                <a:gd name="T13" fmla="*/ 0 h 67"/>
                <a:gd name="T14" fmla="*/ 2147483647 w 84"/>
                <a:gd name="T15" fmla="*/ 0 h 67"/>
                <a:gd name="T16" fmla="*/ 2147483647 w 84"/>
                <a:gd name="T17" fmla="*/ 2147483647 h 67"/>
                <a:gd name="T18" fmla="*/ 2147483647 w 84"/>
                <a:gd name="T19" fmla="*/ 2147483647 h 67"/>
                <a:gd name="T20" fmla="*/ 2147483647 w 84"/>
                <a:gd name="T21" fmla="*/ 2147483647 h 67"/>
                <a:gd name="T22" fmla="*/ 2147483647 w 84"/>
                <a:gd name="T23" fmla="*/ 2147483647 h 67"/>
                <a:gd name="T24" fmla="*/ 2147483647 w 84"/>
                <a:gd name="T25" fmla="*/ 2147483647 h 67"/>
                <a:gd name="T26" fmla="*/ 2147483647 w 84"/>
                <a:gd name="T27" fmla="*/ 2147483647 h 67"/>
                <a:gd name="T28" fmla="*/ 2147483647 w 84"/>
                <a:gd name="T29" fmla="*/ 2147483647 h 67"/>
                <a:gd name="T30" fmla="*/ 2147483647 w 84"/>
                <a:gd name="T31" fmla="*/ 2147483647 h 67"/>
                <a:gd name="T32" fmla="*/ 2147483647 w 84"/>
                <a:gd name="T33" fmla="*/ 2147483647 h 67"/>
                <a:gd name="T34" fmla="*/ 2147483647 w 84"/>
                <a:gd name="T35" fmla="*/ 2147483647 h 67"/>
                <a:gd name="T36" fmla="*/ 2147483647 w 84"/>
                <a:gd name="T37" fmla="*/ 2147483647 h 67"/>
                <a:gd name="T38" fmla="*/ 2147483647 w 84"/>
                <a:gd name="T39" fmla="*/ 2147483647 h 67"/>
                <a:gd name="T40" fmla="*/ 2147483647 w 84"/>
                <a:gd name="T41" fmla="*/ 2147483647 h 67"/>
                <a:gd name="T42" fmla="*/ 2147483647 w 84"/>
                <a:gd name="T43" fmla="*/ 2147483647 h 67"/>
                <a:gd name="T44" fmla="*/ 2147483647 w 84"/>
                <a:gd name="T45" fmla="*/ 2147483647 h 67"/>
                <a:gd name="T46" fmla="*/ 2147483647 w 84"/>
                <a:gd name="T47" fmla="*/ 2147483647 h 67"/>
                <a:gd name="T48" fmla="*/ 2147483647 w 84"/>
                <a:gd name="T49" fmla="*/ 2147483647 h 67"/>
                <a:gd name="T50" fmla="*/ 2147483647 w 84"/>
                <a:gd name="T51" fmla="*/ 2147483647 h 67"/>
                <a:gd name="T52" fmla="*/ 2147483647 w 84"/>
                <a:gd name="T53" fmla="*/ 2147483647 h 67"/>
                <a:gd name="T54" fmla="*/ 2147483647 w 84"/>
                <a:gd name="T55" fmla="*/ 2147483647 h 67"/>
                <a:gd name="T56" fmla="*/ 2147483647 w 84"/>
                <a:gd name="T57" fmla="*/ 2147483647 h 67"/>
                <a:gd name="T58" fmla="*/ 2147483647 w 84"/>
                <a:gd name="T59" fmla="*/ 2147483647 h 67"/>
                <a:gd name="T60" fmla="*/ 2147483647 w 84"/>
                <a:gd name="T61" fmla="*/ 2147483647 h 67"/>
                <a:gd name="T62" fmla="*/ 2147483647 w 84"/>
                <a:gd name="T63" fmla="*/ 2147483647 h 67"/>
                <a:gd name="T64" fmla="*/ 2147483647 w 84"/>
                <a:gd name="T65" fmla="*/ 2147483647 h 67"/>
                <a:gd name="T66" fmla="*/ 2147483647 w 84"/>
                <a:gd name="T67" fmla="*/ 2147483647 h 67"/>
                <a:gd name="T68" fmla="*/ 2147483647 w 84"/>
                <a:gd name="T69" fmla="*/ 2147483647 h 67"/>
                <a:gd name="T70" fmla="*/ 2147483647 w 84"/>
                <a:gd name="T71" fmla="*/ 2147483647 h 67"/>
                <a:gd name="T72" fmla="*/ 2147483647 w 84"/>
                <a:gd name="T73" fmla="*/ 2147483647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4"/>
                <a:gd name="T112" fmla="*/ 0 h 67"/>
                <a:gd name="T113" fmla="*/ 84 w 84"/>
                <a:gd name="T114" fmla="*/ 67 h 6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4" h="67">
                  <a:moveTo>
                    <a:pt x="14" y="37"/>
                  </a:moveTo>
                  <a:lnTo>
                    <a:pt x="0" y="23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0" y="13"/>
                  </a:lnTo>
                  <a:lnTo>
                    <a:pt x="20" y="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1" y="5"/>
                  </a:lnTo>
                  <a:lnTo>
                    <a:pt x="36" y="5"/>
                  </a:lnTo>
                  <a:lnTo>
                    <a:pt x="41" y="9"/>
                  </a:lnTo>
                  <a:lnTo>
                    <a:pt x="50" y="10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61" y="2"/>
                  </a:lnTo>
                  <a:lnTo>
                    <a:pt x="67" y="7"/>
                  </a:lnTo>
                  <a:lnTo>
                    <a:pt x="67" y="14"/>
                  </a:lnTo>
                  <a:lnTo>
                    <a:pt x="69" y="19"/>
                  </a:lnTo>
                  <a:lnTo>
                    <a:pt x="75" y="25"/>
                  </a:lnTo>
                  <a:lnTo>
                    <a:pt x="77" y="39"/>
                  </a:lnTo>
                  <a:lnTo>
                    <a:pt x="80" y="49"/>
                  </a:lnTo>
                  <a:lnTo>
                    <a:pt x="83" y="57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75" y="63"/>
                  </a:lnTo>
                  <a:lnTo>
                    <a:pt x="67" y="57"/>
                  </a:lnTo>
                  <a:lnTo>
                    <a:pt x="55" y="57"/>
                  </a:lnTo>
                  <a:lnTo>
                    <a:pt x="58" y="48"/>
                  </a:lnTo>
                  <a:lnTo>
                    <a:pt x="55" y="40"/>
                  </a:lnTo>
                  <a:lnTo>
                    <a:pt x="50" y="37"/>
                  </a:lnTo>
                  <a:lnTo>
                    <a:pt x="42" y="36"/>
                  </a:lnTo>
                  <a:lnTo>
                    <a:pt x="31" y="39"/>
                  </a:lnTo>
                  <a:lnTo>
                    <a:pt x="28" y="43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14" y="3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5131146" y="4082014"/>
              <a:ext cx="120867" cy="138401"/>
            </a:xfrm>
            <a:custGeom>
              <a:avLst/>
              <a:gdLst>
                <a:gd name="T0" fmla="*/ 2147483647 w 74"/>
                <a:gd name="T1" fmla="*/ 2147483647 h 85"/>
                <a:gd name="T2" fmla="*/ 2147483647 w 74"/>
                <a:gd name="T3" fmla="*/ 2147483647 h 85"/>
                <a:gd name="T4" fmla="*/ 2147483647 w 74"/>
                <a:gd name="T5" fmla="*/ 2147483647 h 85"/>
                <a:gd name="T6" fmla="*/ 2147483647 w 74"/>
                <a:gd name="T7" fmla="*/ 2147483647 h 85"/>
                <a:gd name="T8" fmla="*/ 2147483647 w 74"/>
                <a:gd name="T9" fmla="*/ 2147483647 h 85"/>
                <a:gd name="T10" fmla="*/ 2147483647 w 74"/>
                <a:gd name="T11" fmla="*/ 2147483647 h 85"/>
                <a:gd name="T12" fmla="*/ 2147483647 w 74"/>
                <a:gd name="T13" fmla="*/ 2147483647 h 85"/>
                <a:gd name="T14" fmla="*/ 2147483647 w 74"/>
                <a:gd name="T15" fmla="*/ 2147483647 h 85"/>
                <a:gd name="T16" fmla="*/ 2147483647 w 74"/>
                <a:gd name="T17" fmla="*/ 2147483647 h 85"/>
                <a:gd name="T18" fmla="*/ 2147483647 w 74"/>
                <a:gd name="T19" fmla="*/ 2147483647 h 85"/>
                <a:gd name="T20" fmla="*/ 2147483647 w 74"/>
                <a:gd name="T21" fmla="*/ 2147483647 h 85"/>
                <a:gd name="T22" fmla="*/ 2147483647 w 74"/>
                <a:gd name="T23" fmla="*/ 2147483647 h 85"/>
                <a:gd name="T24" fmla="*/ 2147483647 w 74"/>
                <a:gd name="T25" fmla="*/ 2147483647 h 85"/>
                <a:gd name="T26" fmla="*/ 2147483647 w 74"/>
                <a:gd name="T27" fmla="*/ 2147483647 h 85"/>
                <a:gd name="T28" fmla="*/ 0 w 74"/>
                <a:gd name="T29" fmla="*/ 2147483647 h 85"/>
                <a:gd name="T30" fmla="*/ 2147483647 w 74"/>
                <a:gd name="T31" fmla="*/ 2147483647 h 85"/>
                <a:gd name="T32" fmla="*/ 2147483647 w 74"/>
                <a:gd name="T33" fmla="*/ 2147483647 h 85"/>
                <a:gd name="T34" fmla="*/ 2147483647 w 74"/>
                <a:gd name="T35" fmla="*/ 2147483647 h 85"/>
                <a:gd name="T36" fmla="*/ 2147483647 w 74"/>
                <a:gd name="T37" fmla="*/ 0 h 85"/>
                <a:gd name="T38" fmla="*/ 2147483647 w 74"/>
                <a:gd name="T39" fmla="*/ 2147483647 h 85"/>
                <a:gd name="T40" fmla="*/ 2147483647 w 74"/>
                <a:gd name="T41" fmla="*/ 2147483647 h 85"/>
                <a:gd name="T42" fmla="*/ 2147483647 w 74"/>
                <a:gd name="T43" fmla="*/ 2147483647 h 85"/>
                <a:gd name="T44" fmla="*/ 2147483647 w 74"/>
                <a:gd name="T45" fmla="*/ 0 h 85"/>
                <a:gd name="T46" fmla="*/ 2147483647 w 74"/>
                <a:gd name="T47" fmla="*/ 2147483647 h 85"/>
                <a:gd name="T48" fmla="*/ 2147483647 w 74"/>
                <a:gd name="T49" fmla="*/ 2147483647 h 85"/>
                <a:gd name="T50" fmla="*/ 2147483647 w 74"/>
                <a:gd name="T51" fmla="*/ 0 h 85"/>
                <a:gd name="T52" fmla="*/ 2147483647 w 74"/>
                <a:gd name="T53" fmla="*/ 2147483647 h 85"/>
                <a:gd name="T54" fmla="*/ 2147483647 w 74"/>
                <a:gd name="T55" fmla="*/ 2147483647 h 85"/>
                <a:gd name="T56" fmla="*/ 2147483647 w 74"/>
                <a:gd name="T57" fmla="*/ 2147483647 h 85"/>
                <a:gd name="T58" fmla="*/ 2147483647 w 74"/>
                <a:gd name="T59" fmla="*/ 2147483647 h 85"/>
                <a:gd name="T60" fmla="*/ 2147483647 w 74"/>
                <a:gd name="T61" fmla="*/ 2147483647 h 85"/>
                <a:gd name="T62" fmla="*/ 2147483647 w 74"/>
                <a:gd name="T63" fmla="*/ 2147483647 h 85"/>
                <a:gd name="T64" fmla="*/ 2147483647 w 74"/>
                <a:gd name="T65" fmla="*/ 2147483647 h 85"/>
                <a:gd name="T66" fmla="*/ 2147483647 w 74"/>
                <a:gd name="T67" fmla="*/ 2147483647 h 85"/>
                <a:gd name="T68" fmla="*/ 2147483647 w 74"/>
                <a:gd name="T69" fmla="*/ 2147483647 h 85"/>
                <a:gd name="T70" fmla="*/ 2147483647 w 74"/>
                <a:gd name="T71" fmla="*/ 2147483647 h 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"/>
                <a:gd name="T109" fmla="*/ 0 h 85"/>
                <a:gd name="T110" fmla="*/ 74 w 74"/>
                <a:gd name="T111" fmla="*/ 85 h 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" h="85">
                  <a:moveTo>
                    <a:pt x="37" y="81"/>
                  </a:moveTo>
                  <a:lnTo>
                    <a:pt x="39" y="74"/>
                  </a:lnTo>
                  <a:lnTo>
                    <a:pt x="38" y="65"/>
                  </a:lnTo>
                  <a:lnTo>
                    <a:pt x="35" y="60"/>
                  </a:lnTo>
                  <a:lnTo>
                    <a:pt x="28" y="62"/>
                  </a:lnTo>
                  <a:lnTo>
                    <a:pt x="22" y="57"/>
                  </a:lnTo>
                  <a:lnTo>
                    <a:pt x="23" y="48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5" y="42"/>
                  </a:lnTo>
                  <a:lnTo>
                    <a:pt x="9" y="45"/>
                  </a:lnTo>
                  <a:lnTo>
                    <a:pt x="9" y="35"/>
                  </a:lnTo>
                  <a:lnTo>
                    <a:pt x="5" y="26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1" y="6"/>
                  </a:lnTo>
                  <a:lnTo>
                    <a:pt x="9" y="8"/>
                  </a:lnTo>
                  <a:lnTo>
                    <a:pt x="18" y="4"/>
                  </a:lnTo>
                  <a:lnTo>
                    <a:pt x="23" y="0"/>
                  </a:lnTo>
                  <a:lnTo>
                    <a:pt x="26" y="3"/>
                  </a:lnTo>
                  <a:lnTo>
                    <a:pt x="30" y="6"/>
                  </a:lnTo>
                  <a:lnTo>
                    <a:pt x="33" y="3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3" y="3"/>
                  </a:lnTo>
                  <a:lnTo>
                    <a:pt x="59" y="0"/>
                  </a:lnTo>
                  <a:lnTo>
                    <a:pt x="66" y="3"/>
                  </a:lnTo>
                  <a:lnTo>
                    <a:pt x="66" y="8"/>
                  </a:lnTo>
                  <a:lnTo>
                    <a:pt x="72" y="27"/>
                  </a:lnTo>
                  <a:lnTo>
                    <a:pt x="70" y="40"/>
                  </a:lnTo>
                  <a:lnTo>
                    <a:pt x="66" y="53"/>
                  </a:lnTo>
                  <a:lnTo>
                    <a:pt x="66" y="62"/>
                  </a:lnTo>
                  <a:lnTo>
                    <a:pt x="68" y="72"/>
                  </a:lnTo>
                  <a:lnTo>
                    <a:pt x="73" y="84"/>
                  </a:lnTo>
                  <a:lnTo>
                    <a:pt x="58" y="75"/>
                  </a:lnTo>
                  <a:lnTo>
                    <a:pt x="37" y="8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5185731" y="4027433"/>
              <a:ext cx="105271" cy="54581"/>
            </a:xfrm>
            <a:custGeom>
              <a:avLst/>
              <a:gdLst>
                <a:gd name="T0" fmla="*/ 2147483647 w 65"/>
                <a:gd name="T1" fmla="*/ 2147483647 h 35"/>
                <a:gd name="T2" fmla="*/ 2147483647 w 65"/>
                <a:gd name="T3" fmla="*/ 2147483647 h 35"/>
                <a:gd name="T4" fmla="*/ 2147483647 w 65"/>
                <a:gd name="T5" fmla="*/ 2147483647 h 35"/>
                <a:gd name="T6" fmla="*/ 2147483647 w 65"/>
                <a:gd name="T7" fmla="*/ 2147483647 h 35"/>
                <a:gd name="T8" fmla="*/ 2147483647 w 65"/>
                <a:gd name="T9" fmla="*/ 2147483647 h 35"/>
                <a:gd name="T10" fmla="*/ 0 w 65"/>
                <a:gd name="T11" fmla="*/ 2147483647 h 35"/>
                <a:gd name="T12" fmla="*/ 2147483647 w 65"/>
                <a:gd name="T13" fmla="*/ 2147483647 h 35"/>
                <a:gd name="T14" fmla="*/ 2147483647 w 65"/>
                <a:gd name="T15" fmla="*/ 2147483647 h 35"/>
                <a:gd name="T16" fmla="*/ 2147483647 w 65"/>
                <a:gd name="T17" fmla="*/ 2147483647 h 35"/>
                <a:gd name="T18" fmla="*/ 2147483647 w 65"/>
                <a:gd name="T19" fmla="*/ 2147483647 h 35"/>
                <a:gd name="T20" fmla="*/ 2147483647 w 65"/>
                <a:gd name="T21" fmla="*/ 2147483647 h 35"/>
                <a:gd name="T22" fmla="*/ 2147483647 w 65"/>
                <a:gd name="T23" fmla="*/ 2147483647 h 35"/>
                <a:gd name="T24" fmla="*/ 2147483647 w 65"/>
                <a:gd name="T25" fmla="*/ 2147483647 h 35"/>
                <a:gd name="T26" fmla="*/ 2147483647 w 65"/>
                <a:gd name="T27" fmla="*/ 2147483647 h 35"/>
                <a:gd name="T28" fmla="*/ 2147483647 w 65"/>
                <a:gd name="T29" fmla="*/ 2147483647 h 35"/>
                <a:gd name="T30" fmla="*/ 2147483647 w 65"/>
                <a:gd name="T31" fmla="*/ 2147483647 h 35"/>
                <a:gd name="T32" fmla="*/ 2147483647 w 65"/>
                <a:gd name="T33" fmla="*/ 2147483647 h 35"/>
                <a:gd name="T34" fmla="*/ 2147483647 w 65"/>
                <a:gd name="T35" fmla="*/ 2147483647 h 35"/>
                <a:gd name="T36" fmla="*/ 2147483647 w 65"/>
                <a:gd name="T37" fmla="*/ 2147483647 h 35"/>
                <a:gd name="T38" fmla="*/ 2147483647 w 65"/>
                <a:gd name="T39" fmla="*/ 2147483647 h 35"/>
                <a:gd name="T40" fmla="*/ 2147483647 w 65"/>
                <a:gd name="T41" fmla="*/ 2147483647 h 35"/>
                <a:gd name="T42" fmla="*/ 2147483647 w 65"/>
                <a:gd name="T43" fmla="*/ 2147483647 h 35"/>
                <a:gd name="T44" fmla="*/ 2147483647 w 65"/>
                <a:gd name="T45" fmla="*/ 2147483647 h 35"/>
                <a:gd name="T46" fmla="*/ 2147483647 w 65"/>
                <a:gd name="T47" fmla="*/ 2147483647 h 35"/>
                <a:gd name="T48" fmla="*/ 2147483647 w 65"/>
                <a:gd name="T49" fmla="*/ 0 h 35"/>
                <a:gd name="T50" fmla="*/ 2147483647 w 65"/>
                <a:gd name="T51" fmla="*/ 2147483647 h 35"/>
                <a:gd name="T52" fmla="*/ 2147483647 w 65"/>
                <a:gd name="T53" fmla="*/ 2147483647 h 35"/>
                <a:gd name="T54" fmla="*/ 2147483647 w 65"/>
                <a:gd name="T55" fmla="*/ 2147483647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5"/>
                <a:gd name="T85" fmla="*/ 0 h 35"/>
                <a:gd name="T86" fmla="*/ 65 w 65"/>
                <a:gd name="T87" fmla="*/ 35 h 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5" h="35">
                  <a:moveTo>
                    <a:pt x="26" y="7"/>
                  </a:moveTo>
                  <a:lnTo>
                    <a:pt x="19" y="7"/>
                  </a:lnTo>
                  <a:lnTo>
                    <a:pt x="13" y="9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0" y="34"/>
                  </a:lnTo>
                  <a:lnTo>
                    <a:pt x="1" y="34"/>
                  </a:lnTo>
                  <a:lnTo>
                    <a:pt x="8" y="32"/>
                  </a:lnTo>
                  <a:lnTo>
                    <a:pt x="15" y="34"/>
                  </a:lnTo>
                  <a:lnTo>
                    <a:pt x="24" y="34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1" y="31"/>
                  </a:lnTo>
                  <a:lnTo>
                    <a:pt x="35" y="26"/>
                  </a:lnTo>
                  <a:lnTo>
                    <a:pt x="37" y="22"/>
                  </a:lnTo>
                  <a:lnTo>
                    <a:pt x="39" y="21"/>
                  </a:lnTo>
                  <a:lnTo>
                    <a:pt x="43" y="18"/>
                  </a:lnTo>
                  <a:lnTo>
                    <a:pt x="53" y="18"/>
                  </a:lnTo>
                  <a:lnTo>
                    <a:pt x="61" y="21"/>
                  </a:lnTo>
                  <a:lnTo>
                    <a:pt x="64" y="18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56" y="12"/>
                  </a:lnTo>
                  <a:lnTo>
                    <a:pt x="53" y="7"/>
                  </a:lnTo>
                  <a:lnTo>
                    <a:pt x="50" y="0"/>
                  </a:lnTo>
                  <a:lnTo>
                    <a:pt x="40" y="3"/>
                  </a:lnTo>
                  <a:lnTo>
                    <a:pt x="32" y="7"/>
                  </a:lnTo>
                  <a:lnTo>
                    <a:pt x="26" y="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5240316" y="4056674"/>
              <a:ext cx="44837" cy="167640"/>
            </a:xfrm>
            <a:custGeom>
              <a:avLst/>
              <a:gdLst>
                <a:gd name="T0" fmla="*/ 2147483647 w 26"/>
                <a:gd name="T1" fmla="*/ 0 h 102"/>
                <a:gd name="T2" fmla="*/ 2147483647 w 26"/>
                <a:gd name="T3" fmla="*/ 0 h 102"/>
                <a:gd name="T4" fmla="*/ 2147483647 w 26"/>
                <a:gd name="T5" fmla="*/ 2147483647 h 102"/>
                <a:gd name="T6" fmla="*/ 2147483647 w 26"/>
                <a:gd name="T7" fmla="*/ 2147483647 h 102"/>
                <a:gd name="T8" fmla="*/ 0 w 26"/>
                <a:gd name="T9" fmla="*/ 2147483647 h 102"/>
                <a:gd name="T10" fmla="*/ 0 w 26"/>
                <a:gd name="T11" fmla="*/ 2147483647 h 102"/>
                <a:gd name="T12" fmla="*/ 2147483647 w 26"/>
                <a:gd name="T13" fmla="*/ 2147483647 h 102"/>
                <a:gd name="T14" fmla="*/ 2147483647 w 26"/>
                <a:gd name="T15" fmla="*/ 2147483647 h 102"/>
                <a:gd name="T16" fmla="*/ 2147483647 w 26"/>
                <a:gd name="T17" fmla="*/ 2147483647 h 102"/>
                <a:gd name="T18" fmla="*/ 2147483647 w 26"/>
                <a:gd name="T19" fmla="*/ 2147483647 h 102"/>
                <a:gd name="T20" fmla="*/ 2147483647 w 26"/>
                <a:gd name="T21" fmla="*/ 2147483647 h 102"/>
                <a:gd name="T22" fmla="*/ 2147483647 w 26"/>
                <a:gd name="T23" fmla="*/ 2147483647 h 102"/>
                <a:gd name="T24" fmla="*/ 2147483647 w 26"/>
                <a:gd name="T25" fmla="*/ 2147483647 h 102"/>
                <a:gd name="T26" fmla="*/ 2147483647 w 26"/>
                <a:gd name="T27" fmla="*/ 2147483647 h 102"/>
                <a:gd name="T28" fmla="*/ 2147483647 w 26"/>
                <a:gd name="T29" fmla="*/ 2147483647 h 102"/>
                <a:gd name="T30" fmla="*/ 2147483647 w 26"/>
                <a:gd name="T31" fmla="*/ 2147483647 h 102"/>
                <a:gd name="T32" fmla="*/ 2147483647 w 26"/>
                <a:gd name="T33" fmla="*/ 2147483647 h 102"/>
                <a:gd name="T34" fmla="*/ 2147483647 w 26"/>
                <a:gd name="T35" fmla="*/ 2147483647 h 102"/>
                <a:gd name="T36" fmla="*/ 2147483647 w 26"/>
                <a:gd name="T37" fmla="*/ 2147483647 h 102"/>
                <a:gd name="T38" fmla="*/ 2147483647 w 26"/>
                <a:gd name="T39" fmla="*/ 2147483647 h 102"/>
                <a:gd name="T40" fmla="*/ 2147483647 w 26"/>
                <a:gd name="T41" fmla="*/ 0 h 102"/>
                <a:gd name="T42" fmla="*/ 2147483647 w 26"/>
                <a:gd name="T43" fmla="*/ 0 h 1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102"/>
                <a:gd name="T68" fmla="*/ 26 w 26"/>
                <a:gd name="T69" fmla="*/ 102 h 10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102">
                  <a:moveTo>
                    <a:pt x="10" y="0"/>
                  </a:moveTo>
                  <a:lnTo>
                    <a:pt x="6" y="0"/>
                  </a:lnTo>
                  <a:lnTo>
                    <a:pt x="3" y="6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17"/>
                  </a:lnTo>
                  <a:lnTo>
                    <a:pt x="3" y="26"/>
                  </a:lnTo>
                  <a:lnTo>
                    <a:pt x="5" y="35"/>
                  </a:lnTo>
                  <a:lnTo>
                    <a:pt x="5" y="55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7" y="100"/>
                  </a:lnTo>
                  <a:lnTo>
                    <a:pt x="21" y="101"/>
                  </a:lnTo>
                  <a:lnTo>
                    <a:pt x="22" y="101"/>
                  </a:lnTo>
                  <a:lnTo>
                    <a:pt x="24" y="84"/>
                  </a:lnTo>
                  <a:lnTo>
                    <a:pt x="25" y="70"/>
                  </a:lnTo>
                  <a:lnTo>
                    <a:pt x="25" y="5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19" y="8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5267608" y="4056674"/>
              <a:ext cx="38989" cy="167640"/>
            </a:xfrm>
            <a:custGeom>
              <a:avLst/>
              <a:gdLst>
                <a:gd name="T0" fmla="*/ 0 w 24"/>
                <a:gd name="T1" fmla="*/ 0 h 102"/>
                <a:gd name="T2" fmla="*/ 2147483647 w 24"/>
                <a:gd name="T3" fmla="*/ 2147483647 h 102"/>
                <a:gd name="T4" fmla="*/ 2147483647 w 24"/>
                <a:gd name="T5" fmla="*/ 2147483647 h 102"/>
                <a:gd name="T6" fmla="*/ 2147483647 w 24"/>
                <a:gd name="T7" fmla="*/ 2147483647 h 102"/>
                <a:gd name="T8" fmla="*/ 2147483647 w 24"/>
                <a:gd name="T9" fmla="*/ 2147483647 h 102"/>
                <a:gd name="T10" fmla="*/ 2147483647 w 24"/>
                <a:gd name="T11" fmla="*/ 2147483647 h 102"/>
                <a:gd name="T12" fmla="*/ 2147483647 w 24"/>
                <a:gd name="T13" fmla="*/ 2147483647 h 102"/>
                <a:gd name="T14" fmla="*/ 2147483647 w 24"/>
                <a:gd name="T15" fmla="*/ 2147483647 h 102"/>
                <a:gd name="T16" fmla="*/ 2147483647 w 24"/>
                <a:gd name="T17" fmla="*/ 2147483647 h 102"/>
                <a:gd name="T18" fmla="*/ 2147483647 w 24"/>
                <a:gd name="T19" fmla="*/ 2147483647 h 102"/>
                <a:gd name="T20" fmla="*/ 2147483647 w 24"/>
                <a:gd name="T21" fmla="*/ 2147483647 h 102"/>
                <a:gd name="T22" fmla="*/ 2147483647 w 24"/>
                <a:gd name="T23" fmla="*/ 2147483647 h 102"/>
                <a:gd name="T24" fmla="*/ 2147483647 w 24"/>
                <a:gd name="T25" fmla="*/ 2147483647 h 102"/>
                <a:gd name="T26" fmla="*/ 2147483647 w 24"/>
                <a:gd name="T27" fmla="*/ 2147483647 h 102"/>
                <a:gd name="T28" fmla="*/ 2147483647 w 24"/>
                <a:gd name="T29" fmla="*/ 2147483647 h 102"/>
                <a:gd name="T30" fmla="*/ 2147483647 w 24"/>
                <a:gd name="T31" fmla="*/ 2147483647 h 102"/>
                <a:gd name="T32" fmla="*/ 2147483647 w 24"/>
                <a:gd name="T33" fmla="*/ 2147483647 h 102"/>
                <a:gd name="T34" fmla="*/ 2147483647 w 24"/>
                <a:gd name="T35" fmla="*/ 2147483647 h 102"/>
                <a:gd name="T36" fmla="*/ 2147483647 w 24"/>
                <a:gd name="T37" fmla="*/ 2147483647 h 102"/>
                <a:gd name="T38" fmla="*/ 2147483647 w 24"/>
                <a:gd name="T39" fmla="*/ 2147483647 h 102"/>
                <a:gd name="T40" fmla="*/ 2147483647 w 24"/>
                <a:gd name="T41" fmla="*/ 2147483647 h 102"/>
                <a:gd name="T42" fmla="*/ 0 w 24"/>
                <a:gd name="T43" fmla="*/ 0 h 1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102"/>
                <a:gd name="T68" fmla="*/ 24 w 24"/>
                <a:gd name="T69" fmla="*/ 102 h 10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102">
                  <a:moveTo>
                    <a:pt x="0" y="0"/>
                  </a:moveTo>
                  <a:lnTo>
                    <a:pt x="11" y="3"/>
                  </a:lnTo>
                  <a:lnTo>
                    <a:pt x="11" y="8"/>
                  </a:lnTo>
                  <a:lnTo>
                    <a:pt x="15" y="11"/>
                  </a:lnTo>
                  <a:lnTo>
                    <a:pt x="18" y="20"/>
                  </a:lnTo>
                  <a:lnTo>
                    <a:pt x="20" y="33"/>
                  </a:lnTo>
                  <a:lnTo>
                    <a:pt x="22" y="60"/>
                  </a:lnTo>
                  <a:lnTo>
                    <a:pt x="23" y="77"/>
                  </a:lnTo>
                  <a:lnTo>
                    <a:pt x="22" y="88"/>
                  </a:lnTo>
                  <a:lnTo>
                    <a:pt x="20" y="91"/>
                  </a:lnTo>
                  <a:lnTo>
                    <a:pt x="15" y="91"/>
                  </a:lnTo>
                  <a:lnTo>
                    <a:pt x="12" y="97"/>
                  </a:lnTo>
                  <a:lnTo>
                    <a:pt x="7" y="101"/>
                  </a:lnTo>
                  <a:lnTo>
                    <a:pt x="8" y="101"/>
                  </a:lnTo>
                  <a:lnTo>
                    <a:pt x="11" y="76"/>
                  </a:lnTo>
                  <a:lnTo>
                    <a:pt x="10" y="55"/>
                  </a:lnTo>
                  <a:lnTo>
                    <a:pt x="10" y="39"/>
                  </a:lnTo>
                  <a:lnTo>
                    <a:pt x="8" y="26"/>
                  </a:lnTo>
                  <a:lnTo>
                    <a:pt x="7" y="26"/>
                  </a:lnTo>
                  <a:lnTo>
                    <a:pt x="5" y="9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5287103" y="4048876"/>
              <a:ext cx="60433" cy="161792"/>
            </a:xfrm>
            <a:custGeom>
              <a:avLst/>
              <a:gdLst>
                <a:gd name="T0" fmla="*/ 2147483647 w 37"/>
                <a:gd name="T1" fmla="*/ 2147483647 h 97"/>
                <a:gd name="T2" fmla="*/ 2147483647 w 37"/>
                <a:gd name="T3" fmla="*/ 2147483647 h 97"/>
                <a:gd name="T4" fmla="*/ 2147483647 w 37"/>
                <a:gd name="T5" fmla="*/ 2147483647 h 97"/>
                <a:gd name="T6" fmla="*/ 2147483647 w 37"/>
                <a:gd name="T7" fmla="*/ 2147483647 h 97"/>
                <a:gd name="T8" fmla="*/ 2147483647 w 37"/>
                <a:gd name="T9" fmla="*/ 2147483647 h 97"/>
                <a:gd name="T10" fmla="*/ 2147483647 w 37"/>
                <a:gd name="T11" fmla="*/ 2147483647 h 97"/>
                <a:gd name="T12" fmla="*/ 2147483647 w 37"/>
                <a:gd name="T13" fmla="*/ 2147483647 h 97"/>
                <a:gd name="T14" fmla="*/ 2147483647 w 37"/>
                <a:gd name="T15" fmla="*/ 2147483647 h 97"/>
                <a:gd name="T16" fmla="*/ 2147483647 w 37"/>
                <a:gd name="T17" fmla="*/ 2147483647 h 97"/>
                <a:gd name="T18" fmla="*/ 0 w 37"/>
                <a:gd name="T19" fmla="*/ 2147483647 h 97"/>
                <a:gd name="T20" fmla="*/ 0 w 37"/>
                <a:gd name="T21" fmla="*/ 2147483647 h 97"/>
                <a:gd name="T22" fmla="*/ 2147483647 w 37"/>
                <a:gd name="T23" fmla="*/ 2147483647 h 97"/>
                <a:gd name="T24" fmla="*/ 2147483647 w 37"/>
                <a:gd name="T25" fmla="*/ 0 h 97"/>
                <a:gd name="T26" fmla="*/ 2147483647 w 37"/>
                <a:gd name="T27" fmla="*/ 2147483647 h 97"/>
                <a:gd name="T28" fmla="*/ 2147483647 w 37"/>
                <a:gd name="T29" fmla="*/ 2147483647 h 97"/>
                <a:gd name="T30" fmla="*/ 2147483647 w 37"/>
                <a:gd name="T31" fmla="*/ 2147483647 h 97"/>
                <a:gd name="T32" fmla="*/ 2147483647 w 37"/>
                <a:gd name="T33" fmla="*/ 2147483647 h 97"/>
                <a:gd name="T34" fmla="*/ 2147483647 w 37"/>
                <a:gd name="T35" fmla="*/ 2147483647 h 97"/>
                <a:gd name="T36" fmla="*/ 2147483647 w 37"/>
                <a:gd name="T37" fmla="*/ 2147483647 h 97"/>
                <a:gd name="T38" fmla="*/ 2147483647 w 37"/>
                <a:gd name="T39" fmla="*/ 2147483647 h 97"/>
                <a:gd name="T40" fmla="*/ 2147483647 w 37"/>
                <a:gd name="T41" fmla="*/ 2147483647 h 97"/>
                <a:gd name="T42" fmla="*/ 2147483647 w 37"/>
                <a:gd name="T43" fmla="*/ 2147483647 h 97"/>
                <a:gd name="T44" fmla="*/ 2147483647 w 37"/>
                <a:gd name="T45" fmla="*/ 2147483647 h 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"/>
                <a:gd name="T70" fmla="*/ 0 h 97"/>
                <a:gd name="T71" fmla="*/ 37 w 37"/>
                <a:gd name="T72" fmla="*/ 97 h 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" h="97">
                  <a:moveTo>
                    <a:pt x="10" y="96"/>
                  </a:moveTo>
                  <a:lnTo>
                    <a:pt x="10" y="95"/>
                  </a:lnTo>
                  <a:lnTo>
                    <a:pt x="12" y="87"/>
                  </a:lnTo>
                  <a:lnTo>
                    <a:pt x="12" y="47"/>
                  </a:lnTo>
                  <a:lnTo>
                    <a:pt x="10" y="38"/>
                  </a:lnTo>
                  <a:lnTo>
                    <a:pt x="10" y="32"/>
                  </a:lnTo>
                  <a:lnTo>
                    <a:pt x="8" y="23"/>
                  </a:lnTo>
                  <a:lnTo>
                    <a:pt x="5" y="18"/>
                  </a:lnTo>
                  <a:lnTo>
                    <a:pt x="2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0" y="5"/>
                  </a:lnTo>
                  <a:lnTo>
                    <a:pt x="13" y="0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31" y="14"/>
                  </a:lnTo>
                  <a:lnTo>
                    <a:pt x="36" y="23"/>
                  </a:lnTo>
                  <a:lnTo>
                    <a:pt x="36" y="32"/>
                  </a:lnTo>
                  <a:lnTo>
                    <a:pt x="32" y="46"/>
                  </a:lnTo>
                  <a:lnTo>
                    <a:pt x="29" y="59"/>
                  </a:lnTo>
                  <a:lnTo>
                    <a:pt x="29" y="92"/>
                  </a:lnTo>
                  <a:lnTo>
                    <a:pt x="10" y="95"/>
                  </a:lnTo>
                  <a:lnTo>
                    <a:pt x="10" y="9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5060965" y="3522564"/>
              <a:ext cx="220289" cy="202728"/>
            </a:xfrm>
            <a:custGeom>
              <a:avLst/>
              <a:gdLst>
                <a:gd name="T0" fmla="*/ 0 w 137"/>
                <a:gd name="T1" fmla="*/ 2147483647 h 123"/>
                <a:gd name="T2" fmla="*/ 2147483647 w 137"/>
                <a:gd name="T3" fmla="*/ 2147483647 h 123"/>
                <a:gd name="T4" fmla="*/ 2147483647 w 137"/>
                <a:gd name="T5" fmla="*/ 2147483647 h 123"/>
                <a:gd name="T6" fmla="*/ 2147483647 w 137"/>
                <a:gd name="T7" fmla="*/ 2147483647 h 123"/>
                <a:gd name="T8" fmla="*/ 2147483647 w 137"/>
                <a:gd name="T9" fmla="*/ 2147483647 h 123"/>
                <a:gd name="T10" fmla="*/ 2147483647 w 137"/>
                <a:gd name="T11" fmla="*/ 2147483647 h 123"/>
                <a:gd name="T12" fmla="*/ 2147483647 w 137"/>
                <a:gd name="T13" fmla="*/ 2147483647 h 123"/>
                <a:gd name="T14" fmla="*/ 2147483647 w 137"/>
                <a:gd name="T15" fmla="*/ 2147483647 h 123"/>
                <a:gd name="T16" fmla="*/ 2147483647 w 137"/>
                <a:gd name="T17" fmla="*/ 2147483647 h 123"/>
                <a:gd name="T18" fmla="*/ 2147483647 w 137"/>
                <a:gd name="T19" fmla="*/ 2147483647 h 123"/>
                <a:gd name="T20" fmla="*/ 2147483647 w 137"/>
                <a:gd name="T21" fmla="*/ 2147483647 h 123"/>
                <a:gd name="T22" fmla="*/ 2147483647 w 137"/>
                <a:gd name="T23" fmla="*/ 2147483647 h 123"/>
                <a:gd name="T24" fmla="*/ 2147483647 w 137"/>
                <a:gd name="T25" fmla="*/ 2147483647 h 123"/>
                <a:gd name="T26" fmla="*/ 2147483647 w 137"/>
                <a:gd name="T27" fmla="*/ 2147483647 h 123"/>
                <a:gd name="T28" fmla="*/ 2147483647 w 137"/>
                <a:gd name="T29" fmla="*/ 2147483647 h 123"/>
                <a:gd name="T30" fmla="*/ 2147483647 w 137"/>
                <a:gd name="T31" fmla="*/ 0 h 123"/>
                <a:gd name="T32" fmla="*/ 2147483647 w 137"/>
                <a:gd name="T33" fmla="*/ 2147483647 h 123"/>
                <a:gd name="T34" fmla="*/ 2147483647 w 137"/>
                <a:gd name="T35" fmla="*/ 2147483647 h 123"/>
                <a:gd name="T36" fmla="*/ 2147483647 w 137"/>
                <a:gd name="T37" fmla="*/ 2147483647 h 123"/>
                <a:gd name="T38" fmla="*/ 2147483647 w 137"/>
                <a:gd name="T39" fmla="*/ 2147483647 h 123"/>
                <a:gd name="T40" fmla="*/ 2147483647 w 137"/>
                <a:gd name="T41" fmla="*/ 2147483647 h 123"/>
                <a:gd name="T42" fmla="*/ 2147483647 w 137"/>
                <a:gd name="T43" fmla="*/ 2147483647 h 123"/>
                <a:gd name="T44" fmla="*/ 2147483647 w 137"/>
                <a:gd name="T45" fmla="*/ 2147483647 h 123"/>
                <a:gd name="T46" fmla="*/ 2147483647 w 137"/>
                <a:gd name="T47" fmla="*/ 2147483647 h 123"/>
                <a:gd name="T48" fmla="*/ 2147483647 w 137"/>
                <a:gd name="T49" fmla="*/ 2147483647 h 123"/>
                <a:gd name="T50" fmla="*/ 2147483647 w 137"/>
                <a:gd name="T51" fmla="*/ 2147483647 h 123"/>
                <a:gd name="T52" fmla="*/ 2147483647 w 137"/>
                <a:gd name="T53" fmla="*/ 2147483647 h 123"/>
                <a:gd name="T54" fmla="*/ 2147483647 w 137"/>
                <a:gd name="T55" fmla="*/ 2147483647 h 123"/>
                <a:gd name="T56" fmla="*/ 2147483647 w 137"/>
                <a:gd name="T57" fmla="*/ 2147483647 h 123"/>
                <a:gd name="T58" fmla="*/ 2147483647 w 137"/>
                <a:gd name="T59" fmla="*/ 2147483647 h 123"/>
                <a:gd name="T60" fmla="*/ 2147483647 w 137"/>
                <a:gd name="T61" fmla="*/ 2147483647 h 123"/>
                <a:gd name="T62" fmla="*/ 2147483647 w 137"/>
                <a:gd name="T63" fmla="*/ 2147483647 h 123"/>
                <a:gd name="T64" fmla="*/ 2147483647 w 137"/>
                <a:gd name="T65" fmla="*/ 2147483647 h 123"/>
                <a:gd name="T66" fmla="*/ 2147483647 w 137"/>
                <a:gd name="T67" fmla="*/ 2147483647 h 123"/>
                <a:gd name="T68" fmla="*/ 2147483647 w 137"/>
                <a:gd name="T69" fmla="*/ 2147483647 h 123"/>
                <a:gd name="T70" fmla="*/ 2147483647 w 137"/>
                <a:gd name="T71" fmla="*/ 2147483647 h 123"/>
                <a:gd name="T72" fmla="*/ 2147483647 w 137"/>
                <a:gd name="T73" fmla="*/ 2147483647 h 123"/>
                <a:gd name="T74" fmla="*/ 0 w 137"/>
                <a:gd name="T75" fmla="*/ 2147483647 h 1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7"/>
                <a:gd name="T115" fmla="*/ 0 h 123"/>
                <a:gd name="T116" fmla="*/ 137 w 137"/>
                <a:gd name="T117" fmla="*/ 123 h 1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7" h="123">
                  <a:moveTo>
                    <a:pt x="0" y="116"/>
                  </a:moveTo>
                  <a:lnTo>
                    <a:pt x="1" y="115"/>
                  </a:lnTo>
                  <a:lnTo>
                    <a:pt x="1" y="113"/>
                  </a:lnTo>
                  <a:lnTo>
                    <a:pt x="11" y="107"/>
                  </a:lnTo>
                  <a:lnTo>
                    <a:pt x="17" y="103"/>
                  </a:lnTo>
                  <a:lnTo>
                    <a:pt x="23" y="98"/>
                  </a:lnTo>
                  <a:lnTo>
                    <a:pt x="31" y="91"/>
                  </a:lnTo>
                  <a:lnTo>
                    <a:pt x="39" y="78"/>
                  </a:lnTo>
                  <a:lnTo>
                    <a:pt x="39" y="68"/>
                  </a:lnTo>
                  <a:lnTo>
                    <a:pt x="43" y="59"/>
                  </a:lnTo>
                  <a:lnTo>
                    <a:pt x="48" y="53"/>
                  </a:lnTo>
                  <a:lnTo>
                    <a:pt x="51" y="46"/>
                  </a:lnTo>
                  <a:lnTo>
                    <a:pt x="56" y="37"/>
                  </a:lnTo>
                  <a:lnTo>
                    <a:pt x="67" y="29"/>
                  </a:lnTo>
                  <a:lnTo>
                    <a:pt x="67" y="14"/>
                  </a:lnTo>
                  <a:lnTo>
                    <a:pt x="71" y="0"/>
                  </a:lnTo>
                  <a:lnTo>
                    <a:pt x="84" y="9"/>
                  </a:lnTo>
                  <a:lnTo>
                    <a:pt x="96" y="11"/>
                  </a:lnTo>
                  <a:lnTo>
                    <a:pt x="106" y="13"/>
                  </a:lnTo>
                  <a:lnTo>
                    <a:pt x="116" y="13"/>
                  </a:lnTo>
                  <a:lnTo>
                    <a:pt x="124" y="16"/>
                  </a:lnTo>
                  <a:lnTo>
                    <a:pt x="125" y="23"/>
                  </a:lnTo>
                  <a:lnTo>
                    <a:pt x="128" y="37"/>
                  </a:lnTo>
                  <a:lnTo>
                    <a:pt x="128" y="46"/>
                  </a:lnTo>
                  <a:lnTo>
                    <a:pt x="128" y="44"/>
                  </a:lnTo>
                  <a:lnTo>
                    <a:pt x="136" y="51"/>
                  </a:lnTo>
                  <a:lnTo>
                    <a:pt x="136" y="53"/>
                  </a:lnTo>
                  <a:lnTo>
                    <a:pt x="128" y="51"/>
                  </a:lnTo>
                  <a:lnTo>
                    <a:pt x="122" y="53"/>
                  </a:lnTo>
                  <a:lnTo>
                    <a:pt x="119" y="55"/>
                  </a:lnTo>
                  <a:lnTo>
                    <a:pt x="117" y="60"/>
                  </a:lnTo>
                  <a:lnTo>
                    <a:pt x="116" y="72"/>
                  </a:lnTo>
                  <a:lnTo>
                    <a:pt x="71" y="88"/>
                  </a:lnTo>
                  <a:lnTo>
                    <a:pt x="58" y="94"/>
                  </a:lnTo>
                  <a:lnTo>
                    <a:pt x="51" y="102"/>
                  </a:lnTo>
                  <a:lnTo>
                    <a:pt x="41" y="106"/>
                  </a:lnTo>
                  <a:lnTo>
                    <a:pt x="46" y="122"/>
                  </a:lnTo>
                  <a:lnTo>
                    <a:pt x="0" y="1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5425514" y="3491375"/>
              <a:ext cx="77979" cy="175437"/>
            </a:xfrm>
            <a:custGeom>
              <a:avLst/>
              <a:gdLst>
                <a:gd name="T0" fmla="*/ 2147483647 w 48"/>
                <a:gd name="T1" fmla="*/ 2147483647 h 108"/>
                <a:gd name="T2" fmla="*/ 2147483647 w 48"/>
                <a:gd name="T3" fmla="*/ 2147483647 h 108"/>
                <a:gd name="T4" fmla="*/ 2147483647 w 48"/>
                <a:gd name="T5" fmla="*/ 2147483647 h 108"/>
                <a:gd name="T6" fmla="*/ 2147483647 w 48"/>
                <a:gd name="T7" fmla="*/ 2147483647 h 108"/>
                <a:gd name="T8" fmla="*/ 2147483647 w 48"/>
                <a:gd name="T9" fmla="*/ 2147483647 h 108"/>
                <a:gd name="T10" fmla="*/ 2147483647 w 48"/>
                <a:gd name="T11" fmla="*/ 2147483647 h 108"/>
                <a:gd name="T12" fmla="*/ 2147483647 w 48"/>
                <a:gd name="T13" fmla="*/ 2147483647 h 108"/>
                <a:gd name="T14" fmla="*/ 0 w 48"/>
                <a:gd name="T15" fmla="*/ 2147483647 h 108"/>
                <a:gd name="T16" fmla="*/ 2147483647 w 48"/>
                <a:gd name="T17" fmla="*/ 2147483647 h 108"/>
                <a:gd name="T18" fmla="*/ 2147483647 w 48"/>
                <a:gd name="T19" fmla="*/ 2147483647 h 108"/>
                <a:gd name="T20" fmla="*/ 2147483647 w 48"/>
                <a:gd name="T21" fmla="*/ 2147483647 h 108"/>
                <a:gd name="T22" fmla="*/ 2147483647 w 48"/>
                <a:gd name="T23" fmla="*/ 2147483647 h 108"/>
                <a:gd name="T24" fmla="*/ 2147483647 w 48"/>
                <a:gd name="T25" fmla="*/ 2147483647 h 108"/>
                <a:gd name="T26" fmla="*/ 2147483647 w 48"/>
                <a:gd name="T27" fmla="*/ 2147483647 h 108"/>
                <a:gd name="T28" fmla="*/ 2147483647 w 48"/>
                <a:gd name="T29" fmla="*/ 2147483647 h 108"/>
                <a:gd name="T30" fmla="*/ 2147483647 w 48"/>
                <a:gd name="T31" fmla="*/ 2147483647 h 108"/>
                <a:gd name="T32" fmla="*/ 2147483647 w 48"/>
                <a:gd name="T33" fmla="*/ 2147483647 h 108"/>
                <a:gd name="T34" fmla="*/ 2147483647 w 48"/>
                <a:gd name="T35" fmla="*/ 2147483647 h 108"/>
                <a:gd name="T36" fmla="*/ 2147483647 w 48"/>
                <a:gd name="T37" fmla="*/ 2147483647 h 108"/>
                <a:gd name="T38" fmla="*/ 2147483647 w 48"/>
                <a:gd name="T39" fmla="*/ 2147483647 h 108"/>
                <a:gd name="T40" fmla="*/ 2147483647 w 48"/>
                <a:gd name="T41" fmla="*/ 2147483647 h 108"/>
                <a:gd name="T42" fmla="*/ 2147483647 w 48"/>
                <a:gd name="T43" fmla="*/ 2147483647 h 108"/>
                <a:gd name="T44" fmla="*/ 2147483647 w 48"/>
                <a:gd name="T45" fmla="*/ 2147483647 h 108"/>
                <a:gd name="T46" fmla="*/ 2147483647 w 48"/>
                <a:gd name="T47" fmla="*/ 2147483647 h 108"/>
                <a:gd name="T48" fmla="*/ 2147483647 w 48"/>
                <a:gd name="T49" fmla="*/ 2147483647 h 108"/>
                <a:gd name="T50" fmla="*/ 2147483647 w 48"/>
                <a:gd name="T51" fmla="*/ 2147483647 h 108"/>
                <a:gd name="T52" fmla="*/ 2147483647 w 48"/>
                <a:gd name="T53" fmla="*/ 2147483647 h 108"/>
                <a:gd name="T54" fmla="*/ 2147483647 w 48"/>
                <a:gd name="T55" fmla="*/ 2147483647 h 108"/>
                <a:gd name="T56" fmla="*/ 2147483647 w 48"/>
                <a:gd name="T57" fmla="*/ 2147483647 h 108"/>
                <a:gd name="T58" fmla="*/ 2147483647 w 48"/>
                <a:gd name="T59" fmla="*/ 2147483647 h 108"/>
                <a:gd name="T60" fmla="*/ 2147483647 w 48"/>
                <a:gd name="T61" fmla="*/ 2147483647 h 108"/>
                <a:gd name="T62" fmla="*/ 2147483647 w 48"/>
                <a:gd name="T63" fmla="*/ 2147483647 h 108"/>
                <a:gd name="T64" fmla="*/ 2147483647 w 48"/>
                <a:gd name="T65" fmla="*/ 2147483647 h 108"/>
                <a:gd name="T66" fmla="*/ 2147483647 w 48"/>
                <a:gd name="T67" fmla="*/ 2147483647 h 108"/>
                <a:gd name="T68" fmla="*/ 2147483647 w 48"/>
                <a:gd name="T69" fmla="*/ 2147483647 h 108"/>
                <a:gd name="T70" fmla="*/ 2147483647 w 48"/>
                <a:gd name="T71" fmla="*/ 2147483647 h 108"/>
                <a:gd name="T72" fmla="*/ 2147483647 w 48"/>
                <a:gd name="T73" fmla="*/ 2147483647 h 108"/>
                <a:gd name="T74" fmla="*/ 2147483647 w 48"/>
                <a:gd name="T75" fmla="*/ 2147483647 h 108"/>
                <a:gd name="T76" fmla="*/ 2147483647 w 48"/>
                <a:gd name="T77" fmla="*/ 2147483647 h 108"/>
                <a:gd name="T78" fmla="*/ 2147483647 w 48"/>
                <a:gd name="T79" fmla="*/ 0 h 108"/>
                <a:gd name="T80" fmla="*/ 2147483647 w 48"/>
                <a:gd name="T81" fmla="*/ 2147483647 h 108"/>
                <a:gd name="T82" fmla="*/ 2147483647 w 48"/>
                <a:gd name="T83" fmla="*/ 2147483647 h 108"/>
                <a:gd name="T84" fmla="*/ 2147483647 w 48"/>
                <a:gd name="T85" fmla="*/ 2147483647 h 1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"/>
                <a:gd name="T130" fmla="*/ 0 h 108"/>
                <a:gd name="T131" fmla="*/ 48 w 48"/>
                <a:gd name="T132" fmla="*/ 108 h 1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" h="108">
                  <a:moveTo>
                    <a:pt x="10" y="13"/>
                  </a:moveTo>
                  <a:lnTo>
                    <a:pt x="8" y="18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7" y="28"/>
                  </a:lnTo>
                  <a:lnTo>
                    <a:pt x="5" y="36"/>
                  </a:lnTo>
                  <a:lnTo>
                    <a:pt x="2" y="38"/>
                  </a:lnTo>
                  <a:lnTo>
                    <a:pt x="0" y="43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5" y="56"/>
                  </a:lnTo>
                  <a:lnTo>
                    <a:pt x="8" y="61"/>
                  </a:lnTo>
                  <a:lnTo>
                    <a:pt x="12" y="61"/>
                  </a:lnTo>
                  <a:lnTo>
                    <a:pt x="12" y="65"/>
                  </a:lnTo>
                  <a:lnTo>
                    <a:pt x="13" y="72"/>
                  </a:lnTo>
                  <a:lnTo>
                    <a:pt x="15" y="85"/>
                  </a:lnTo>
                  <a:lnTo>
                    <a:pt x="18" y="98"/>
                  </a:lnTo>
                  <a:lnTo>
                    <a:pt x="21" y="107"/>
                  </a:lnTo>
                  <a:lnTo>
                    <a:pt x="29" y="101"/>
                  </a:lnTo>
                  <a:lnTo>
                    <a:pt x="34" y="95"/>
                  </a:lnTo>
                  <a:lnTo>
                    <a:pt x="37" y="87"/>
                  </a:lnTo>
                  <a:lnTo>
                    <a:pt x="36" y="81"/>
                  </a:lnTo>
                  <a:lnTo>
                    <a:pt x="37" y="78"/>
                  </a:lnTo>
                  <a:lnTo>
                    <a:pt x="42" y="76"/>
                  </a:lnTo>
                  <a:lnTo>
                    <a:pt x="42" y="64"/>
                  </a:lnTo>
                  <a:lnTo>
                    <a:pt x="40" y="58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4" y="43"/>
                  </a:lnTo>
                  <a:lnTo>
                    <a:pt x="45" y="43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39" y="33"/>
                  </a:lnTo>
                  <a:lnTo>
                    <a:pt x="40" y="28"/>
                  </a:lnTo>
                  <a:lnTo>
                    <a:pt x="44" y="22"/>
                  </a:lnTo>
                  <a:lnTo>
                    <a:pt x="47" y="20"/>
                  </a:lnTo>
                  <a:lnTo>
                    <a:pt x="45" y="18"/>
                  </a:lnTo>
                  <a:lnTo>
                    <a:pt x="42" y="12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3" y="3"/>
                  </a:lnTo>
                  <a:lnTo>
                    <a:pt x="18" y="3"/>
                  </a:lnTo>
                  <a:lnTo>
                    <a:pt x="10" y="1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5458655" y="3590789"/>
              <a:ext cx="296318" cy="321636"/>
            </a:xfrm>
            <a:custGeom>
              <a:avLst/>
              <a:gdLst>
                <a:gd name="T0" fmla="*/ 2147483647 w 182"/>
                <a:gd name="T1" fmla="*/ 2147483647 h 197"/>
                <a:gd name="T2" fmla="*/ 2147483647 w 182"/>
                <a:gd name="T3" fmla="*/ 2147483647 h 197"/>
                <a:gd name="T4" fmla="*/ 2147483647 w 182"/>
                <a:gd name="T5" fmla="*/ 2147483647 h 197"/>
                <a:gd name="T6" fmla="*/ 2147483647 w 182"/>
                <a:gd name="T7" fmla="*/ 2147483647 h 197"/>
                <a:gd name="T8" fmla="*/ 2147483647 w 182"/>
                <a:gd name="T9" fmla="*/ 2147483647 h 197"/>
                <a:gd name="T10" fmla="*/ 2147483647 w 182"/>
                <a:gd name="T11" fmla="*/ 2147483647 h 197"/>
                <a:gd name="T12" fmla="*/ 2147483647 w 182"/>
                <a:gd name="T13" fmla="*/ 2147483647 h 197"/>
                <a:gd name="T14" fmla="*/ 2147483647 w 182"/>
                <a:gd name="T15" fmla="*/ 2147483647 h 197"/>
                <a:gd name="T16" fmla="*/ 2147483647 w 182"/>
                <a:gd name="T17" fmla="*/ 2147483647 h 197"/>
                <a:gd name="T18" fmla="*/ 2147483647 w 182"/>
                <a:gd name="T19" fmla="*/ 2147483647 h 197"/>
                <a:gd name="T20" fmla="*/ 2147483647 w 182"/>
                <a:gd name="T21" fmla="*/ 2147483647 h 197"/>
                <a:gd name="T22" fmla="*/ 2147483647 w 182"/>
                <a:gd name="T23" fmla="*/ 2147483647 h 197"/>
                <a:gd name="T24" fmla="*/ 2147483647 w 182"/>
                <a:gd name="T25" fmla="*/ 2147483647 h 197"/>
                <a:gd name="T26" fmla="*/ 2147483647 w 182"/>
                <a:gd name="T27" fmla="*/ 2147483647 h 197"/>
                <a:gd name="T28" fmla="*/ 2147483647 w 182"/>
                <a:gd name="T29" fmla="*/ 2147483647 h 197"/>
                <a:gd name="T30" fmla="*/ 2147483647 w 182"/>
                <a:gd name="T31" fmla="*/ 2147483647 h 197"/>
                <a:gd name="T32" fmla="*/ 2147483647 w 182"/>
                <a:gd name="T33" fmla="*/ 2147483647 h 197"/>
                <a:gd name="T34" fmla="*/ 2147483647 w 182"/>
                <a:gd name="T35" fmla="*/ 2147483647 h 197"/>
                <a:gd name="T36" fmla="*/ 2147483647 w 182"/>
                <a:gd name="T37" fmla="*/ 2147483647 h 197"/>
                <a:gd name="T38" fmla="*/ 2147483647 w 182"/>
                <a:gd name="T39" fmla="*/ 2147483647 h 197"/>
                <a:gd name="T40" fmla="*/ 2147483647 w 182"/>
                <a:gd name="T41" fmla="*/ 2147483647 h 197"/>
                <a:gd name="T42" fmla="*/ 2147483647 w 182"/>
                <a:gd name="T43" fmla="*/ 2147483647 h 197"/>
                <a:gd name="T44" fmla="*/ 2147483647 w 182"/>
                <a:gd name="T45" fmla="*/ 2147483647 h 197"/>
                <a:gd name="T46" fmla="*/ 2147483647 w 182"/>
                <a:gd name="T47" fmla="*/ 2147483647 h 197"/>
                <a:gd name="T48" fmla="*/ 2147483647 w 182"/>
                <a:gd name="T49" fmla="*/ 2147483647 h 197"/>
                <a:gd name="T50" fmla="*/ 2147483647 w 182"/>
                <a:gd name="T51" fmla="*/ 2147483647 h 197"/>
                <a:gd name="T52" fmla="*/ 2147483647 w 182"/>
                <a:gd name="T53" fmla="*/ 2147483647 h 197"/>
                <a:gd name="T54" fmla="*/ 2147483647 w 182"/>
                <a:gd name="T55" fmla="*/ 2147483647 h 197"/>
                <a:gd name="T56" fmla="*/ 2147483647 w 182"/>
                <a:gd name="T57" fmla="*/ 0 h 197"/>
                <a:gd name="T58" fmla="*/ 2147483647 w 182"/>
                <a:gd name="T59" fmla="*/ 2147483647 h 197"/>
                <a:gd name="T60" fmla="*/ 2147483647 w 182"/>
                <a:gd name="T61" fmla="*/ 2147483647 h 197"/>
                <a:gd name="T62" fmla="*/ 2147483647 w 182"/>
                <a:gd name="T63" fmla="*/ 2147483647 h 197"/>
                <a:gd name="T64" fmla="*/ 2147483647 w 182"/>
                <a:gd name="T65" fmla="*/ 2147483647 h 197"/>
                <a:gd name="T66" fmla="*/ 2147483647 w 182"/>
                <a:gd name="T67" fmla="*/ 2147483647 h 197"/>
                <a:gd name="T68" fmla="*/ 2147483647 w 182"/>
                <a:gd name="T69" fmla="*/ 2147483647 h 197"/>
                <a:gd name="T70" fmla="*/ 2147483647 w 182"/>
                <a:gd name="T71" fmla="*/ 2147483647 h 197"/>
                <a:gd name="T72" fmla="*/ 2147483647 w 182"/>
                <a:gd name="T73" fmla="*/ 2147483647 h 197"/>
                <a:gd name="T74" fmla="*/ 2147483647 w 182"/>
                <a:gd name="T75" fmla="*/ 2147483647 h 197"/>
                <a:gd name="T76" fmla="*/ 0 w 182"/>
                <a:gd name="T77" fmla="*/ 2147483647 h 197"/>
                <a:gd name="T78" fmla="*/ 2147483647 w 182"/>
                <a:gd name="T79" fmla="*/ 2147483647 h 197"/>
                <a:gd name="T80" fmla="*/ 2147483647 w 182"/>
                <a:gd name="T81" fmla="*/ 2147483647 h 197"/>
                <a:gd name="T82" fmla="*/ 2147483647 w 182"/>
                <a:gd name="T83" fmla="*/ 2147483647 h 197"/>
                <a:gd name="T84" fmla="*/ 2147483647 w 182"/>
                <a:gd name="T85" fmla="*/ 2147483647 h 197"/>
                <a:gd name="T86" fmla="*/ 2147483647 w 182"/>
                <a:gd name="T87" fmla="*/ 2147483647 h 197"/>
                <a:gd name="T88" fmla="*/ 2147483647 w 182"/>
                <a:gd name="T89" fmla="*/ 2147483647 h 197"/>
                <a:gd name="T90" fmla="*/ 2147483647 w 182"/>
                <a:gd name="T91" fmla="*/ 2147483647 h 197"/>
                <a:gd name="T92" fmla="*/ 2147483647 w 182"/>
                <a:gd name="T93" fmla="*/ 2147483647 h 197"/>
                <a:gd name="T94" fmla="*/ 2147483647 w 182"/>
                <a:gd name="T95" fmla="*/ 2147483647 h 197"/>
                <a:gd name="T96" fmla="*/ 2147483647 w 182"/>
                <a:gd name="T97" fmla="*/ 2147483647 h 197"/>
                <a:gd name="T98" fmla="*/ 2147483647 w 182"/>
                <a:gd name="T99" fmla="*/ 2147483647 h 197"/>
                <a:gd name="T100" fmla="*/ 2147483647 w 182"/>
                <a:gd name="T101" fmla="*/ 2147483647 h 197"/>
                <a:gd name="T102" fmla="*/ 2147483647 w 182"/>
                <a:gd name="T103" fmla="*/ 2147483647 h 197"/>
                <a:gd name="T104" fmla="*/ 2147483647 w 182"/>
                <a:gd name="T105" fmla="*/ 2147483647 h 197"/>
                <a:gd name="T106" fmla="*/ 2147483647 w 182"/>
                <a:gd name="T107" fmla="*/ 2147483647 h 197"/>
                <a:gd name="T108" fmla="*/ 2147483647 w 182"/>
                <a:gd name="T109" fmla="*/ 2147483647 h 197"/>
                <a:gd name="T110" fmla="*/ 2147483647 w 182"/>
                <a:gd name="T111" fmla="*/ 2147483647 h 197"/>
                <a:gd name="T112" fmla="*/ 2147483647 w 182"/>
                <a:gd name="T113" fmla="*/ 2147483647 h 197"/>
                <a:gd name="T114" fmla="*/ 2147483647 w 182"/>
                <a:gd name="T115" fmla="*/ 2147483647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2"/>
                <a:gd name="T175" fmla="*/ 0 h 197"/>
                <a:gd name="T176" fmla="*/ 182 w 182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2" h="197">
                  <a:moveTo>
                    <a:pt x="181" y="35"/>
                  </a:moveTo>
                  <a:lnTo>
                    <a:pt x="175" y="32"/>
                  </a:lnTo>
                  <a:lnTo>
                    <a:pt x="177" y="32"/>
                  </a:lnTo>
                  <a:lnTo>
                    <a:pt x="168" y="26"/>
                  </a:lnTo>
                  <a:lnTo>
                    <a:pt x="161" y="25"/>
                  </a:lnTo>
                  <a:lnTo>
                    <a:pt x="152" y="20"/>
                  </a:lnTo>
                  <a:lnTo>
                    <a:pt x="138" y="22"/>
                  </a:lnTo>
                  <a:lnTo>
                    <a:pt x="126" y="25"/>
                  </a:lnTo>
                  <a:lnTo>
                    <a:pt x="122" y="28"/>
                  </a:lnTo>
                  <a:lnTo>
                    <a:pt x="121" y="32"/>
                  </a:lnTo>
                  <a:lnTo>
                    <a:pt x="121" y="38"/>
                  </a:lnTo>
                  <a:lnTo>
                    <a:pt x="124" y="45"/>
                  </a:lnTo>
                  <a:lnTo>
                    <a:pt x="124" y="51"/>
                  </a:lnTo>
                  <a:lnTo>
                    <a:pt x="121" y="53"/>
                  </a:lnTo>
                  <a:lnTo>
                    <a:pt x="112" y="55"/>
                  </a:lnTo>
                  <a:lnTo>
                    <a:pt x="102" y="53"/>
                  </a:lnTo>
                  <a:lnTo>
                    <a:pt x="93" y="49"/>
                  </a:lnTo>
                  <a:lnTo>
                    <a:pt x="84" y="42"/>
                  </a:lnTo>
                  <a:lnTo>
                    <a:pt x="79" y="36"/>
                  </a:lnTo>
                  <a:lnTo>
                    <a:pt x="77" y="28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8" y="15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46" y="8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20" y="0"/>
                  </a:lnTo>
                  <a:lnTo>
                    <a:pt x="23" y="8"/>
                  </a:lnTo>
                  <a:lnTo>
                    <a:pt x="24" y="11"/>
                  </a:lnTo>
                  <a:lnTo>
                    <a:pt x="23" y="16"/>
                  </a:lnTo>
                  <a:lnTo>
                    <a:pt x="17" y="19"/>
                  </a:lnTo>
                  <a:lnTo>
                    <a:pt x="16" y="20"/>
                  </a:lnTo>
                  <a:lnTo>
                    <a:pt x="14" y="25"/>
                  </a:lnTo>
                  <a:lnTo>
                    <a:pt x="16" y="28"/>
                  </a:lnTo>
                  <a:lnTo>
                    <a:pt x="17" y="32"/>
                  </a:lnTo>
                  <a:lnTo>
                    <a:pt x="9" y="42"/>
                  </a:lnTo>
                  <a:lnTo>
                    <a:pt x="0" y="49"/>
                  </a:lnTo>
                  <a:lnTo>
                    <a:pt x="3" y="53"/>
                  </a:lnTo>
                  <a:lnTo>
                    <a:pt x="3" y="67"/>
                  </a:lnTo>
                  <a:lnTo>
                    <a:pt x="5" y="79"/>
                  </a:lnTo>
                  <a:lnTo>
                    <a:pt x="9" y="82"/>
                  </a:lnTo>
                  <a:lnTo>
                    <a:pt x="11" y="86"/>
                  </a:lnTo>
                  <a:lnTo>
                    <a:pt x="12" y="95"/>
                  </a:lnTo>
                  <a:lnTo>
                    <a:pt x="11" y="100"/>
                  </a:lnTo>
                  <a:lnTo>
                    <a:pt x="9" y="104"/>
                  </a:lnTo>
                  <a:lnTo>
                    <a:pt x="12" y="110"/>
                  </a:lnTo>
                  <a:lnTo>
                    <a:pt x="14" y="118"/>
                  </a:lnTo>
                  <a:lnTo>
                    <a:pt x="26" y="136"/>
                  </a:lnTo>
                  <a:lnTo>
                    <a:pt x="36" y="140"/>
                  </a:lnTo>
                  <a:lnTo>
                    <a:pt x="42" y="147"/>
                  </a:lnTo>
                  <a:lnTo>
                    <a:pt x="43" y="151"/>
                  </a:lnTo>
                  <a:lnTo>
                    <a:pt x="68" y="151"/>
                  </a:lnTo>
                  <a:lnTo>
                    <a:pt x="163" y="196"/>
                  </a:lnTo>
                  <a:lnTo>
                    <a:pt x="163" y="177"/>
                  </a:lnTo>
                  <a:lnTo>
                    <a:pt x="181" y="177"/>
                  </a:lnTo>
                  <a:lnTo>
                    <a:pt x="181" y="3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5507391" y="3818858"/>
              <a:ext cx="74080" cy="208575"/>
            </a:xfrm>
            <a:custGeom>
              <a:avLst/>
              <a:gdLst>
                <a:gd name="T0" fmla="*/ 2147483647 w 44"/>
                <a:gd name="T1" fmla="*/ 2147483647 h 128"/>
                <a:gd name="T2" fmla="*/ 2147483647 w 44"/>
                <a:gd name="T3" fmla="*/ 2147483647 h 128"/>
                <a:gd name="T4" fmla="*/ 2147483647 w 44"/>
                <a:gd name="T5" fmla="*/ 2147483647 h 128"/>
                <a:gd name="T6" fmla="*/ 2147483647 w 44"/>
                <a:gd name="T7" fmla="*/ 2147483647 h 128"/>
                <a:gd name="T8" fmla="*/ 2147483647 w 44"/>
                <a:gd name="T9" fmla="*/ 2147483647 h 128"/>
                <a:gd name="T10" fmla="*/ 2147483647 w 44"/>
                <a:gd name="T11" fmla="*/ 2147483647 h 128"/>
                <a:gd name="T12" fmla="*/ 2147483647 w 44"/>
                <a:gd name="T13" fmla="*/ 2147483647 h 128"/>
                <a:gd name="T14" fmla="*/ 2147483647 w 44"/>
                <a:gd name="T15" fmla="*/ 2147483647 h 128"/>
                <a:gd name="T16" fmla="*/ 2147483647 w 44"/>
                <a:gd name="T17" fmla="*/ 2147483647 h 128"/>
                <a:gd name="T18" fmla="*/ 2147483647 w 44"/>
                <a:gd name="T19" fmla="*/ 2147483647 h 128"/>
                <a:gd name="T20" fmla="*/ 2147483647 w 44"/>
                <a:gd name="T21" fmla="*/ 2147483647 h 128"/>
                <a:gd name="T22" fmla="*/ 2147483647 w 44"/>
                <a:gd name="T23" fmla="*/ 2147483647 h 128"/>
                <a:gd name="T24" fmla="*/ 2147483647 w 44"/>
                <a:gd name="T25" fmla="*/ 2147483647 h 128"/>
                <a:gd name="T26" fmla="*/ 0 w 44"/>
                <a:gd name="T27" fmla="*/ 0 h 128"/>
                <a:gd name="T28" fmla="*/ 2147483647 w 44"/>
                <a:gd name="T29" fmla="*/ 2147483647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128"/>
                <a:gd name="T47" fmla="*/ 44 w 44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128">
                  <a:moveTo>
                    <a:pt x="25" y="127"/>
                  </a:moveTo>
                  <a:lnTo>
                    <a:pt x="25" y="115"/>
                  </a:lnTo>
                  <a:lnTo>
                    <a:pt x="27" y="115"/>
                  </a:lnTo>
                  <a:lnTo>
                    <a:pt x="29" y="103"/>
                  </a:lnTo>
                  <a:lnTo>
                    <a:pt x="38" y="94"/>
                  </a:lnTo>
                  <a:lnTo>
                    <a:pt x="37" y="74"/>
                  </a:lnTo>
                  <a:lnTo>
                    <a:pt x="37" y="60"/>
                  </a:lnTo>
                  <a:lnTo>
                    <a:pt x="40" y="50"/>
                  </a:lnTo>
                  <a:lnTo>
                    <a:pt x="43" y="42"/>
                  </a:lnTo>
                  <a:lnTo>
                    <a:pt x="38" y="26"/>
                  </a:lnTo>
                  <a:lnTo>
                    <a:pt x="38" y="14"/>
                  </a:lnTo>
                  <a:lnTo>
                    <a:pt x="13" y="14"/>
                  </a:lnTo>
                  <a:lnTo>
                    <a:pt x="8" y="5"/>
                  </a:lnTo>
                  <a:lnTo>
                    <a:pt x="0" y="0"/>
                  </a:lnTo>
                  <a:lnTo>
                    <a:pt x="25" y="1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5267608" y="3818858"/>
              <a:ext cx="313864" cy="257308"/>
            </a:xfrm>
            <a:custGeom>
              <a:avLst/>
              <a:gdLst>
                <a:gd name="T0" fmla="*/ 2147483647 w 192"/>
                <a:gd name="T1" fmla="*/ 0 h 158"/>
                <a:gd name="T2" fmla="*/ 2147483647 w 192"/>
                <a:gd name="T3" fmla="*/ 2147483647 h 158"/>
                <a:gd name="T4" fmla="*/ 2147483647 w 192"/>
                <a:gd name="T5" fmla="*/ 2147483647 h 158"/>
                <a:gd name="T6" fmla="*/ 2147483647 w 192"/>
                <a:gd name="T7" fmla="*/ 2147483647 h 158"/>
                <a:gd name="T8" fmla="*/ 2147483647 w 192"/>
                <a:gd name="T9" fmla="*/ 2147483647 h 158"/>
                <a:gd name="T10" fmla="*/ 2147483647 w 192"/>
                <a:gd name="T11" fmla="*/ 2147483647 h 158"/>
                <a:gd name="T12" fmla="*/ 2147483647 w 192"/>
                <a:gd name="T13" fmla="*/ 2147483647 h 158"/>
                <a:gd name="T14" fmla="*/ 2147483647 w 192"/>
                <a:gd name="T15" fmla="*/ 2147483647 h 158"/>
                <a:gd name="T16" fmla="*/ 2147483647 w 192"/>
                <a:gd name="T17" fmla="*/ 2147483647 h 158"/>
                <a:gd name="T18" fmla="*/ 2147483647 w 192"/>
                <a:gd name="T19" fmla="*/ 2147483647 h 158"/>
                <a:gd name="T20" fmla="*/ 2147483647 w 192"/>
                <a:gd name="T21" fmla="*/ 2147483647 h 158"/>
                <a:gd name="T22" fmla="*/ 2147483647 w 192"/>
                <a:gd name="T23" fmla="*/ 2147483647 h 158"/>
                <a:gd name="T24" fmla="*/ 2147483647 w 192"/>
                <a:gd name="T25" fmla="*/ 2147483647 h 158"/>
                <a:gd name="T26" fmla="*/ 2147483647 w 192"/>
                <a:gd name="T27" fmla="*/ 2147483647 h 158"/>
                <a:gd name="T28" fmla="*/ 0 w 192"/>
                <a:gd name="T29" fmla="*/ 2147483647 h 158"/>
                <a:gd name="T30" fmla="*/ 2147483647 w 192"/>
                <a:gd name="T31" fmla="*/ 2147483647 h 158"/>
                <a:gd name="T32" fmla="*/ 2147483647 w 192"/>
                <a:gd name="T33" fmla="*/ 2147483647 h 158"/>
                <a:gd name="T34" fmla="*/ 2147483647 w 192"/>
                <a:gd name="T35" fmla="*/ 2147483647 h 158"/>
                <a:gd name="T36" fmla="*/ 2147483647 w 192"/>
                <a:gd name="T37" fmla="*/ 2147483647 h 158"/>
                <a:gd name="T38" fmla="*/ 2147483647 w 192"/>
                <a:gd name="T39" fmla="*/ 2147483647 h 158"/>
                <a:gd name="T40" fmla="*/ 2147483647 w 192"/>
                <a:gd name="T41" fmla="*/ 2147483647 h 158"/>
                <a:gd name="T42" fmla="*/ 2147483647 w 192"/>
                <a:gd name="T43" fmla="*/ 2147483647 h 158"/>
                <a:gd name="T44" fmla="*/ 2147483647 w 192"/>
                <a:gd name="T45" fmla="*/ 2147483647 h 158"/>
                <a:gd name="T46" fmla="*/ 2147483647 w 192"/>
                <a:gd name="T47" fmla="*/ 2147483647 h 158"/>
                <a:gd name="T48" fmla="*/ 2147483647 w 192"/>
                <a:gd name="T49" fmla="*/ 2147483647 h 158"/>
                <a:gd name="T50" fmla="*/ 2147483647 w 192"/>
                <a:gd name="T51" fmla="*/ 2147483647 h 158"/>
                <a:gd name="T52" fmla="*/ 2147483647 w 192"/>
                <a:gd name="T53" fmla="*/ 2147483647 h 158"/>
                <a:gd name="T54" fmla="*/ 2147483647 w 192"/>
                <a:gd name="T55" fmla="*/ 2147483647 h 158"/>
                <a:gd name="T56" fmla="*/ 2147483647 w 192"/>
                <a:gd name="T57" fmla="*/ 2147483647 h 158"/>
                <a:gd name="T58" fmla="*/ 2147483647 w 192"/>
                <a:gd name="T59" fmla="*/ 2147483647 h 158"/>
                <a:gd name="T60" fmla="*/ 2147483647 w 192"/>
                <a:gd name="T61" fmla="*/ 2147483647 h 158"/>
                <a:gd name="T62" fmla="*/ 2147483647 w 192"/>
                <a:gd name="T63" fmla="*/ 2147483647 h 158"/>
                <a:gd name="T64" fmla="*/ 2147483647 w 192"/>
                <a:gd name="T65" fmla="*/ 2147483647 h 158"/>
                <a:gd name="T66" fmla="*/ 2147483647 w 192"/>
                <a:gd name="T67" fmla="*/ 2147483647 h 158"/>
                <a:gd name="T68" fmla="*/ 2147483647 w 192"/>
                <a:gd name="T69" fmla="*/ 2147483647 h 158"/>
                <a:gd name="T70" fmla="*/ 2147483647 w 192"/>
                <a:gd name="T71" fmla="*/ 2147483647 h 158"/>
                <a:gd name="T72" fmla="*/ 2147483647 w 192"/>
                <a:gd name="T73" fmla="*/ 2147483647 h 158"/>
                <a:gd name="T74" fmla="*/ 2147483647 w 192"/>
                <a:gd name="T75" fmla="*/ 2147483647 h 158"/>
                <a:gd name="T76" fmla="*/ 2147483647 w 192"/>
                <a:gd name="T77" fmla="*/ 2147483647 h 158"/>
                <a:gd name="T78" fmla="*/ 2147483647 w 192"/>
                <a:gd name="T79" fmla="*/ 2147483647 h 158"/>
                <a:gd name="T80" fmla="*/ 2147483647 w 192"/>
                <a:gd name="T81" fmla="*/ 2147483647 h 158"/>
                <a:gd name="T82" fmla="*/ 2147483647 w 192"/>
                <a:gd name="T83" fmla="*/ 2147483647 h 158"/>
                <a:gd name="T84" fmla="*/ 2147483647 w 192"/>
                <a:gd name="T85" fmla="*/ 2147483647 h 158"/>
                <a:gd name="T86" fmla="*/ 2147483647 w 192"/>
                <a:gd name="T87" fmla="*/ 2147483647 h 158"/>
                <a:gd name="T88" fmla="*/ 2147483647 w 192"/>
                <a:gd name="T89" fmla="*/ 2147483647 h 158"/>
                <a:gd name="T90" fmla="*/ 2147483647 w 192"/>
                <a:gd name="T91" fmla="*/ 2147483647 h 158"/>
                <a:gd name="T92" fmla="*/ 2147483647 w 192"/>
                <a:gd name="T93" fmla="*/ 2147483647 h 158"/>
                <a:gd name="T94" fmla="*/ 2147483647 w 192"/>
                <a:gd name="T95" fmla="*/ 2147483647 h 158"/>
                <a:gd name="T96" fmla="*/ 2147483647 w 192"/>
                <a:gd name="T97" fmla="*/ 2147483647 h 158"/>
                <a:gd name="T98" fmla="*/ 2147483647 w 192"/>
                <a:gd name="T99" fmla="*/ 2147483647 h 158"/>
                <a:gd name="T100" fmla="*/ 2147483647 w 192"/>
                <a:gd name="T101" fmla="*/ 2147483647 h 158"/>
                <a:gd name="T102" fmla="*/ 2147483647 w 192"/>
                <a:gd name="T103" fmla="*/ 2147483647 h 158"/>
                <a:gd name="T104" fmla="*/ 2147483647 w 192"/>
                <a:gd name="T105" fmla="*/ 2147483647 h 158"/>
                <a:gd name="T106" fmla="*/ 2147483647 w 192"/>
                <a:gd name="T107" fmla="*/ 2147483647 h 158"/>
                <a:gd name="T108" fmla="*/ 2147483647 w 192"/>
                <a:gd name="T109" fmla="*/ 2147483647 h 158"/>
                <a:gd name="T110" fmla="*/ 2147483647 w 192"/>
                <a:gd name="T111" fmla="*/ 0 h 158"/>
                <a:gd name="T112" fmla="*/ 2147483647 w 192"/>
                <a:gd name="T113" fmla="*/ 0 h 1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158"/>
                <a:gd name="T173" fmla="*/ 192 w 192"/>
                <a:gd name="T174" fmla="*/ 158 h 1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158">
                  <a:moveTo>
                    <a:pt x="143" y="0"/>
                  </a:moveTo>
                  <a:lnTo>
                    <a:pt x="84" y="37"/>
                  </a:lnTo>
                  <a:lnTo>
                    <a:pt x="71" y="38"/>
                  </a:lnTo>
                  <a:lnTo>
                    <a:pt x="62" y="41"/>
                  </a:lnTo>
                  <a:lnTo>
                    <a:pt x="58" y="42"/>
                  </a:lnTo>
                  <a:lnTo>
                    <a:pt x="54" y="42"/>
                  </a:lnTo>
                  <a:lnTo>
                    <a:pt x="54" y="65"/>
                  </a:lnTo>
                  <a:lnTo>
                    <a:pt x="51" y="84"/>
                  </a:lnTo>
                  <a:lnTo>
                    <a:pt x="45" y="100"/>
                  </a:lnTo>
                  <a:lnTo>
                    <a:pt x="34" y="112"/>
                  </a:lnTo>
                  <a:lnTo>
                    <a:pt x="26" y="118"/>
                  </a:lnTo>
                  <a:lnTo>
                    <a:pt x="19" y="118"/>
                  </a:lnTo>
                  <a:lnTo>
                    <a:pt x="11" y="115"/>
                  </a:lnTo>
                  <a:lnTo>
                    <a:pt x="5" y="118"/>
                  </a:lnTo>
                  <a:lnTo>
                    <a:pt x="0" y="124"/>
                  </a:lnTo>
                  <a:lnTo>
                    <a:pt x="2" y="124"/>
                  </a:lnTo>
                  <a:lnTo>
                    <a:pt x="3" y="127"/>
                  </a:lnTo>
                  <a:lnTo>
                    <a:pt x="5" y="130"/>
                  </a:lnTo>
                  <a:lnTo>
                    <a:pt x="8" y="133"/>
                  </a:lnTo>
                  <a:lnTo>
                    <a:pt x="8" y="136"/>
                  </a:lnTo>
                  <a:lnTo>
                    <a:pt x="14" y="139"/>
                  </a:lnTo>
                  <a:lnTo>
                    <a:pt x="16" y="139"/>
                  </a:lnTo>
                  <a:lnTo>
                    <a:pt x="16" y="143"/>
                  </a:lnTo>
                  <a:lnTo>
                    <a:pt x="22" y="143"/>
                  </a:lnTo>
                  <a:lnTo>
                    <a:pt x="26" y="139"/>
                  </a:lnTo>
                  <a:lnTo>
                    <a:pt x="37" y="149"/>
                  </a:lnTo>
                  <a:lnTo>
                    <a:pt x="41" y="152"/>
                  </a:lnTo>
                  <a:lnTo>
                    <a:pt x="45" y="157"/>
                  </a:lnTo>
                  <a:lnTo>
                    <a:pt x="54" y="146"/>
                  </a:lnTo>
                  <a:lnTo>
                    <a:pt x="68" y="140"/>
                  </a:lnTo>
                  <a:lnTo>
                    <a:pt x="75" y="140"/>
                  </a:lnTo>
                  <a:lnTo>
                    <a:pt x="78" y="142"/>
                  </a:lnTo>
                  <a:lnTo>
                    <a:pt x="90" y="146"/>
                  </a:lnTo>
                  <a:lnTo>
                    <a:pt x="96" y="152"/>
                  </a:lnTo>
                  <a:lnTo>
                    <a:pt x="106" y="142"/>
                  </a:lnTo>
                  <a:lnTo>
                    <a:pt x="115" y="143"/>
                  </a:lnTo>
                  <a:lnTo>
                    <a:pt x="126" y="140"/>
                  </a:lnTo>
                  <a:lnTo>
                    <a:pt x="134" y="139"/>
                  </a:lnTo>
                  <a:lnTo>
                    <a:pt x="141" y="140"/>
                  </a:lnTo>
                  <a:lnTo>
                    <a:pt x="146" y="143"/>
                  </a:lnTo>
                  <a:lnTo>
                    <a:pt x="160" y="136"/>
                  </a:lnTo>
                  <a:lnTo>
                    <a:pt x="171" y="134"/>
                  </a:lnTo>
                  <a:lnTo>
                    <a:pt x="169" y="134"/>
                  </a:lnTo>
                  <a:lnTo>
                    <a:pt x="172" y="115"/>
                  </a:lnTo>
                  <a:lnTo>
                    <a:pt x="175" y="115"/>
                  </a:lnTo>
                  <a:lnTo>
                    <a:pt x="176" y="103"/>
                  </a:lnTo>
                  <a:lnTo>
                    <a:pt x="186" y="94"/>
                  </a:lnTo>
                  <a:lnTo>
                    <a:pt x="185" y="74"/>
                  </a:lnTo>
                  <a:lnTo>
                    <a:pt x="185" y="60"/>
                  </a:lnTo>
                  <a:lnTo>
                    <a:pt x="188" y="50"/>
                  </a:lnTo>
                  <a:lnTo>
                    <a:pt x="191" y="42"/>
                  </a:lnTo>
                  <a:lnTo>
                    <a:pt x="186" y="26"/>
                  </a:lnTo>
                  <a:lnTo>
                    <a:pt x="186" y="14"/>
                  </a:lnTo>
                  <a:lnTo>
                    <a:pt x="160" y="14"/>
                  </a:lnTo>
                  <a:lnTo>
                    <a:pt x="151" y="1"/>
                  </a:lnTo>
                  <a:lnTo>
                    <a:pt x="148" y="0"/>
                  </a:lnTo>
                  <a:lnTo>
                    <a:pt x="14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5544432" y="3844199"/>
              <a:ext cx="179351" cy="339179"/>
            </a:xfrm>
            <a:custGeom>
              <a:avLst/>
              <a:gdLst>
                <a:gd name="T0" fmla="*/ 2147483647 w 110"/>
                <a:gd name="T1" fmla="*/ 0 h 208"/>
                <a:gd name="T2" fmla="*/ 2147483647 w 110"/>
                <a:gd name="T3" fmla="*/ 2147483647 h 208"/>
                <a:gd name="T4" fmla="*/ 2147483647 w 110"/>
                <a:gd name="T5" fmla="*/ 2147483647 h 208"/>
                <a:gd name="T6" fmla="*/ 2147483647 w 110"/>
                <a:gd name="T7" fmla="*/ 2147483647 h 208"/>
                <a:gd name="T8" fmla="*/ 2147483647 w 110"/>
                <a:gd name="T9" fmla="*/ 2147483647 h 208"/>
                <a:gd name="T10" fmla="*/ 2147483647 w 110"/>
                <a:gd name="T11" fmla="*/ 2147483647 h 208"/>
                <a:gd name="T12" fmla="*/ 2147483647 w 110"/>
                <a:gd name="T13" fmla="*/ 2147483647 h 208"/>
                <a:gd name="T14" fmla="*/ 2147483647 w 110"/>
                <a:gd name="T15" fmla="*/ 2147483647 h 208"/>
                <a:gd name="T16" fmla="*/ 2147483647 w 110"/>
                <a:gd name="T17" fmla="*/ 2147483647 h 208"/>
                <a:gd name="T18" fmla="*/ 2147483647 w 110"/>
                <a:gd name="T19" fmla="*/ 2147483647 h 208"/>
                <a:gd name="T20" fmla="*/ 2147483647 w 110"/>
                <a:gd name="T21" fmla="*/ 2147483647 h 208"/>
                <a:gd name="T22" fmla="*/ 2147483647 w 110"/>
                <a:gd name="T23" fmla="*/ 2147483647 h 208"/>
                <a:gd name="T24" fmla="*/ 2147483647 w 110"/>
                <a:gd name="T25" fmla="*/ 2147483647 h 208"/>
                <a:gd name="T26" fmla="*/ 2147483647 w 110"/>
                <a:gd name="T27" fmla="*/ 2147483647 h 208"/>
                <a:gd name="T28" fmla="*/ 2147483647 w 110"/>
                <a:gd name="T29" fmla="*/ 2147483647 h 208"/>
                <a:gd name="T30" fmla="*/ 2147483647 w 110"/>
                <a:gd name="T31" fmla="*/ 2147483647 h 208"/>
                <a:gd name="T32" fmla="*/ 2147483647 w 110"/>
                <a:gd name="T33" fmla="*/ 2147483647 h 208"/>
                <a:gd name="T34" fmla="*/ 2147483647 w 110"/>
                <a:gd name="T35" fmla="*/ 2147483647 h 208"/>
                <a:gd name="T36" fmla="*/ 2147483647 w 110"/>
                <a:gd name="T37" fmla="*/ 2147483647 h 208"/>
                <a:gd name="T38" fmla="*/ 2147483647 w 110"/>
                <a:gd name="T39" fmla="*/ 2147483647 h 208"/>
                <a:gd name="T40" fmla="*/ 2147483647 w 110"/>
                <a:gd name="T41" fmla="*/ 2147483647 h 208"/>
                <a:gd name="T42" fmla="*/ 2147483647 w 110"/>
                <a:gd name="T43" fmla="*/ 2147483647 h 208"/>
                <a:gd name="T44" fmla="*/ 2147483647 w 110"/>
                <a:gd name="T45" fmla="*/ 2147483647 h 208"/>
                <a:gd name="T46" fmla="*/ 2147483647 w 110"/>
                <a:gd name="T47" fmla="*/ 2147483647 h 208"/>
                <a:gd name="T48" fmla="*/ 2147483647 w 110"/>
                <a:gd name="T49" fmla="*/ 2147483647 h 208"/>
                <a:gd name="T50" fmla="*/ 2147483647 w 110"/>
                <a:gd name="T51" fmla="*/ 2147483647 h 208"/>
                <a:gd name="T52" fmla="*/ 2147483647 w 110"/>
                <a:gd name="T53" fmla="*/ 2147483647 h 208"/>
                <a:gd name="T54" fmla="*/ 2147483647 w 110"/>
                <a:gd name="T55" fmla="*/ 2147483647 h 208"/>
                <a:gd name="T56" fmla="*/ 2147483647 w 110"/>
                <a:gd name="T57" fmla="*/ 2147483647 h 208"/>
                <a:gd name="T58" fmla="*/ 2147483647 w 110"/>
                <a:gd name="T59" fmla="*/ 2147483647 h 208"/>
                <a:gd name="T60" fmla="*/ 2147483647 w 110"/>
                <a:gd name="T61" fmla="*/ 2147483647 h 208"/>
                <a:gd name="T62" fmla="*/ 2147483647 w 110"/>
                <a:gd name="T63" fmla="*/ 2147483647 h 208"/>
                <a:gd name="T64" fmla="*/ 2147483647 w 110"/>
                <a:gd name="T65" fmla="*/ 2147483647 h 208"/>
                <a:gd name="T66" fmla="*/ 2147483647 w 110"/>
                <a:gd name="T67" fmla="*/ 2147483647 h 208"/>
                <a:gd name="T68" fmla="*/ 2147483647 w 110"/>
                <a:gd name="T69" fmla="*/ 2147483647 h 208"/>
                <a:gd name="T70" fmla="*/ 2147483647 w 110"/>
                <a:gd name="T71" fmla="*/ 2147483647 h 208"/>
                <a:gd name="T72" fmla="*/ 2147483647 w 110"/>
                <a:gd name="T73" fmla="*/ 2147483647 h 208"/>
                <a:gd name="T74" fmla="*/ 2147483647 w 110"/>
                <a:gd name="T75" fmla="*/ 2147483647 h 208"/>
                <a:gd name="T76" fmla="*/ 2147483647 w 110"/>
                <a:gd name="T77" fmla="*/ 2147483647 h 208"/>
                <a:gd name="T78" fmla="*/ 2147483647 w 110"/>
                <a:gd name="T79" fmla="*/ 2147483647 h 208"/>
                <a:gd name="T80" fmla="*/ 2147483647 w 110"/>
                <a:gd name="T81" fmla="*/ 2147483647 h 208"/>
                <a:gd name="T82" fmla="*/ 2147483647 w 110"/>
                <a:gd name="T83" fmla="*/ 2147483647 h 208"/>
                <a:gd name="T84" fmla="*/ 2147483647 w 110"/>
                <a:gd name="T85" fmla="*/ 2147483647 h 208"/>
                <a:gd name="T86" fmla="*/ 0 w 110"/>
                <a:gd name="T87" fmla="*/ 2147483647 h 208"/>
                <a:gd name="T88" fmla="*/ 2147483647 w 110"/>
                <a:gd name="T89" fmla="*/ 2147483647 h 208"/>
                <a:gd name="T90" fmla="*/ 2147483647 w 110"/>
                <a:gd name="T91" fmla="*/ 2147483647 h 208"/>
                <a:gd name="T92" fmla="*/ 2147483647 w 110"/>
                <a:gd name="T93" fmla="*/ 2147483647 h 208"/>
                <a:gd name="T94" fmla="*/ 2147483647 w 110"/>
                <a:gd name="T95" fmla="*/ 2147483647 h 208"/>
                <a:gd name="T96" fmla="*/ 2147483647 w 110"/>
                <a:gd name="T97" fmla="*/ 2147483647 h 208"/>
                <a:gd name="T98" fmla="*/ 2147483647 w 110"/>
                <a:gd name="T99" fmla="*/ 2147483647 h 208"/>
                <a:gd name="T100" fmla="*/ 2147483647 w 110"/>
                <a:gd name="T101" fmla="*/ 2147483647 h 208"/>
                <a:gd name="T102" fmla="*/ 2147483647 w 110"/>
                <a:gd name="T103" fmla="*/ 2147483647 h 208"/>
                <a:gd name="T104" fmla="*/ 2147483647 w 110"/>
                <a:gd name="T105" fmla="*/ 2147483647 h 208"/>
                <a:gd name="T106" fmla="*/ 2147483647 w 110"/>
                <a:gd name="T107" fmla="*/ 2147483647 h 208"/>
                <a:gd name="T108" fmla="*/ 2147483647 w 110"/>
                <a:gd name="T109" fmla="*/ 2147483647 h 208"/>
                <a:gd name="T110" fmla="*/ 2147483647 w 110"/>
                <a:gd name="T111" fmla="*/ 0 h 2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0"/>
                <a:gd name="T169" fmla="*/ 0 h 208"/>
                <a:gd name="T170" fmla="*/ 110 w 110"/>
                <a:gd name="T171" fmla="*/ 208 h 2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0" h="208">
                  <a:moveTo>
                    <a:pt x="16" y="0"/>
                  </a:moveTo>
                  <a:lnTo>
                    <a:pt x="109" y="45"/>
                  </a:lnTo>
                  <a:lnTo>
                    <a:pt x="107" y="86"/>
                  </a:lnTo>
                  <a:lnTo>
                    <a:pt x="107" y="88"/>
                  </a:lnTo>
                  <a:lnTo>
                    <a:pt x="101" y="86"/>
                  </a:lnTo>
                  <a:lnTo>
                    <a:pt x="95" y="86"/>
                  </a:lnTo>
                  <a:lnTo>
                    <a:pt x="94" y="90"/>
                  </a:lnTo>
                  <a:lnTo>
                    <a:pt x="93" y="93"/>
                  </a:lnTo>
                  <a:lnTo>
                    <a:pt x="91" y="104"/>
                  </a:lnTo>
                  <a:lnTo>
                    <a:pt x="85" y="108"/>
                  </a:lnTo>
                  <a:lnTo>
                    <a:pt x="85" y="111"/>
                  </a:lnTo>
                  <a:lnTo>
                    <a:pt x="85" y="116"/>
                  </a:lnTo>
                  <a:lnTo>
                    <a:pt x="88" y="120"/>
                  </a:lnTo>
                  <a:lnTo>
                    <a:pt x="85" y="120"/>
                  </a:lnTo>
                  <a:lnTo>
                    <a:pt x="90" y="125"/>
                  </a:lnTo>
                  <a:lnTo>
                    <a:pt x="91" y="130"/>
                  </a:lnTo>
                  <a:lnTo>
                    <a:pt x="88" y="149"/>
                  </a:lnTo>
                  <a:lnTo>
                    <a:pt x="91" y="158"/>
                  </a:lnTo>
                  <a:lnTo>
                    <a:pt x="94" y="171"/>
                  </a:lnTo>
                  <a:lnTo>
                    <a:pt x="81" y="176"/>
                  </a:lnTo>
                  <a:lnTo>
                    <a:pt x="76" y="185"/>
                  </a:lnTo>
                  <a:lnTo>
                    <a:pt x="74" y="191"/>
                  </a:lnTo>
                  <a:lnTo>
                    <a:pt x="71" y="195"/>
                  </a:lnTo>
                  <a:lnTo>
                    <a:pt x="66" y="197"/>
                  </a:lnTo>
                  <a:lnTo>
                    <a:pt x="60" y="195"/>
                  </a:lnTo>
                  <a:lnTo>
                    <a:pt x="53" y="194"/>
                  </a:lnTo>
                  <a:lnTo>
                    <a:pt x="51" y="195"/>
                  </a:lnTo>
                  <a:lnTo>
                    <a:pt x="35" y="203"/>
                  </a:lnTo>
                  <a:lnTo>
                    <a:pt x="11" y="207"/>
                  </a:lnTo>
                  <a:lnTo>
                    <a:pt x="11" y="200"/>
                  </a:lnTo>
                  <a:lnTo>
                    <a:pt x="5" y="195"/>
                  </a:lnTo>
                  <a:lnTo>
                    <a:pt x="2" y="186"/>
                  </a:lnTo>
                  <a:lnTo>
                    <a:pt x="3" y="179"/>
                  </a:lnTo>
                  <a:lnTo>
                    <a:pt x="14" y="176"/>
                  </a:lnTo>
                  <a:lnTo>
                    <a:pt x="16" y="170"/>
                  </a:lnTo>
                  <a:lnTo>
                    <a:pt x="16" y="164"/>
                  </a:lnTo>
                  <a:lnTo>
                    <a:pt x="14" y="157"/>
                  </a:lnTo>
                  <a:lnTo>
                    <a:pt x="11" y="151"/>
                  </a:lnTo>
                  <a:lnTo>
                    <a:pt x="11" y="149"/>
                  </a:lnTo>
                  <a:lnTo>
                    <a:pt x="11" y="145"/>
                  </a:lnTo>
                  <a:lnTo>
                    <a:pt x="11" y="136"/>
                  </a:lnTo>
                  <a:lnTo>
                    <a:pt x="8" y="127"/>
                  </a:lnTo>
                  <a:lnTo>
                    <a:pt x="5" y="123"/>
                  </a:lnTo>
                  <a:lnTo>
                    <a:pt x="0" y="123"/>
                  </a:lnTo>
                  <a:lnTo>
                    <a:pt x="3" y="116"/>
                  </a:lnTo>
                  <a:lnTo>
                    <a:pt x="5" y="101"/>
                  </a:lnTo>
                  <a:lnTo>
                    <a:pt x="3" y="96"/>
                  </a:lnTo>
                  <a:lnTo>
                    <a:pt x="5" y="91"/>
                  </a:lnTo>
                  <a:lnTo>
                    <a:pt x="11" y="86"/>
                  </a:lnTo>
                  <a:lnTo>
                    <a:pt x="16" y="80"/>
                  </a:lnTo>
                  <a:lnTo>
                    <a:pt x="15" y="60"/>
                  </a:lnTo>
                  <a:lnTo>
                    <a:pt x="15" y="45"/>
                  </a:lnTo>
                  <a:lnTo>
                    <a:pt x="18" y="33"/>
                  </a:lnTo>
                  <a:lnTo>
                    <a:pt x="21" y="28"/>
                  </a:lnTo>
                  <a:lnTo>
                    <a:pt x="16" y="14"/>
                  </a:lnTo>
                  <a:lnTo>
                    <a:pt x="1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5057065" y="3774024"/>
              <a:ext cx="296318" cy="319686"/>
            </a:xfrm>
            <a:custGeom>
              <a:avLst/>
              <a:gdLst>
                <a:gd name="T0" fmla="*/ 2147483647 w 184"/>
                <a:gd name="T1" fmla="*/ 0 h 194"/>
                <a:gd name="T2" fmla="*/ 2147483647 w 184"/>
                <a:gd name="T3" fmla="*/ 0 h 194"/>
                <a:gd name="T4" fmla="*/ 2147483647 w 184"/>
                <a:gd name="T5" fmla="*/ 2147483647 h 194"/>
                <a:gd name="T6" fmla="*/ 2147483647 w 184"/>
                <a:gd name="T7" fmla="*/ 2147483647 h 194"/>
                <a:gd name="T8" fmla="*/ 2147483647 w 184"/>
                <a:gd name="T9" fmla="*/ 2147483647 h 194"/>
                <a:gd name="T10" fmla="*/ 2147483647 w 184"/>
                <a:gd name="T11" fmla="*/ 2147483647 h 194"/>
                <a:gd name="T12" fmla="*/ 2147483647 w 184"/>
                <a:gd name="T13" fmla="*/ 2147483647 h 194"/>
                <a:gd name="T14" fmla="*/ 2147483647 w 184"/>
                <a:gd name="T15" fmla="*/ 2147483647 h 194"/>
                <a:gd name="T16" fmla="*/ 2147483647 w 184"/>
                <a:gd name="T17" fmla="*/ 2147483647 h 194"/>
                <a:gd name="T18" fmla="*/ 2147483647 w 184"/>
                <a:gd name="T19" fmla="*/ 2147483647 h 194"/>
                <a:gd name="T20" fmla="*/ 2147483647 w 184"/>
                <a:gd name="T21" fmla="*/ 2147483647 h 194"/>
                <a:gd name="T22" fmla="*/ 2147483647 w 184"/>
                <a:gd name="T23" fmla="*/ 2147483647 h 194"/>
                <a:gd name="T24" fmla="*/ 2147483647 w 184"/>
                <a:gd name="T25" fmla="*/ 2147483647 h 194"/>
                <a:gd name="T26" fmla="*/ 2147483647 w 184"/>
                <a:gd name="T27" fmla="*/ 2147483647 h 194"/>
                <a:gd name="T28" fmla="*/ 2147483647 w 184"/>
                <a:gd name="T29" fmla="*/ 2147483647 h 194"/>
                <a:gd name="T30" fmla="*/ 2147483647 w 184"/>
                <a:gd name="T31" fmla="*/ 2147483647 h 194"/>
                <a:gd name="T32" fmla="*/ 2147483647 w 184"/>
                <a:gd name="T33" fmla="*/ 2147483647 h 194"/>
                <a:gd name="T34" fmla="*/ 2147483647 w 184"/>
                <a:gd name="T35" fmla="*/ 2147483647 h 194"/>
                <a:gd name="T36" fmla="*/ 2147483647 w 184"/>
                <a:gd name="T37" fmla="*/ 2147483647 h 194"/>
                <a:gd name="T38" fmla="*/ 2147483647 w 184"/>
                <a:gd name="T39" fmla="*/ 2147483647 h 194"/>
                <a:gd name="T40" fmla="*/ 2147483647 w 184"/>
                <a:gd name="T41" fmla="*/ 2147483647 h 194"/>
                <a:gd name="T42" fmla="*/ 2147483647 w 184"/>
                <a:gd name="T43" fmla="*/ 2147483647 h 194"/>
                <a:gd name="T44" fmla="*/ 2147483647 w 184"/>
                <a:gd name="T45" fmla="*/ 2147483647 h 194"/>
                <a:gd name="T46" fmla="*/ 2147483647 w 184"/>
                <a:gd name="T47" fmla="*/ 2147483647 h 194"/>
                <a:gd name="T48" fmla="*/ 2147483647 w 184"/>
                <a:gd name="T49" fmla="*/ 2147483647 h 194"/>
                <a:gd name="T50" fmla="*/ 2147483647 w 184"/>
                <a:gd name="T51" fmla="*/ 2147483647 h 194"/>
                <a:gd name="T52" fmla="*/ 2147483647 w 184"/>
                <a:gd name="T53" fmla="*/ 2147483647 h 194"/>
                <a:gd name="T54" fmla="*/ 2147483647 w 184"/>
                <a:gd name="T55" fmla="*/ 2147483647 h 194"/>
                <a:gd name="T56" fmla="*/ 2147483647 w 184"/>
                <a:gd name="T57" fmla="*/ 2147483647 h 194"/>
                <a:gd name="T58" fmla="*/ 2147483647 w 184"/>
                <a:gd name="T59" fmla="*/ 2147483647 h 194"/>
                <a:gd name="T60" fmla="*/ 2147483647 w 184"/>
                <a:gd name="T61" fmla="*/ 2147483647 h 194"/>
                <a:gd name="T62" fmla="*/ 2147483647 w 184"/>
                <a:gd name="T63" fmla="*/ 2147483647 h 1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4"/>
                <a:gd name="T97" fmla="*/ 0 h 194"/>
                <a:gd name="T98" fmla="*/ 184 w 184"/>
                <a:gd name="T99" fmla="*/ 194 h 1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4" h="194">
                  <a:moveTo>
                    <a:pt x="82" y="0"/>
                  </a:moveTo>
                  <a:lnTo>
                    <a:pt x="65" y="0"/>
                  </a:lnTo>
                  <a:lnTo>
                    <a:pt x="65" y="2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7" y="110"/>
                  </a:lnTo>
                  <a:lnTo>
                    <a:pt x="73" y="116"/>
                  </a:lnTo>
                  <a:lnTo>
                    <a:pt x="74" y="122"/>
                  </a:lnTo>
                  <a:lnTo>
                    <a:pt x="73" y="122"/>
                  </a:lnTo>
                  <a:lnTo>
                    <a:pt x="67" y="129"/>
                  </a:lnTo>
                  <a:lnTo>
                    <a:pt x="20" y="123"/>
                  </a:lnTo>
                  <a:lnTo>
                    <a:pt x="22" y="123"/>
                  </a:lnTo>
                  <a:lnTo>
                    <a:pt x="17" y="129"/>
                  </a:lnTo>
                  <a:lnTo>
                    <a:pt x="17" y="128"/>
                  </a:lnTo>
                  <a:lnTo>
                    <a:pt x="14" y="126"/>
                  </a:lnTo>
                  <a:lnTo>
                    <a:pt x="14" y="128"/>
                  </a:lnTo>
                  <a:lnTo>
                    <a:pt x="10" y="128"/>
                  </a:lnTo>
                  <a:lnTo>
                    <a:pt x="11" y="129"/>
                  </a:lnTo>
                  <a:lnTo>
                    <a:pt x="11" y="137"/>
                  </a:lnTo>
                  <a:lnTo>
                    <a:pt x="8" y="141"/>
                  </a:lnTo>
                  <a:lnTo>
                    <a:pt x="8" y="139"/>
                  </a:lnTo>
                  <a:lnTo>
                    <a:pt x="8" y="141"/>
                  </a:lnTo>
                  <a:lnTo>
                    <a:pt x="5" y="147"/>
                  </a:lnTo>
                  <a:lnTo>
                    <a:pt x="0" y="147"/>
                  </a:lnTo>
                  <a:lnTo>
                    <a:pt x="2" y="163"/>
                  </a:lnTo>
                  <a:lnTo>
                    <a:pt x="3" y="168"/>
                  </a:lnTo>
                  <a:lnTo>
                    <a:pt x="2" y="170"/>
                  </a:lnTo>
                  <a:lnTo>
                    <a:pt x="8" y="170"/>
                  </a:lnTo>
                  <a:lnTo>
                    <a:pt x="13" y="174"/>
                  </a:lnTo>
                  <a:lnTo>
                    <a:pt x="20" y="176"/>
                  </a:lnTo>
                  <a:lnTo>
                    <a:pt x="28" y="176"/>
                  </a:lnTo>
                  <a:lnTo>
                    <a:pt x="28" y="170"/>
                  </a:lnTo>
                  <a:lnTo>
                    <a:pt x="34" y="166"/>
                  </a:lnTo>
                  <a:lnTo>
                    <a:pt x="40" y="172"/>
                  </a:lnTo>
                  <a:lnTo>
                    <a:pt x="40" y="179"/>
                  </a:lnTo>
                  <a:lnTo>
                    <a:pt x="42" y="184"/>
                  </a:lnTo>
                  <a:lnTo>
                    <a:pt x="48" y="190"/>
                  </a:lnTo>
                  <a:lnTo>
                    <a:pt x="56" y="193"/>
                  </a:lnTo>
                  <a:lnTo>
                    <a:pt x="65" y="188"/>
                  </a:lnTo>
                  <a:lnTo>
                    <a:pt x="70" y="184"/>
                  </a:lnTo>
                  <a:lnTo>
                    <a:pt x="73" y="184"/>
                  </a:lnTo>
                  <a:lnTo>
                    <a:pt x="70" y="184"/>
                  </a:lnTo>
                  <a:lnTo>
                    <a:pt x="74" y="188"/>
                  </a:lnTo>
                  <a:lnTo>
                    <a:pt x="78" y="190"/>
                  </a:lnTo>
                  <a:lnTo>
                    <a:pt x="81" y="187"/>
                  </a:lnTo>
                  <a:lnTo>
                    <a:pt x="86" y="170"/>
                  </a:lnTo>
                  <a:lnTo>
                    <a:pt x="90" y="163"/>
                  </a:lnTo>
                  <a:lnTo>
                    <a:pt x="98" y="157"/>
                  </a:lnTo>
                  <a:lnTo>
                    <a:pt x="120" y="157"/>
                  </a:lnTo>
                  <a:lnTo>
                    <a:pt x="132" y="150"/>
                  </a:lnTo>
                  <a:lnTo>
                    <a:pt x="129" y="150"/>
                  </a:lnTo>
                  <a:lnTo>
                    <a:pt x="135" y="144"/>
                  </a:lnTo>
                  <a:lnTo>
                    <a:pt x="145" y="147"/>
                  </a:lnTo>
                  <a:lnTo>
                    <a:pt x="155" y="141"/>
                  </a:lnTo>
                  <a:lnTo>
                    <a:pt x="162" y="141"/>
                  </a:lnTo>
                  <a:lnTo>
                    <a:pt x="166" y="135"/>
                  </a:lnTo>
                  <a:lnTo>
                    <a:pt x="171" y="128"/>
                  </a:lnTo>
                  <a:lnTo>
                    <a:pt x="175" y="119"/>
                  </a:lnTo>
                  <a:lnTo>
                    <a:pt x="182" y="94"/>
                  </a:lnTo>
                  <a:lnTo>
                    <a:pt x="183" y="69"/>
                  </a:lnTo>
                  <a:lnTo>
                    <a:pt x="177" y="70"/>
                  </a:lnTo>
                  <a:lnTo>
                    <a:pt x="175" y="55"/>
                  </a:lnTo>
                  <a:lnTo>
                    <a:pt x="149" y="55"/>
                  </a:lnTo>
                  <a:lnTo>
                    <a:pt x="82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5758873" y="3649268"/>
              <a:ext cx="196896" cy="233917"/>
            </a:xfrm>
            <a:custGeom>
              <a:avLst/>
              <a:gdLst>
                <a:gd name="T0" fmla="*/ 0 w 122"/>
                <a:gd name="T1" fmla="*/ 2147483647 h 143"/>
                <a:gd name="T2" fmla="*/ 0 w 122"/>
                <a:gd name="T3" fmla="*/ 0 h 143"/>
                <a:gd name="T4" fmla="*/ 2147483647 w 122"/>
                <a:gd name="T5" fmla="*/ 0 h 143"/>
                <a:gd name="T6" fmla="*/ 2147483647 w 122"/>
                <a:gd name="T7" fmla="*/ 2147483647 h 143"/>
                <a:gd name="T8" fmla="*/ 2147483647 w 122"/>
                <a:gd name="T9" fmla="*/ 2147483647 h 143"/>
                <a:gd name="T10" fmla="*/ 2147483647 w 122"/>
                <a:gd name="T11" fmla="*/ 2147483647 h 143"/>
                <a:gd name="T12" fmla="*/ 2147483647 w 122"/>
                <a:gd name="T13" fmla="*/ 2147483647 h 143"/>
                <a:gd name="T14" fmla="*/ 2147483647 w 122"/>
                <a:gd name="T15" fmla="*/ 2147483647 h 143"/>
                <a:gd name="T16" fmla="*/ 2147483647 w 122"/>
                <a:gd name="T17" fmla="*/ 2147483647 h 143"/>
                <a:gd name="T18" fmla="*/ 2147483647 w 122"/>
                <a:gd name="T19" fmla="*/ 2147483647 h 143"/>
                <a:gd name="T20" fmla="*/ 2147483647 w 122"/>
                <a:gd name="T21" fmla="*/ 2147483647 h 143"/>
                <a:gd name="T22" fmla="*/ 2147483647 w 122"/>
                <a:gd name="T23" fmla="*/ 2147483647 h 143"/>
                <a:gd name="T24" fmla="*/ 2147483647 w 122"/>
                <a:gd name="T25" fmla="*/ 2147483647 h 143"/>
                <a:gd name="T26" fmla="*/ 2147483647 w 122"/>
                <a:gd name="T27" fmla="*/ 2147483647 h 143"/>
                <a:gd name="T28" fmla="*/ 2147483647 w 122"/>
                <a:gd name="T29" fmla="*/ 2147483647 h 143"/>
                <a:gd name="T30" fmla="*/ 2147483647 w 122"/>
                <a:gd name="T31" fmla="*/ 2147483647 h 143"/>
                <a:gd name="T32" fmla="*/ 2147483647 w 122"/>
                <a:gd name="T33" fmla="*/ 2147483647 h 143"/>
                <a:gd name="T34" fmla="*/ 2147483647 w 122"/>
                <a:gd name="T35" fmla="*/ 2147483647 h 143"/>
                <a:gd name="T36" fmla="*/ 2147483647 w 122"/>
                <a:gd name="T37" fmla="*/ 2147483647 h 143"/>
                <a:gd name="T38" fmla="*/ 2147483647 w 122"/>
                <a:gd name="T39" fmla="*/ 2147483647 h 143"/>
                <a:gd name="T40" fmla="*/ 2147483647 w 122"/>
                <a:gd name="T41" fmla="*/ 2147483647 h 143"/>
                <a:gd name="T42" fmla="*/ 2147483647 w 122"/>
                <a:gd name="T43" fmla="*/ 2147483647 h 143"/>
                <a:gd name="T44" fmla="*/ 0 w 122"/>
                <a:gd name="T45" fmla="*/ 2147483647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2"/>
                <a:gd name="T70" fmla="*/ 0 h 143"/>
                <a:gd name="T71" fmla="*/ 122 w 122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2" h="143">
                  <a:moveTo>
                    <a:pt x="0" y="14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8" y="9"/>
                  </a:lnTo>
                  <a:lnTo>
                    <a:pt x="60" y="3"/>
                  </a:lnTo>
                  <a:lnTo>
                    <a:pt x="65" y="1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80" y="23"/>
                  </a:lnTo>
                  <a:lnTo>
                    <a:pt x="90" y="45"/>
                  </a:lnTo>
                  <a:lnTo>
                    <a:pt x="99" y="64"/>
                  </a:lnTo>
                  <a:lnTo>
                    <a:pt x="104" y="80"/>
                  </a:lnTo>
                  <a:lnTo>
                    <a:pt x="110" y="93"/>
                  </a:lnTo>
                  <a:lnTo>
                    <a:pt x="115" y="104"/>
                  </a:lnTo>
                  <a:lnTo>
                    <a:pt x="118" y="113"/>
                  </a:lnTo>
                  <a:lnTo>
                    <a:pt x="120" y="119"/>
                  </a:lnTo>
                  <a:lnTo>
                    <a:pt x="121" y="122"/>
                  </a:lnTo>
                  <a:lnTo>
                    <a:pt x="112" y="132"/>
                  </a:lnTo>
                  <a:lnTo>
                    <a:pt x="96" y="142"/>
                  </a:lnTo>
                  <a:lnTo>
                    <a:pt x="96" y="140"/>
                  </a:lnTo>
                  <a:lnTo>
                    <a:pt x="0" y="14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5883639" y="3653167"/>
              <a:ext cx="54585" cy="74074"/>
            </a:xfrm>
            <a:custGeom>
              <a:avLst/>
              <a:gdLst>
                <a:gd name="T0" fmla="*/ 0 w 33"/>
                <a:gd name="T1" fmla="*/ 0 h 44"/>
                <a:gd name="T2" fmla="*/ 0 w 33"/>
                <a:gd name="T3" fmla="*/ 2147483647 h 44"/>
                <a:gd name="T4" fmla="*/ 2147483647 w 33"/>
                <a:gd name="T5" fmla="*/ 2147483647 h 44"/>
                <a:gd name="T6" fmla="*/ 2147483647 w 33"/>
                <a:gd name="T7" fmla="*/ 2147483647 h 44"/>
                <a:gd name="T8" fmla="*/ 2147483647 w 33"/>
                <a:gd name="T9" fmla="*/ 2147483647 h 44"/>
                <a:gd name="T10" fmla="*/ 2147483647 w 33"/>
                <a:gd name="T11" fmla="*/ 2147483647 h 44"/>
                <a:gd name="T12" fmla="*/ 2147483647 w 33"/>
                <a:gd name="T13" fmla="*/ 2147483647 h 44"/>
                <a:gd name="T14" fmla="*/ 2147483647 w 33"/>
                <a:gd name="T15" fmla="*/ 2147483647 h 44"/>
                <a:gd name="T16" fmla="*/ 2147483647 w 33"/>
                <a:gd name="T17" fmla="*/ 2147483647 h 44"/>
                <a:gd name="T18" fmla="*/ 2147483647 w 33"/>
                <a:gd name="T19" fmla="*/ 2147483647 h 44"/>
                <a:gd name="T20" fmla="*/ 2147483647 w 33"/>
                <a:gd name="T21" fmla="*/ 2147483647 h 44"/>
                <a:gd name="T22" fmla="*/ 2147483647 w 33"/>
                <a:gd name="T23" fmla="*/ 2147483647 h 44"/>
                <a:gd name="T24" fmla="*/ 2147483647 w 33"/>
                <a:gd name="T25" fmla="*/ 2147483647 h 44"/>
                <a:gd name="T26" fmla="*/ 2147483647 w 33"/>
                <a:gd name="T27" fmla="*/ 2147483647 h 44"/>
                <a:gd name="T28" fmla="*/ 2147483647 w 33"/>
                <a:gd name="T29" fmla="*/ 2147483647 h 44"/>
                <a:gd name="T30" fmla="*/ 2147483647 w 33"/>
                <a:gd name="T31" fmla="*/ 0 h 44"/>
                <a:gd name="T32" fmla="*/ 0 w 33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44"/>
                <a:gd name="T53" fmla="*/ 33 w 33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44">
                  <a:moveTo>
                    <a:pt x="0" y="0"/>
                  </a:moveTo>
                  <a:lnTo>
                    <a:pt x="0" y="7"/>
                  </a:lnTo>
                  <a:lnTo>
                    <a:pt x="5" y="18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2" y="35"/>
                  </a:lnTo>
                  <a:lnTo>
                    <a:pt x="17" y="36"/>
                  </a:lnTo>
                  <a:lnTo>
                    <a:pt x="20" y="40"/>
                  </a:lnTo>
                  <a:lnTo>
                    <a:pt x="22" y="40"/>
                  </a:lnTo>
                  <a:lnTo>
                    <a:pt x="24" y="43"/>
                  </a:lnTo>
                  <a:lnTo>
                    <a:pt x="29" y="43"/>
                  </a:lnTo>
                  <a:lnTo>
                    <a:pt x="30" y="40"/>
                  </a:lnTo>
                  <a:lnTo>
                    <a:pt x="32" y="27"/>
                  </a:lnTo>
                  <a:lnTo>
                    <a:pt x="27" y="17"/>
                  </a:lnTo>
                  <a:lnTo>
                    <a:pt x="22" y="8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5074611" y="3851996"/>
            <a:ext cx="1150184" cy="1261201"/>
            <a:chOff x="5074611" y="3851996"/>
            <a:chExt cx="1150184" cy="1261201"/>
          </a:xfrm>
        </p:grpSpPr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5497645" y="4423142"/>
              <a:ext cx="37039" cy="33138"/>
            </a:xfrm>
            <a:custGeom>
              <a:avLst/>
              <a:gdLst>
                <a:gd name="T0" fmla="*/ 0 w 22"/>
                <a:gd name="T1" fmla="*/ 2147483647 h 20"/>
                <a:gd name="T2" fmla="*/ 2147483647 w 22"/>
                <a:gd name="T3" fmla="*/ 2147483647 h 20"/>
                <a:gd name="T4" fmla="*/ 2147483647 w 22"/>
                <a:gd name="T5" fmla="*/ 2147483647 h 20"/>
                <a:gd name="T6" fmla="*/ 2147483647 w 22"/>
                <a:gd name="T7" fmla="*/ 0 h 20"/>
                <a:gd name="T8" fmla="*/ 2147483647 w 22"/>
                <a:gd name="T9" fmla="*/ 2147483647 h 20"/>
                <a:gd name="T10" fmla="*/ 0 w 22"/>
                <a:gd name="T11" fmla="*/ 2147483647 h 20"/>
                <a:gd name="T12" fmla="*/ 0 w 22"/>
                <a:gd name="T13" fmla="*/ 2147483647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0"/>
                <a:gd name="T23" fmla="*/ 22 w 22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0">
                  <a:moveTo>
                    <a:pt x="0" y="10"/>
                  </a:moveTo>
                  <a:lnTo>
                    <a:pt x="3" y="19"/>
                  </a:lnTo>
                  <a:lnTo>
                    <a:pt x="21" y="3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0" y="7"/>
                  </a:lnTo>
                  <a:lnTo>
                    <a:pt x="0" y="1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5074611" y="4148290"/>
              <a:ext cx="122818" cy="87720"/>
            </a:xfrm>
            <a:custGeom>
              <a:avLst/>
              <a:gdLst>
                <a:gd name="T0" fmla="*/ 2147483647 w 74"/>
                <a:gd name="T1" fmla="*/ 2147483647 h 54"/>
                <a:gd name="T2" fmla="*/ 2147483647 w 74"/>
                <a:gd name="T3" fmla="*/ 2147483647 h 54"/>
                <a:gd name="T4" fmla="*/ 0 w 74"/>
                <a:gd name="T5" fmla="*/ 2147483647 h 54"/>
                <a:gd name="T6" fmla="*/ 0 w 74"/>
                <a:gd name="T7" fmla="*/ 2147483647 h 54"/>
                <a:gd name="T8" fmla="*/ 2147483647 w 74"/>
                <a:gd name="T9" fmla="*/ 2147483647 h 54"/>
                <a:gd name="T10" fmla="*/ 2147483647 w 74"/>
                <a:gd name="T11" fmla="*/ 0 h 54"/>
                <a:gd name="T12" fmla="*/ 2147483647 w 74"/>
                <a:gd name="T13" fmla="*/ 0 h 54"/>
                <a:gd name="T14" fmla="*/ 2147483647 w 74"/>
                <a:gd name="T15" fmla="*/ 2147483647 h 54"/>
                <a:gd name="T16" fmla="*/ 2147483647 w 74"/>
                <a:gd name="T17" fmla="*/ 2147483647 h 54"/>
                <a:gd name="T18" fmla="*/ 2147483647 w 74"/>
                <a:gd name="T19" fmla="*/ 2147483647 h 54"/>
                <a:gd name="T20" fmla="*/ 2147483647 w 74"/>
                <a:gd name="T21" fmla="*/ 2147483647 h 54"/>
                <a:gd name="T22" fmla="*/ 2147483647 w 74"/>
                <a:gd name="T23" fmla="*/ 2147483647 h 54"/>
                <a:gd name="T24" fmla="*/ 2147483647 w 74"/>
                <a:gd name="T25" fmla="*/ 2147483647 h 54"/>
                <a:gd name="T26" fmla="*/ 2147483647 w 74"/>
                <a:gd name="T27" fmla="*/ 2147483647 h 54"/>
                <a:gd name="T28" fmla="*/ 2147483647 w 74"/>
                <a:gd name="T29" fmla="*/ 2147483647 h 54"/>
                <a:gd name="T30" fmla="*/ 2147483647 w 74"/>
                <a:gd name="T31" fmla="*/ 2147483647 h 54"/>
                <a:gd name="T32" fmla="*/ 2147483647 w 74"/>
                <a:gd name="T33" fmla="*/ 2147483647 h 54"/>
                <a:gd name="T34" fmla="*/ 2147483647 w 74"/>
                <a:gd name="T35" fmla="*/ 2147483647 h 54"/>
                <a:gd name="T36" fmla="*/ 2147483647 w 74"/>
                <a:gd name="T37" fmla="*/ 2147483647 h 54"/>
                <a:gd name="T38" fmla="*/ 2147483647 w 74"/>
                <a:gd name="T39" fmla="*/ 2147483647 h 54"/>
                <a:gd name="T40" fmla="*/ 2147483647 w 74"/>
                <a:gd name="T41" fmla="*/ 2147483647 h 54"/>
                <a:gd name="T42" fmla="*/ 2147483647 w 74"/>
                <a:gd name="T43" fmla="*/ 2147483647 h 54"/>
                <a:gd name="T44" fmla="*/ 2147483647 w 74"/>
                <a:gd name="T45" fmla="*/ 2147483647 h 54"/>
                <a:gd name="T46" fmla="*/ 2147483647 w 74"/>
                <a:gd name="T47" fmla="*/ 2147483647 h 54"/>
                <a:gd name="T48" fmla="*/ 2147483647 w 74"/>
                <a:gd name="T49" fmla="*/ 2147483647 h 54"/>
                <a:gd name="T50" fmla="*/ 2147483647 w 74"/>
                <a:gd name="T51" fmla="*/ 2147483647 h 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"/>
                <a:gd name="T79" fmla="*/ 0 h 54"/>
                <a:gd name="T80" fmla="*/ 74 w 74"/>
                <a:gd name="T81" fmla="*/ 54 h 5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" h="54">
                  <a:moveTo>
                    <a:pt x="20" y="41"/>
                  </a:moveTo>
                  <a:lnTo>
                    <a:pt x="20" y="3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35" y="6"/>
                  </a:lnTo>
                  <a:lnTo>
                    <a:pt x="42" y="9"/>
                  </a:lnTo>
                  <a:lnTo>
                    <a:pt x="47" y="3"/>
                  </a:lnTo>
                  <a:lnTo>
                    <a:pt x="50" y="2"/>
                  </a:lnTo>
                  <a:lnTo>
                    <a:pt x="53" y="3"/>
                  </a:lnTo>
                  <a:lnTo>
                    <a:pt x="56" y="9"/>
                  </a:lnTo>
                  <a:lnTo>
                    <a:pt x="56" y="17"/>
                  </a:lnTo>
                  <a:lnTo>
                    <a:pt x="62" y="23"/>
                  </a:lnTo>
                  <a:lnTo>
                    <a:pt x="64" y="23"/>
                  </a:lnTo>
                  <a:lnTo>
                    <a:pt x="67" y="21"/>
                  </a:lnTo>
                  <a:lnTo>
                    <a:pt x="70" y="23"/>
                  </a:lnTo>
                  <a:lnTo>
                    <a:pt x="73" y="26"/>
                  </a:lnTo>
                  <a:lnTo>
                    <a:pt x="73" y="35"/>
                  </a:lnTo>
                  <a:lnTo>
                    <a:pt x="70" y="41"/>
                  </a:lnTo>
                  <a:lnTo>
                    <a:pt x="43" y="51"/>
                  </a:lnTo>
                  <a:lnTo>
                    <a:pt x="39" y="53"/>
                  </a:lnTo>
                  <a:lnTo>
                    <a:pt x="28" y="50"/>
                  </a:lnTo>
                  <a:lnTo>
                    <a:pt x="22" y="41"/>
                  </a:lnTo>
                  <a:lnTo>
                    <a:pt x="20" y="4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5335839" y="4044977"/>
              <a:ext cx="206643" cy="191032"/>
            </a:xfrm>
            <a:custGeom>
              <a:avLst/>
              <a:gdLst>
                <a:gd name="T0" fmla="*/ 2147483647 w 127"/>
                <a:gd name="T1" fmla="*/ 0 h 118"/>
                <a:gd name="T2" fmla="*/ 2147483647 w 127"/>
                <a:gd name="T3" fmla="*/ 0 h 118"/>
                <a:gd name="T4" fmla="*/ 2147483647 w 127"/>
                <a:gd name="T5" fmla="*/ 2147483647 h 118"/>
                <a:gd name="T6" fmla="*/ 2147483647 w 127"/>
                <a:gd name="T7" fmla="*/ 2147483647 h 118"/>
                <a:gd name="T8" fmla="*/ 2147483647 w 127"/>
                <a:gd name="T9" fmla="*/ 2147483647 h 118"/>
                <a:gd name="T10" fmla="*/ 2147483647 w 127"/>
                <a:gd name="T11" fmla="*/ 2147483647 h 118"/>
                <a:gd name="T12" fmla="*/ 2147483647 w 127"/>
                <a:gd name="T13" fmla="*/ 2147483647 h 118"/>
                <a:gd name="T14" fmla="*/ 2147483647 w 127"/>
                <a:gd name="T15" fmla="*/ 2147483647 h 118"/>
                <a:gd name="T16" fmla="*/ 2147483647 w 127"/>
                <a:gd name="T17" fmla="*/ 2147483647 h 118"/>
                <a:gd name="T18" fmla="*/ 2147483647 w 127"/>
                <a:gd name="T19" fmla="*/ 2147483647 h 118"/>
                <a:gd name="T20" fmla="*/ 2147483647 w 127"/>
                <a:gd name="T21" fmla="*/ 2147483647 h 118"/>
                <a:gd name="T22" fmla="*/ 2147483647 w 127"/>
                <a:gd name="T23" fmla="*/ 2147483647 h 118"/>
                <a:gd name="T24" fmla="*/ 2147483647 w 127"/>
                <a:gd name="T25" fmla="*/ 2147483647 h 118"/>
                <a:gd name="T26" fmla="*/ 2147483647 w 127"/>
                <a:gd name="T27" fmla="*/ 2147483647 h 118"/>
                <a:gd name="T28" fmla="*/ 2147483647 w 127"/>
                <a:gd name="T29" fmla="*/ 2147483647 h 118"/>
                <a:gd name="T30" fmla="*/ 2147483647 w 127"/>
                <a:gd name="T31" fmla="*/ 2147483647 h 118"/>
                <a:gd name="T32" fmla="*/ 2147483647 w 127"/>
                <a:gd name="T33" fmla="*/ 2147483647 h 118"/>
                <a:gd name="T34" fmla="*/ 2147483647 w 127"/>
                <a:gd name="T35" fmla="*/ 2147483647 h 118"/>
                <a:gd name="T36" fmla="*/ 2147483647 w 127"/>
                <a:gd name="T37" fmla="*/ 2147483647 h 118"/>
                <a:gd name="T38" fmla="*/ 2147483647 w 127"/>
                <a:gd name="T39" fmla="*/ 2147483647 h 118"/>
                <a:gd name="T40" fmla="*/ 2147483647 w 127"/>
                <a:gd name="T41" fmla="*/ 2147483647 h 118"/>
                <a:gd name="T42" fmla="*/ 2147483647 w 127"/>
                <a:gd name="T43" fmla="*/ 2147483647 h 118"/>
                <a:gd name="T44" fmla="*/ 0 w 127"/>
                <a:gd name="T45" fmla="*/ 2147483647 h 118"/>
                <a:gd name="T46" fmla="*/ 2147483647 w 127"/>
                <a:gd name="T47" fmla="*/ 2147483647 h 118"/>
                <a:gd name="T48" fmla="*/ 2147483647 w 127"/>
                <a:gd name="T49" fmla="*/ 2147483647 h 118"/>
                <a:gd name="T50" fmla="*/ 2147483647 w 127"/>
                <a:gd name="T51" fmla="*/ 2147483647 h 118"/>
                <a:gd name="T52" fmla="*/ 2147483647 w 127"/>
                <a:gd name="T53" fmla="*/ 2147483647 h 118"/>
                <a:gd name="T54" fmla="*/ 2147483647 w 127"/>
                <a:gd name="T55" fmla="*/ 2147483647 h 118"/>
                <a:gd name="T56" fmla="*/ 2147483647 w 127"/>
                <a:gd name="T57" fmla="*/ 2147483647 h 118"/>
                <a:gd name="T58" fmla="*/ 2147483647 w 127"/>
                <a:gd name="T59" fmla="*/ 2147483647 h 118"/>
                <a:gd name="T60" fmla="*/ 2147483647 w 127"/>
                <a:gd name="T61" fmla="*/ 2147483647 h 118"/>
                <a:gd name="T62" fmla="*/ 2147483647 w 127"/>
                <a:gd name="T63" fmla="*/ 2147483647 h 118"/>
                <a:gd name="T64" fmla="*/ 2147483647 w 127"/>
                <a:gd name="T65" fmla="*/ 2147483647 h 118"/>
                <a:gd name="T66" fmla="*/ 2147483647 w 127"/>
                <a:gd name="T67" fmla="*/ 2147483647 h 118"/>
                <a:gd name="T68" fmla="*/ 2147483647 w 127"/>
                <a:gd name="T69" fmla="*/ 2147483647 h 118"/>
                <a:gd name="T70" fmla="*/ 2147483647 w 127"/>
                <a:gd name="T71" fmla="*/ 2147483647 h 118"/>
                <a:gd name="T72" fmla="*/ 2147483647 w 127"/>
                <a:gd name="T73" fmla="*/ 2147483647 h 118"/>
                <a:gd name="T74" fmla="*/ 2147483647 w 127"/>
                <a:gd name="T75" fmla="*/ 2147483647 h 118"/>
                <a:gd name="T76" fmla="*/ 2147483647 w 127"/>
                <a:gd name="T77" fmla="*/ 2147483647 h 118"/>
                <a:gd name="T78" fmla="*/ 2147483647 w 127"/>
                <a:gd name="T79" fmla="*/ 2147483647 h 118"/>
                <a:gd name="T80" fmla="*/ 2147483647 w 127"/>
                <a:gd name="T81" fmla="*/ 2147483647 h 118"/>
                <a:gd name="T82" fmla="*/ 2147483647 w 127"/>
                <a:gd name="T83" fmla="*/ 0 h 1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7"/>
                <a:gd name="T127" fmla="*/ 0 h 118"/>
                <a:gd name="T128" fmla="*/ 127 w 127"/>
                <a:gd name="T129" fmla="*/ 118 h 1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7" h="118">
                  <a:moveTo>
                    <a:pt x="126" y="0"/>
                  </a:moveTo>
                  <a:lnTo>
                    <a:pt x="116" y="0"/>
                  </a:lnTo>
                  <a:lnTo>
                    <a:pt x="104" y="7"/>
                  </a:lnTo>
                  <a:lnTo>
                    <a:pt x="98" y="4"/>
                  </a:lnTo>
                  <a:lnTo>
                    <a:pt x="91" y="4"/>
                  </a:lnTo>
                  <a:lnTo>
                    <a:pt x="83" y="6"/>
                  </a:lnTo>
                  <a:lnTo>
                    <a:pt x="72" y="9"/>
                  </a:lnTo>
                  <a:lnTo>
                    <a:pt x="67" y="7"/>
                  </a:lnTo>
                  <a:lnTo>
                    <a:pt x="64" y="7"/>
                  </a:lnTo>
                  <a:lnTo>
                    <a:pt x="59" y="9"/>
                  </a:lnTo>
                  <a:lnTo>
                    <a:pt x="54" y="17"/>
                  </a:lnTo>
                  <a:lnTo>
                    <a:pt x="48" y="12"/>
                  </a:lnTo>
                  <a:lnTo>
                    <a:pt x="34" y="7"/>
                  </a:lnTo>
                  <a:lnTo>
                    <a:pt x="33" y="6"/>
                  </a:lnTo>
                  <a:lnTo>
                    <a:pt x="18" y="6"/>
                  </a:lnTo>
                  <a:lnTo>
                    <a:pt x="12" y="9"/>
                  </a:lnTo>
                  <a:lnTo>
                    <a:pt x="6" y="13"/>
                  </a:lnTo>
                  <a:lnTo>
                    <a:pt x="3" y="20"/>
                  </a:lnTo>
                  <a:lnTo>
                    <a:pt x="6" y="32"/>
                  </a:lnTo>
                  <a:lnTo>
                    <a:pt x="4" y="45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0" y="95"/>
                  </a:lnTo>
                  <a:lnTo>
                    <a:pt x="13" y="95"/>
                  </a:lnTo>
                  <a:lnTo>
                    <a:pt x="25" y="105"/>
                  </a:lnTo>
                  <a:lnTo>
                    <a:pt x="42" y="114"/>
                  </a:lnTo>
                  <a:lnTo>
                    <a:pt x="61" y="117"/>
                  </a:lnTo>
                  <a:lnTo>
                    <a:pt x="75" y="115"/>
                  </a:lnTo>
                  <a:lnTo>
                    <a:pt x="75" y="114"/>
                  </a:lnTo>
                  <a:lnTo>
                    <a:pt x="81" y="98"/>
                  </a:lnTo>
                  <a:lnTo>
                    <a:pt x="81" y="84"/>
                  </a:lnTo>
                  <a:lnTo>
                    <a:pt x="87" y="72"/>
                  </a:lnTo>
                  <a:lnTo>
                    <a:pt x="94" y="68"/>
                  </a:lnTo>
                  <a:lnTo>
                    <a:pt x="99" y="65"/>
                  </a:lnTo>
                  <a:lnTo>
                    <a:pt x="106" y="69"/>
                  </a:lnTo>
                  <a:lnTo>
                    <a:pt x="111" y="69"/>
                  </a:lnTo>
                  <a:lnTo>
                    <a:pt x="114" y="65"/>
                  </a:lnTo>
                  <a:lnTo>
                    <a:pt x="119" y="59"/>
                  </a:lnTo>
                  <a:lnTo>
                    <a:pt x="123" y="45"/>
                  </a:lnTo>
                  <a:lnTo>
                    <a:pt x="126" y="23"/>
                  </a:lnTo>
                  <a:lnTo>
                    <a:pt x="125" y="15"/>
                  </a:lnTo>
                  <a:lnTo>
                    <a:pt x="12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5458655" y="4044977"/>
              <a:ext cx="126715" cy="233917"/>
            </a:xfrm>
            <a:custGeom>
              <a:avLst/>
              <a:gdLst>
                <a:gd name="T0" fmla="*/ 2147483647 w 77"/>
                <a:gd name="T1" fmla="*/ 2147483647 h 145"/>
                <a:gd name="T2" fmla="*/ 2147483647 w 77"/>
                <a:gd name="T3" fmla="*/ 2147483647 h 145"/>
                <a:gd name="T4" fmla="*/ 2147483647 w 77"/>
                <a:gd name="T5" fmla="*/ 2147483647 h 145"/>
                <a:gd name="T6" fmla="*/ 2147483647 w 77"/>
                <a:gd name="T7" fmla="*/ 2147483647 h 145"/>
                <a:gd name="T8" fmla="*/ 2147483647 w 77"/>
                <a:gd name="T9" fmla="*/ 2147483647 h 145"/>
                <a:gd name="T10" fmla="*/ 2147483647 w 77"/>
                <a:gd name="T11" fmla="*/ 2147483647 h 145"/>
                <a:gd name="T12" fmla="*/ 2147483647 w 77"/>
                <a:gd name="T13" fmla="*/ 2147483647 h 145"/>
                <a:gd name="T14" fmla="*/ 2147483647 w 77"/>
                <a:gd name="T15" fmla="*/ 2147483647 h 145"/>
                <a:gd name="T16" fmla="*/ 2147483647 w 77"/>
                <a:gd name="T17" fmla="*/ 2147483647 h 145"/>
                <a:gd name="T18" fmla="*/ 2147483647 w 77"/>
                <a:gd name="T19" fmla="*/ 2147483647 h 145"/>
                <a:gd name="T20" fmla="*/ 2147483647 w 77"/>
                <a:gd name="T21" fmla="*/ 2147483647 h 145"/>
                <a:gd name="T22" fmla="*/ 2147483647 w 77"/>
                <a:gd name="T23" fmla="*/ 2147483647 h 145"/>
                <a:gd name="T24" fmla="*/ 2147483647 w 77"/>
                <a:gd name="T25" fmla="*/ 2147483647 h 145"/>
                <a:gd name="T26" fmla="*/ 2147483647 w 77"/>
                <a:gd name="T27" fmla="*/ 2147483647 h 145"/>
                <a:gd name="T28" fmla="*/ 0 w 77"/>
                <a:gd name="T29" fmla="*/ 2147483647 h 145"/>
                <a:gd name="T30" fmla="*/ 0 w 77"/>
                <a:gd name="T31" fmla="*/ 2147483647 h 145"/>
                <a:gd name="T32" fmla="*/ 0 w 77"/>
                <a:gd name="T33" fmla="*/ 2147483647 h 145"/>
                <a:gd name="T34" fmla="*/ 2147483647 w 77"/>
                <a:gd name="T35" fmla="*/ 2147483647 h 145"/>
                <a:gd name="T36" fmla="*/ 2147483647 w 77"/>
                <a:gd name="T37" fmla="*/ 2147483647 h 145"/>
                <a:gd name="T38" fmla="*/ 2147483647 w 77"/>
                <a:gd name="T39" fmla="*/ 2147483647 h 145"/>
                <a:gd name="T40" fmla="*/ 2147483647 w 77"/>
                <a:gd name="T41" fmla="*/ 2147483647 h 145"/>
                <a:gd name="T42" fmla="*/ 2147483647 w 77"/>
                <a:gd name="T43" fmla="*/ 2147483647 h 145"/>
                <a:gd name="T44" fmla="*/ 2147483647 w 77"/>
                <a:gd name="T45" fmla="*/ 2147483647 h 145"/>
                <a:gd name="T46" fmla="*/ 2147483647 w 77"/>
                <a:gd name="T47" fmla="*/ 2147483647 h 145"/>
                <a:gd name="T48" fmla="*/ 2147483647 w 77"/>
                <a:gd name="T49" fmla="*/ 2147483647 h 145"/>
                <a:gd name="T50" fmla="*/ 2147483647 w 77"/>
                <a:gd name="T51" fmla="*/ 2147483647 h 145"/>
                <a:gd name="T52" fmla="*/ 2147483647 w 77"/>
                <a:gd name="T53" fmla="*/ 2147483647 h 145"/>
                <a:gd name="T54" fmla="*/ 2147483647 w 77"/>
                <a:gd name="T55" fmla="*/ 2147483647 h 145"/>
                <a:gd name="T56" fmla="*/ 2147483647 w 77"/>
                <a:gd name="T57" fmla="*/ 2147483647 h 145"/>
                <a:gd name="T58" fmla="*/ 2147483647 w 77"/>
                <a:gd name="T59" fmla="*/ 2147483647 h 145"/>
                <a:gd name="T60" fmla="*/ 2147483647 w 77"/>
                <a:gd name="T61" fmla="*/ 2147483647 h 145"/>
                <a:gd name="T62" fmla="*/ 2147483647 w 77"/>
                <a:gd name="T63" fmla="*/ 2147483647 h 145"/>
                <a:gd name="T64" fmla="*/ 2147483647 w 77"/>
                <a:gd name="T65" fmla="*/ 2147483647 h 145"/>
                <a:gd name="T66" fmla="*/ 2147483647 w 77"/>
                <a:gd name="T67" fmla="*/ 2147483647 h 145"/>
                <a:gd name="T68" fmla="*/ 2147483647 w 77"/>
                <a:gd name="T69" fmla="*/ 2147483647 h 145"/>
                <a:gd name="T70" fmla="*/ 2147483647 w 77"/>
                <a:gd name="T71" fmla="*/ 2147483647 h 145"/>
                <a:gd name="T72" fmla="*/ 2147483647 w 77"/>
                <a:gd name="T73" fmla="*/ 2147483647 h 145"/>
                <a:gd name="T74" fmla="*/ 2147483647 w 77"/>
                <a:gd name="T75" fmla="*/ 2147483647 h 145"/>
                <a:gd name="T76" fmla="*/ 2147483647 w 77"/>
                <a:gd name="T77" fmla="*/ 2147483647 h 145"/>
                <a:gd name="T78" fmla="*/ 2147483647 w 77"/>
                <a:gd name="T79" fmla="*/ 2147483647 h 145"/>
                <a:gd name="T80" fmla="*/ 2147483647 w 77"/>
                <a:gd name="T81" fmla="*/ 2147483647 h 145"/>
                <a:gd name="T82" fmla="*/ 2147483647 w 77"/>
                <a:gd name="T83" fmla="*/ 2147483647 h 145"/>
                <a:gd name="T84" fmla="*/ 2147483647 w 77"/>
                <a:gd name="T85" fmla="*/ 2147483647 h 145"/>
                <a:gd name="T86" fmla="*/ 2147483647 w 77"/>
                <a:gd name="T87" fmla="*/ 2147483647 h 145"/>
                <a:gd name="T88" fmla="*/ 2147483647 w 77"/>
                <a:gd name="T89" fmla="*/ 2147483647 h 145"/>
                <a:gd name="T90" fmla="*/ 2147483647 w 77"/>
                <a:gd name="T91" fmla="*/ 0 h 145"/>
                <a:gd name="T92" fmla="*/ 2147483647 w 77"/>
                <a:gd name="T93" fmla="*/ 2147483647 h 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"/>
                <a:gd name="T142" fmla="*/ 0 h 145"/>
                <a:gd name="T143" fmla="*/ 77 w 77"/>
                <a:gd name="T144" fmla="*/ 145 h 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" h="145">
                  <a:moveTo>
                    <a:pt x="51" y="2"/>
                  </a:moveTo>
                  <a:lnTo>
                    <a:pt x="50" y="15"/>
                  </a:lnTo>
                  <a:lnTo>
                    <a:pt x="51" y="24"/>
                  </a:lnTo>
                  <a:lnTo>
                    <a:pt x="47" y="46"/>
                  </a:lnTo>
                  <a:lnTo>
                    <a:pt x="44" y="60"/>
                  </a:lnTo>
                  <a:lnTo>
                    <a:pt x="39" y="67"/>
                  </a:lnTo>
                  <a:lnTo>
                    <a:pt x="36" y="70"/>
                  </a:lnTo>
                  <a:lnTo>
                    <a:pt x="30" y="70"/>
                  </a:lnTo>
                  <a:lnTo>
                    <a:pt x="24" y="67"/>
                  </a:lnTo>
                  <a:lnTo>
                    <a:pt x="19" y="69"/>
                  </a:lnTo>
                  <a:lnTo>
                    <a:pt x="12" y="76"/>
                  </a:lnTo>
                  <a:lnTo>
                    <a:pt x="6" y="87"/>
                  </a:lnTo>
                  <a:lnTo>
                    <a:pt x="6" y="86"/>
                  </a:lnTo>
                  <a:lnTo>
                    <a:pt x="6" y="100"/>
                  </a:lnTo>
                  <a:lnTo>
                    <a:pt x="0" y="117"/>
                  </a:lnTo>
                  <a:lnTo>
                    <a:pt x="0" y="123"/>
                  </a:lnTo>
                  <a:lnTo>
                    <a:pt x="0" y="126"/>
                  </a:lnTo>
                  <a:lnTo>
                    <a:pt x="9" y="129"/>
                  </a:lnTo>
                  <a:lnTo>
                    <a:pt x="16" y="135"/>
                  </a:lnTo>
                  <a:lnTo>
                    <a:pt x="15" y="144"/>
                  </a:lnTo>
                  <a:lnTo>
                    <a:pt x="33" y="143"/>
                  </a:lnTo>
                  <a:lnTo>
                    <a:pt x="50" y="141"/>
                  </a:lnTo>
                  <a:lnTo>
                    <a:pt x="76" y="143"/>
                  </a:lnTo>
                  <a:lnTo>
                    <a:pt x="75" y="138"/>
                  </a:lnTo>
                  <a:lnTo>
                    <a:pt x="76" y="129"/>
                  </a:lnTo>
                  <a:lnTo>
                    <a:pt x="67" y="125"/>
                  </a:lnTo>
                  <a:lnTo>
                    <a:pt x="61" y="119"/>
                  </a:lnTo>
                  <a:lnTo>
                    <a:pt x="58" y="110"/>
                  </a:lnTo>
                  <a:lnTo>
                    <a:pt x="56" y="100"/>
                  </a:lnTo>
                  <a:lnTo>
                    <a:pt x="54" y="97"/>
                  </a:lnTo>
                  <a:lnTo>
                    <a:pt x="56" y="96"/>
                  </a:lnTo>
                  <a:lnTo>
                    <a:pt x="62" y="86"/>
                  </a:lnTo>
                  <a:lnTo>
                    <a:pt x="59" y="74"/>
                  </a:lnTo>
                  <a:lnTo>
                    <a:pt x="53" y="69"/>
                  </a:lnTo>
                  <a:lnTo>
                    <a:pt x="53" y="65"/>
                  </a:lnTo>
                  <a:lnTo>
                    <a:pt x="54" y="57"/>
                  </a:lnTo>
                  <a:lnTo>
                    <a:pt x="61" y="57"/>
                  </a:lnTo>
                  <a:lnTo>
                    <a:pt x="66" y="55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1" y="32"/>
                  </a:lnTo>
                  <a:lnTo>
                    <a:pt x="62" y="21"/>
                  </a:lnTo>
                  <a:lnTo>
                    <a:pt x="62" y="9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51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5684794" y="3851996"/>
              <a:ext cx="315814" cy="405455"/>
            </a:xfrm>
            <a:custGeom>
              <a:avLst/>
              <a:gdLst>
                <a:gd name="T0" fmla="*/ 2147483647 w 193"/>
                <a:gd name="T1" fmla="*/ 2147483647 h 247"/>
                <a:gd name="T2" fmla="*/ 2147483647 w 193"/>
                <a:gd name="T3" fmla="*/ 2147483647 h 247"/>
                <a:gd name="T4" fmla="*/ 2147483647 w 193"/>
                <a:gd name="T5" fmla="*/ 2147483647 h 247"/>
                <a:gd name="T6" fmla="*/ 2147483647 w 193"/>
                <a:gd name="T7" fmla="*/ 2147483647 h 247"/>
                <a:gd name="T8" fmla="*/ 2147483647 w 193"/>
                <a:gd name="T9" fmla="*/ 2147483647 h 247"/>
                <a:gd name="T10" fmla="*/ 0 w 193"/>
                <a:gd name="T11" fmla="*/ 2147483647 h 247"/>
                <a:gd name="T12" fmla="*/ 2147483647 w 193"/>
                <a:gd name="T13" fmla="*/ 2147483647 h 247"/>
                <a:gd name="T14" fmla="*/ 2147483647 w 193"/>
                <a:gd name="T15" fmla="*/ 2147483647 h 247"/>
                <a:gd name="T16" fmla="*/ 2147483647 w 193"/>
                <a:gd name="T17" fmla="*/ 2147483647 h 247"/>
                <a:gd name="T18" fmla="*/ 2147483647 w 193"/>
                <a:gd name="T19" fmla="*/ 2147483647 h 247"/>
                <a:gd name="T20" fmla="*/ 2147483647 w 193"/>
                <a:gd name="T21" fmla="*/ 2147483647 h 247"/>
                <a:gd name="T22" fmla="*/ 2147483647 w 193"/>
                <a:gd name="T23" fmla="*/ 2147483647 h 247"/>
                <a:gd name="T24" fmla="*/ 2147483647 w 193"/>
                <a:gd name="T25" fmla="*/ 2147483647 h 247"/>
                <a:gd name="T26" fmla="*/ 2147483647 w 193"/>
                <a:gd name="T27" fmla="*/ 2147483647 h 247"/>
                <a:gd name="T28" fmla="*/ 2147483647 w 193"/>
                <a:gd name="T29" fmla="*/ 2147483647 h 247"/>
                <a:gd name="T30" fmla="*/ 2147483647 w 193"/>
                <a:gd name="T31" fmla="*/ 2147483647 h 247"/>
                <a:gd name="T32" fmla="*/ 2147483647 w 193"/>
                <a:gd name="T33" fmla="*/ 2147483647 h 247"/>
                <a:gd name="T34" fmla="*/ 2147483647 w 193"/>
                <a:gd name="T35" fmla="*/ 2147483647 h 247"/>
                <a:gd name="T36" fmla="*/ 2147483647 w 193"/>
                <a:gd name="T37" fmla="*/ 2147483647 h 247"/>
                <a:gd name="T38" fmla="*/ 2147483647 w 193"/>
                <a:gd name="T39" fmla="*/ 2147483647 h 247"/>
                <a:gd name="T40" fmla="*/ 2147483647 w 193"/>
                <a:gd name="T41" fmla="*/ 2147483647 h 247"/>
                <a:gd name="T42" fmla="*/ 2147483647 w 193"/>
                <a:gd name="T43" fmla="*/ 2147483647 h 247"/>
                <a:gd name="T44" fmla="*/ 2147483647 w 193"/>
                <a:gd name="T45" fmla="*/ 2147483647 h 247"/>
                <a:gd name="T46" fmla="*/ 2147483647 w 193"/>
                <a:gd name="T47" fmla="*/ 2147483647 h 247"/>
                <a:gd name="T48" fmla="*/ 2147483647 w 193"/>
                <a:gd name="T49" fmla="*/ 2147483647 h 247"/>
                <a:gd name="T50" fmla="*/ 2147483647 w 193"/>
                <a:gd name="T51" fmla="*/ 2147483647 h 247"/>
                <a:gd name="T52" fmla="*/ 2147483647 w 193"/>
                <a:gd name="T53" fmla="*/ 2147483647 h 247"/>
                <a:gd name="T54" fmla="*/ 2147483647 w 193"/>
                <a:gd name="T55" fmla="*/ 2147483647 h 247"/>
                <a:gd name="T56" fmla="*/ 2147483647 w 193"/>
                <a:gd name="T57" fmla="*/ 2147483647 h 247"/>
                <a:gd name="T58" fmla="*/ 2147483647 w 193"/>
                <a:gd name="T59" fmla="*/ 2147483647 h 247"/>
                <a:gd name="T60" fmla="*/ 2147483647 w 193"/>
                <a:gd name="T61" fmla="*/ 2147483647 h 247"/>
                <a:gd name="T62" fmla="*/ 2147483647 w 193"/>
                <a:gd name="T63" fmla="*/ 2147483647 h 247"/>
                <a:gd name="T64" fmla="*/ 2147483647 w 193"/>
                <a:gd name="T65" fmla="*/ 2147483647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247"/>
                <a:gd name="T101" fmla="*/ 193 w 193"/>
                <a:gd name="T102" fmla="*/ 247 h 2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247">
                  <a:moveTo>
                    <a:pt x="166" y="0"/>
                  </a:moveTo>
                  <a:lnTo>
                    <a:pt x="157" y="13"/>
                  </a:lnTo>
                  <a:lnTo>
                    <a:pt x="141" y="21"/>
                  </a:lnTo>
                  <a:lnTo>
                    <a:pt x="25" y="21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3" y="81"/>
                  </a:lnTo>
                  <a:lnTo>
                    <a:pt x="8" y="87"/>
                  </a:lnTo>
                  <a:lnTo>
                    <a:pt x="8" y="93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0" y="114"/>
                  </a:lnTo>
                  <a:lnTo>
                    <a:pt x="5" y="119"/>
                  </a:lnTo>
                  <a:lnTo>
                    <a:pt x="6" y="129"/>
                  </a:lnTo>
                  <a:lnTo>
                    <a:pt x="5" y="138"/>
                  </a:lnTo>
                  <a:lnTo>
                    <a:pt x="6" y="148"/>
                  </a:lnTo>
                  <a:lnTo>
                    <a:pt x="5" y="148"/>
                  </a:lnTo>
                  <a:lnTo>
                    <a:pt x="9" y="164"/>
                  </a:lnTo>
                  <a:lnTo>
                    <a:pt x="11" y="164"/>
                  </a:lnTo>
                  <a:lnTo>
                    <a:pt x="16" y="173"/>
                  </a:lnTo>
                  <a:lnTo>
                    <a:pt x="20" y="181"/>
                  </a:lnTo>
                  <a:lnTo>
                    <a:pt x="26" y="188"/>
                  </a:lnTo>
                  <a:lnTo>
                    <a:pt x="34" y="202"/>
                  </a:lnTo>
                  <a:lnTo>
                    <a:pt x="42" y="210"/>
                  </a:lnTo>
                  <a:lnTo>
                    <a:pt x="45" y="217"/>
                  </a:lnTo>
                  <a:lnTo>
                    <a:pt x="47" y="223"/>
                  </a:lnTo>
                  <a:lnTo>
                    <a:pt x="57" y="232"/>
                  </a:lnTo>
                  <a:lnTo>
                    <a:pt x="67" y="233"/>
                  </a:lnTo>
                  <a:lnTo>
                    <a:pt x="72" y="237"/>
                  </a:lnTo>
                  <a:lnTo>
                    <a:pt x="77" y="243"/>
                  </a:lnTo>
                  <a:lnTo>
                    <a:pt x="89" y="245"/>
                  </a:lnTo>
                  <a:lnTo>
                    <a:pt x="98" y="246"/>
                  </a:lnTo>
                  <a:lnTo>
                    <a:pt x="107" y="245"/>
                  </a:lnTo>
                  <a:lnTo>
                    <a:pt x="131" y="243"/>
                  </a:lnTo>
                  <a:lnTo>
                    <a:pt x="149" y="239"/>
                  </a:lnTo>
                  <a:lnTo>
                    <a:pt x="160" y="237"/>
                  </a:lnTo>
                  <a:lnTo>
                    <a:pt x="163" y="232"/>
                  </a:lnTo>
                  <a:lnTo>
                    <a:pt x="161" y="232"/>
                  </a:lnTo>
                  <a:lnTo>
                    <a:pt x="158" y="216"/>
                  </a:lnTo>
                  <a:lnTo>
                    <a:pt x="160" y="216"/>
                  </a:lnTo>
                  <a:lnTo>
                    <a:pt x="153" y="205"/>
                  </a:lnTo>
                  <a:lnTo>
                    <a:pt x="146" y="196"/>
                  </a:lnTo>
                  <a:lnTo>
                    <a:pt x="141" y="190"/>
                  </a:lnTo>
                  <a:lnTo>
                    <a:pt x="138" y="188"/>
                  </a:lnTo>
                  <a:lnTo>
                    <a:pt x="134" y="185"/>
                  </a:lnTo>
                  <a:lnTo>
                    <a:pt x="132" y="181"/>
                  </a:lnTo>
                  <a:lnTo>
                    <a:pt x="138" y="175"/>
                  </a:lnTo>
                  <a:lnTo>
                    <a:pt x="138" y="152"/>
                  </a:lnTo>
                  <a:lnTo>
                    <a:pt x="143" y="138"/>
                  </a:lnTo>
                  <a:lnTo>
                    <a:pt x="155" y="127"/>
                  </a:lnTo>
                  <a:lnTo>
                    <a:pt x="163" y="108"/>
                  </a:lnTo>
                  <a:lnTo>
                    <a:pt x="166" y="95"/>
                  </a:lnTo>
                  <a:lnTo>
                    <a:pt x="172" y="85"/>
                  </a:lnTo>
                  <a:lnTo>
                    <a:pt x="180" y="77"/>
                  </a:lnTo>
                  <a:lnTo>
                    <a:pt x="186" y="75"/>
                  </a:lnTo>
                  <a:lnTo>
                    <a:pt x="192" y="65"/>
                  </a:lnTo>
                  <a:lnTo>
                    <a:pt x="187" y="54"/>
                  </a:lnTo>
                  <a:lnTo>
                    <a:pt x="183" y="45"/>
                  </a:lnTo>
                  <a:lnTo>
                    <a:pt x="180" y="39"/>
                  </a:lnTo>
                  <a:lnTo>
                    <a:pt x="180" y="36"/>
                  </a:lnTo>
                  <a:lnTo>
                    <a:pt x="177" y="30"/>
                  </a:lnTo>
                  <a:lnTo>
                    <a:pt x="175" y="22"/>
                  </a:lnTo>
                  <a:lnTo>
                    <a:pt x="174" y="13"/>
                  </a:lnTo>
                  <a:lnTo>
                    <a:pt x="169" y="8"/>
                  </a:lnTo>
                  <a:lnTo>
                    <a:pt x="168" y="8"/>
                  </a:lnTo>
                  <a:lnTo>
                    <a:pt x="16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5552231" y="4122950"/>
              <a:ext cx="206643" cy="134501"/>
            </a:xfrm>
            <a:custGeom>
              <a:avLst/>
              <a:gdLst>
                <a:gd name="T0" fmla="*/ 2147483647 w 128"/>
                <a:gd name="T1" fmla="*/ 0 h 81"/>
                <a:gd name="T2" fmla="*/ 2147483647 w 128"/>
                <a:gd name="T3" fmla="*/ 2147483647 h 81"/>
                <a:gd name="T4" fmla="*/ 2147483647 w 128"/>
                <a:gd name="T5" fmla="*/ 2147483647 h 81"/>
                <a:gd name="T6" fmla="*/ 2147483647 w 128"/>
                <a:gd name="T7" fmla="*/ 2147483647 h 81"/>
                <a:gd name="T8" fmla="*/ 2147483647 w 128"/>
                <a:gd name="T9" fmla="*/ 2147483647 h 81"/>
                <a:gd name="T10" fmla="*/ 2147483647 w 128"/>
                <a:gd name="T11" fmla="*/ 2147483647 h 81"/>
                <a:gd name="T12" fmla="*/ 2147483647 w 128"/>
                <a:gd name="T13" fmla="*/ 2147483647 h 81"/>
                <a:gd name="T14" fmla="*/ 2147483647 w 128"/>
                <a:gd name="T15" fmla="*/ 2147483647 h 81"/>
                <a:gd name="T16" fmla="*/ 2147483647 w 128"/>
                <a:gd name="T17" fmla="*/ 2147483647 h 81"/>
                <a:gd name="T18" fmla="*/ 2147483647 w 128"/>
                <a:gd name="T19" fmla="*/ 2147483647 h 81"/>
                <a:gd name="T20" fmla="*/ 2147483647 w 128"/>
                <a:gd name="T21" fmla="*/ 2147483647 h 81"/>
                <a:gd name="T22" fmla="*/ 2147483647 w 128"/>
                <a:gd name="T23" fmla="*/ 2147483647 h 81"/>
                <a:gd name="T24" fmla="*/ 2147483647 w 128"/>
                <a:gd name="T25" fmla="*/ 2147483647 h 81"/>
                <a:gd name="T26" fmla="*/ 2147483647 w 128"/>
                <a:gd name="T27" fmla="*/ 2147483647 h 81"/>
                <a:gd name="T28" fmla="*/ 0 w 128"/>
                <a:gd name="T29" fmla="*/ 2147483647 h 81"/>
                <a:gd name="T30" fmla="*/ 2147483647 w 128"/>
                <a:gd name="T31" fmla="*/ 2147483647 h 81"/>
                <a:gd name="T32" fmla="*/ 2147483647 w 128"/>
                <a:gd name="T33" fmla="*/ 2147483647 h 81"/>
                <a:gd name="T34" fmla="*/ 2147483647 w 128"/>
                <a:gd name="T35" fmla="*/ 2147483647 h 81"/>
                <a:gd name="T36" fmla="*/ 2147483647 w 128"/>
                <a:gd name="T37" fmla="*/ 2147483647 h 81"/>
                <a:gd name="T38" fmla="*/ 2147483647 w 128"/>
                <a:gd name="T39" fmla="*/ 2147483647 h 81"/>
                <a:gd name="T40" fmla="*/ 2147483647 w 128"/>
                <a:gd name="T41" fmla="*/ 2147483647 h 81"/>
                <a:gd name="T42" fmla="*/ 2147483647 w 128"/>
                <a:gd name="T43" fmla="*/ 2147483647 h 81"/>
                <a:gd name="T44" fmla="*/ 2147483647 w 128"/>
                <a:gd name="T45" fmla="*/ 2147483647 h 81"/>
                <a:gd name="T46" fmla="*/ 2147483647 w 128"/>
                <a:gd name="T47" fmla="*/ 2147483647 h 81"/>
                <a:gd name="T48" fmla="*/ 2147483647 w 128"/>
                <a:gd name="T49" fmla="*/ 2147483647 h 81"/>
                <a:gd name="T50" fmla="*/ 2147483647 w 128"/>
                <a:gd name="T51" fmla="*/ 2147483647 h 81"/>
                <a:gd name="T52" fmla="*/ 2147483647 w 128"/>
                <a:gd name="T53" fmla="*/ 2147483647 h 81"/>
                <a:gd name="T54" fmla="*/ 2147483647 w 128"/>
                <a:gd name="T55" fmla="*/ 2147483647 h 81"/>
                <a:gd name="T56" fmla="*/ 2147483647 w 128"/>
                <a:gd name="T57" fmla="*/ 2147483647 h 81"/>
                <a:gd name="T58" fmla="*/ 2147483647 w 128"/>
                <a:gd name="T59" fmla="*/ 2147483647 h 81"/>
                <a:gd name="T60" fmla="*/ 2147483647 w 128"/>
                <a:gd name="T61" fmla="*/ 2147483647 h 81"/>
                <a:gd name="T62" fmla="*/ 2147483647 w 128"/>
                <a:gd name="T63" fmla="*/ 2147483647 h 81"/>
                <a:gd name="T64" fmla="*/ 2147483647 w 128"/>
                <a:gd name="T65" fmla="*/ 2147483647 h 81"/>
                <a:gd name="T66" fmla="*/ 2147483647 w 128"/>
                <a:gd name="T67" fmla="*/ 2147483647 h 81"/>
                <a:gd name="T68" fmla="*/ 2147483647 w 128"/>
                <a:gd name="T69" fmla="*/ 2147483647 h 81"/>
                <a:gd name="T70" fmla="*/ 2147483647 w 128"/>
                <a:gd name="T71" fmla="*/ 2147483647 h 81"/>
                <a:gd name="T72" fmla="*/ 2147483647 w 128"/>
                <a:gd name="T73" fmla="*/ 2147483647 h 81"/>
                <a:gd name="T74" fmla="*/ 2147483647 w 128"/>
                <a:gd name="T75" fmla="*/ 0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8"/>
                <a:gd name="T115" fmla="*/ 0 h 81"/>
                <a:gd name="T116" fmla="*/ 128 w 128"/>
                <a:gd name="T117" fmla="*/ 81 h 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8" h="81">
                  <a:moveTo>
                    <a:pt x="92" y="0"/>
                  </a:moveTo>
                  <a:lnTo>
                    <a:pt x="79" y="5"/>
                  </a:lnTo>
                  <a:lnTo>
                    <a:pt x="74" y="12"/>
                  </a:lnTo>
                  <a:lnTo>
                    <a:pt x="72" y="21"/>
                  </a:lnTo>
                  <a:lnTo>
                    <a:pt x="64" y="27"/>
                  </a:lnTo>
                  <a:lnTo>
                    <a:pt x="58" y="27"/>
                  </a:lnTo>
                  <a:lnTo>
                    <a:pt x="53" y="25"/>
                  </a:lnTo>
                  <a:lnTo>
                    <a:pt x="50" y="25"/>
                  </a:lnTo>
                  <a:lnTo>
                    <a:pt x="42" y="30"/>
                  </a:lnTo>
                  <a:lnTo>
                    <a:pt x="34" y="33"/>
                  </a:lnTo>
                  <a:lnTo>
                    <a:pt x="23" y="34"/>
                  </a:lnTo>
                  <a:lnTo>
                    <a:pt x="9" y="34"/>
                  </a:lnTo>
                  <a:lnTo>
                    <a:pt x="9" y="37"/>
                  </a:lnTo>
                  <a:lnTo>
                    <a:pt x="3" y="47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5" y="51"/>
                  </a:lnTo>
                  <a:lnTo>
                    <a:pt x="5" y="55"/>
                  </a:lnTo>
                  <a:lnTo>
                    <a:pt x="6" y="64"/>
                  </a:lnTo>
                  <a:lnTo>
                    <a:pt x="12" y="71"/>
                  </a:lnTo>
                  <a:lnTo>
                    <a:pt x="23" y="80"/>
                  </a:lnTo>
                  <a:lnTo>
                    <a:pt x="33" y="71"/>
                  </a:lnTo>
                  <a:lnTo>
                    <a:pt x="34" y="71"/>
                  </a:lnTo>
                  <a:lnTo>
                    <a:pt x="38" y="64"/>
                  </a:lnTo>
                  <a:lnTo>
                    <a:pt x="42" y="61"/>
                  </a:lnTo>
                  <a:lnTo>
                    <a:pt x="45" y="58"/>
                  </a:lnTo>
                  <a:lnTo>
                    <a:pt x="51" y="58"/>
                  </a:lnTo>
                  <a:lnTo>
                    <a:pt x="55" y="64"/>
                  </a:lnTo>
                  <a:lnTo>
                    <a:pt x="55" y="70"/>
                  </a:lnTo>
                  <a:lnTo>
                    <a:pt x="67" y="67"/>
                  </a:lnTo>
                  <a:lnTo>
                    <a:pt x="78" y="67"/>
                  </a:lnTo>
                  <a:lnTo>
                    <a:pt x="100" y="61"/>
                  </a:lnTo>
                  <a:lnTo>
                    <a:pt x="127" y="52"/>
                  </a:lnTo>
                  <a:lnTo>
                    <a:pt x="117" y="37"/>
                  </a:lnTo>
                  <a:lnTo>
                    <a:pt x="108" y="24"/>
                  </a:lnTo>
                  <a:lnTo>
                    <a:pt x="100" y="16"/>
                  </a:lnTo>
                  <a:lnTo>
                    <a:pt x="97" y="9"/>
                  </a:lnTo>
                  <a:lnTo>
                    <a:pt x="92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5446959" y="4280843"/>
              <a:ext cx="107219" cy="130604"/>
            </a:xfrm>
            <a:custGeom>
              <a:avLst/>
              <a:gdLst>
                <a:gd name="T0" fmla="*/ 2147483647 w 65"/>
                <a:gd name="T1" fmla="*/ 0 h 78"/>
                <a:gd name="T2" fmla="*/ 2147483647 w 65"/>
                <a:gd name="T3" fmla="*/ 0 h 78"/>
                <a:gd name="T4" fmla="*/ 2147483647 w 65"/>
                <a:gd name="T5" fmla="*/ 2147483647 h 78"/>
                <a:gd name="T6" fmla="*/ 2147483647 w 65"/>
                <a:gd name="T7" fmla="*/ 2147483647 h 78"/>
                <a:gd name="T8" fmla="*/ 2147483647 w 65"/>
                <a:gd name="T9" fmla="*/ 2147483647 h 78"/>
                <a:gd name="T10" fmla="*/ 2147483647 w 65"/>
                <a:gd name="T11" fmla="*/ 2147483647 h 78"/>
                <a:gd name="T12" fmla="*/ 2147483647 w 65"/>
                <a:gd name="T13" fmla="*/ 2147483647 h 78"/>
                <a:gd name="T14" fmla="*/ 2147483647 w 65"/>
                <a:gd name="T15" fmla="*/ 2147483647 h 78"/>
                <a:gd name="T16" fmla="*/ 2147483647 w 65"/>
                <a:gd name="T17" fmla="*/ 2147483647 h 78"/>
                <a:gd name="T18" fmla="*/ 2147483647 w 65"/>
                <a:gd name="T19" fmla="*/ 2147483647 h 78"/>
                <a:gd name="T20" fmla="*/ 2147483647 w 65"/>
                <a:gd name="T21" fmla="*/ 2147483647 h 78"/>
                <a:gd name="T22" fmla="*/ 2147483647 w 65"/>
                <a:gd name="T23" fmla="*/ 2147483647 h 78"/>
                <a:gd name="T24" fmla="*/ 2147483647 w 65"/>
                <a:gd name="T25" fmla="*/ 2147483647 h 78"/>
                <a:gd name="T26" fmla="*/ 2147483647 w 65"/>
                <a:gd name="T27" fmla="*/ 2147483647 h 78"/>
                <a:gd name="T28" fmla="*/ 2147483647 w 65"/>
                <a:gd name="T29" fmla="*/ 2147483647 h 78"/>
                <a:gd name="T30" fmla="*/ 2147483647 w 65"/>
                <a:gd name="T31" fmla="*/ 2147483647 h 78"/>
                <a:gd name="T32" fmla="*/ 2147483647 w 65"/>
                <a:gd name="T33" fmla="*/ 2147483647 h 78"/>
                <a:gd name="T34" fmla="*/ 2147483647 w 65"/>
                <a:gd name="T35" fmla="*/ 2147483647 h 78"/>
                <a:gd name="T36" fmla="*/ 2147483647 w 65"/>
                <a:gd name="T37" fmla="*/ 2147483647 h 78"/>
                <a:gd name="T38" fmla="*/ 2147483647 w 65"/>
                <a:gd name="T39" fmla="*/ 2147483647 h 78"/>
                <a:gd name="T40" fmla="*/ 2147483647 w 65"/>
                <a:gd name="T41" fmla="*/ 2147483647 h 78"/>
                <a:gd name="T42" fmla="*/ 2147483647 w 65"/>
                <a:gd name="T43" fmla="*/ 2147483647 h 78"/>
                <a:gd name="T44" fmla="*/ 2147483647 w 65"/>
                <a:gd name="T45" fmla="*/ 2147483647 h 78"/>
                <a:gd name="T46" fmla="*/ 2147483647 w 65"/>
                <a:gd name="T47" fmla="*/ 2147483647 h 78"/>
                <a:gd name="T48" fmla="*/ 2147483647 w 65"/>
                <a:gd name="T49" fmla="*/ 2147483647 h 78"/>
                <a:gd name="T50" fmla="*/ 2147483647 w 65"/>
                <a:gd name="T51" fmla="*/ 2147483647 h 78"/>
                <a:gd name="T52" fmla="*/ 0 w 65"/>
                <a:gd name="T53" fmla="*/ 2147483647 h 78"/>
                <a:gd name="T54" fmla="*/ 0 w 65"/>
                <a:gd name="T55" fmla="*/ 2147483647 h 78"/>
                <a:gd name="T56" fmla="*/ 2147483647 w 65"/>
                <a:gd name="T57" fmla="*/ 2147483647 h 78"/>
                <a:gd name="T58" fmla="*/ 2147483647 w 65"/>
                <a:gd name="T59" fmla="*/ 2147483647 h 78"/>
                <a:gd name="T60" fmla="*/ 2147483647 w 65"/>
                <a:gd name="T61" fmla="*/ 2147483647 h 78"/>
                <a:gd name="T62" fmla="*/ 2147483647 w 65"/>
                <a:gd name="T63" fmla="*/ 2147483647 h 78"/>
                <a:gd name="T64" fmla="*/ 2147483647 w 65"/>
                <a:gd name="T65" fmla="*/ 2147483647 h 78"/>
                <a:gd name="T66" fmla="*/ 2147483647 w 65"/>
                <a:gd name="T67" fmla="*/ 2147483647 h 78"/>
                <a:gd name="T68" fmla="*/ 2147483647 w 65"/>
                <a:gd name="T69" fmla="*/ 0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5"/>
                <a:gd name="T106" fmla="*/ 0 h 78"/>
                <a:gd name="T107" fmla="*/ 65 w 65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5" h="78">
                  <a:moveTo>
                    <a:pt x="26" y="0"/>
                  </a:moveTo>
                  <a:lnTo>
                    <a:pt x="46" y="0"/>
                  </a:lnTo>
                  <a:lnTo>
                    <a:pt x="44" y="6"/>
                  </a:lnTo>
                  <a:lnTo>
                    <a:pt x="46" y="9"/>
                  </a:lnTo>
                  <a:lnTo>
                    <a:pt x="51" y="10"/>
                  </a:lnTo>
                  <a:lnTo>
                    <a:pt x="63" y="9"/>
                  </a:lnTo>
                  <a:lnTo>
                    <a:pt x="63" y="22"/>
                  </a:lnTo>
                  <a:lnTo>
                    <a:pt x="59" y="22"/>
                  </a:lnTo>
                  <a:lnTo>
                    <a:pt x="57" y="27"/>
                  </a:lnTo>
                  <a:lnTo>
                    <a:pt x="57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4" y="48"/>
                  </a:lnTo>
                  <a:lnTo>
                    <a:pt x="60" y="55"/>
                  </a:lnTo>
                  <a:lnTo>
                    <a:pt x="52" y="58"/>
                  </a:lnTo>
                  <a:lnTo>
                    <a:pt x="40" y="63"/>
                  </a:lnTo>
                  <a:lnTo>
                    <a:pt x="37" y="57"/>
                  </a:lnTo>
                  <a:lnTo>
                    <a:pt x="36" y="63"/>
                  </a:lnTo>
                  <a:lnTo>
                    <a:pt x="27" y="67"/>
                  </a:lnTo>
                  <a:lnTo>
                    <a:pt x="23" y="75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3" y="63"/>
                  </a:lnTo>
                  <a:lnTo>
                    <a:pt x="5" y="55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5" y="13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5" y="15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5456706" y="4280843"/>
              <a:ext cx="31192" cy="29240"/>
            </a:xfrm>
            <a:custGeom>
              <a:avLst/>
              <a:gdLst>
                <a:gd name="T0" fmla="*/ 2147483647 w 20"/>
                <a:gd name="T1" fmla="*/ 0 h 17"/>
                <a:gd name="T2" fmla="*/ 2147483647 w 20"/>
                <a:gd name="T3" fmla="*/ 2147483647 h 17"/>
                <a:gd name="T4" fmla="*/ 0 w 20"/>
                <a:gd name="T5" fmla="*/ 2147483647 h 17"/>
                <a:gd name="T6" fmla="*/ 2147483647 w 20"/>
                <a:gd name="T7" fmla="*/ 2147483647 h 17"/>
                <a:gd name="T8" fmla="*/ 2147483647 w 20"/>
                <a:gd name="T9" fmla="*/ 2147483647 h 17"/>
                <a:gd name="T10" fmla="*/ 2147483647 w 20"/>
                <a:gd name="T11" fmla="*/ 0 h 17"/>
                <a:gd name="T12" fmla="*/ 2147483647 w 2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7"/>
                <a:gd name="T23" fmla="*/ 20 w 20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7">
                  <a:moveTo>
                    <a:pt x="15" y="0"/>
                  </a:moveTo>
                  <a:lnTo>
                    <a:pt x="7" y="4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19" y="0"/>
                  </a:lnTo>
                  <a:lnTo>
                    <a:pt x="15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5482050" y="4243806"/>
              <a:ext cx="128664" cy="196879"/>
            </a:xfrm>
            <a:custGeom>
              <a:avLst/>
              <a:gdLst>
                <a:gd name="T0" fmla="*/ 2147483647 w 79"/>
                <a:gd name="T1" fmla="*/ 2147483647 h 121"/>
                <a:gd name="T2" fmla="*/ 0 w 79"/>
                <a:gd name="T3" fmla="*/ 2147483647 h 121"/>
                <a:gd name="T4" fmla="*/ 0 w 79"/>
                <a:gd name="T5" fmla="*/ 2147483647 h 121"/>
                <a:gd name="T6" fmla="*/ 2147483647 w 79"/>
                <a:gd name="T7" fmla="*/ 2147483647 h 121"/>
                <a:gd name="T8" fmla="*/ 2147483647 w 79"/>
                <a:gd name="T9" fmla="*/ 2147483647 h 121"/>
                <a:gd name="T10" fmla="*/ 2147483647 w 79"/>
                <a:gd name="T11" fmla="*/ 2147483647 h 121"/>
                <a:gd name="T12" fmla="*/ 2147483647 w 79"/>
                <a:gd name="T13" fmla="*/ 2147483647 h 121"/>
                <a:gd name="T14" fmla="*/ 2147483647 w 79"/>
                <a:gd name="T15" fmla="*/ 2147483647 h 121"/>
                <a:gd name="T16" fmla="*/ 2147483647 w 79"/>
                <a:gd name="T17" fmla="*/ 2147483647 h 121"/>
                <a:gd name="T18" fmla="*/ 2147483647 w 79"/>
                <a:gd name="T19" fmla="*/ 2147483647 h 121"/>
                <a:gd name="T20" fmla="*/ 2147483647 w 79"/>
                <a:gd name="T21" fmla="*/ 2147483647 h 121"/>
                <a:gd name="T22" fmla="*/ 2147483647 w 79"/>
                <a:gd name="T23" fmla="*/ 2147483647 h 121"/>
                <a:gd name="T24" fmla="*/ 2147483647 w 79"/>
                <a:gd name="T25" fmla="*/ 2147483647 h 121"/>
                <a:gd name="T26" fmla="*/ 2147483647 w 79"/>
                <a:gd name="T27" fmla="*/ 2147483647 h 121"/>
                <a:gd name="T28" fmla="*/ 2147483647 w 79"/>
                <a:gd name="T29" fmla="*/ 2147483647 h 121"/>
                <a:gd name="T30" fmla="*/ 2147483647 w 79"/>
                <a:gd name="T31" fmla="*/ 2147483647 h 121"/>
                <a:gd name="T32" fmla="*/ 2147483647 w 79"/>
                <a:gd name="T33" fmla="*/ 2147483647 h 121"/>
                <a:gd name="T34" fmla="*/ 2147483647 w 79"/>
                <a:gd name="T35" fmla="*/ 2147483647 h 121"/>
                <a:gd name="T36" fmla="*/ 2147483647 w 79"/>
                <a:gd name="T37" fmla="*/ 2147483647 h 121"/>
                <a:gd name="T38" fmla="*/ 2147483647 w 79"/>
                <a:gd name="T39" fmla="*/ 2147483647 h 121"/>
                <a:gd name="T40" fmla="*/ 2147483647 w 79"/>
                <a:gd name="T41" fmla="*/ 2147483647 h 121"/>
                <a:gd name="T42" fmla="*/ 2147483647 w 79"/>
                <a:gd name="T43" fmla="*/ 2147483647 h 121"/>
                <a:gd name="T44" fmla="*/ 2147483647 w 79"/>
                <a:gd name="T45" fmla="*/ 2147483647 h 121"/>
                <a:gd name="T46" fmla="*/ 2147483647 w 79"/>
                <a:gd name="T47" fmla="*/ 2147483647 h 121"/>
                <a:gd name="T48" fmla="*/ 2147483647 w 79"/>
                <a:gd name="T49" fmla="*/ 2147483647 h 121"/>
                <a:gd name="T50" fmla="*/ 2147483647 w 79"/>
                <a:gd name="T51" fmla="*/ 2147483647 h 121"/>
                <a:gd name="T52" fmla="*/ 2147483647 w 79"/>
                <a:gd name="T53" fmla="*/ 2147483647 h 121"/>
                <a:gd name="T54" fmla="*/ 2147483647 w 79"/>
                <a:gd name="T55" fmla="*/ 2147483647 h 121"/>
                <a:gd name="T56" fmla="*/ 2147483647 w 79"/>
                <a:gd name="T57" fmla="*/ 0 h 121"/>
                <a:gd name="T58" fmla="*/ 2147483647 w 79"/>
                <a:gd name="T59" fmla="*/ 2147483647 h 121"/>
                <a:gd name="T60" fmla="*/ 2147483647 w 79"/>
                <a:gd name="T61" fmla="*/ 2147483647 h 121"/>
                <a:gd name="T62" fmla="*/ 2147483647 w 79"/>
                <a:gd name="T63" fmla="*/ 2147483647 h 121"/>
                <a:gd name="T64" fmla="*/ 2147483647 w 79"/>
                <a:gd name="T65" fmla="*/ 2147483647 h 121"/>
                <a:gd name="T66" fmla="*/ 2147483647 w 79"/>
                <a:gd name="T67" fmla="*/ 2147483647 h 121"/>
                <a:gd name="T68" fmla="*/ 2147483647 w 79"/>
                <a:gd name="T69" fmla="*/ 2147483647 h 121"/>
                <a:gd name="T70" fmla="*/ 2147483647 w 79"/>
                <a:gd name="T71" fmla="*/ 2147483647 h 121"/>
                <a:gd name="T72" fmla="*/ 2147483647 w 79"/>
                <a:gd name="T73" fmla="*/ 2147483647 h 121"/>
                <a:gd name="T74" fmla="*/ 2147483647 w 79"/>
                <a:gd name="T75" fmla="*/ 2147483647 h 121"/>
                <a:gd name="T76" fmla="*/ 2147483647 w 79"/>
                <a:gd name="T77" fmla="*/ 2147483647 h 121"/>
                <a:gd name="T78" fmla="*/ 2147483647 w 79"/>
                <a:gd name="T79" fmla="*/ 2147483647 h 121"/>
                <a:gd name="T80" fmla="*/ 2147483647 w 79"/>
                <a:gd name="T81" fmla="*/ 2147483647 h 121"/>
                <a:gd name="T82" fmla="*/ 2147483647 w 79"/>
                <a:gd name="T83" fmla="*/ 2147483647 h 121"/>
                <a:gd name="T84" fmla="*/ 2147483647 w 79"/>
                <a:gd name="T85" fmla="*/ 2147483647 h 121"/>
                <a:gd name="T86" fmla="*/ 2147483647 w 79"/>
                <a:gd name="T87" fmla="*/ 2147483647 h 121"/>
                <a:gd name="T88" fmla="*/ 2147483647 w 79"/>
                <a:gd name="T89" fmla="*/ 2147483647 h 121"/>
                <a:gd name="T90" fmla="*/ 2147483647 w 79"/>
                <a:gd name="T91" fmla="*/ 2147483647 h 121"/>
                <a:gd name="T92" fmla="*/ 2147483647 w 79"/>
                <a:gd name="T93" fmla="*/ 2147483647 h 121"/>
                <a:gd name="T94" fmla="*/ 2147483647 w 79"/>
                <a:gd name="T95" fmla="*/ 2147483647 h 121"/>
                <a:gd name="T96" fmla="*/ 2147483647 w 79"/>
                <a:gd name="T97" fmla="*/ 2147483647 h 121"/>
                <a:gd name="T98" fmla="*/ 2147483647 w 79"/>
                <a:gd name="T99" fmla="*/ 2147483647 h 121"/>
                <a:gd name="T100" fmla="*/ 2147483647 w 79"/>
                <a:gd name="T101" fmla="*/ 2147483647 h 121"/>
                <a:gd name="T102" fmla="*/ 2147483647 w 79"/>
                <a:gd name="T103" fmla="*/ 2147483647 h 121"/>
                <a:gd name="T104" fmla="*/ 2147483647 w 79"/>
                <a:gd name="T105" fmla="*/ 2147483647 h 121"/>
                <a:gd name="T106" fmla="*/ 2147483647 w 79"/>
                <a:gd name="T107" fmla="*/ 2147483647 h 1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"/>
                <a:gd name="T163" fmla="*/ 0 h 121"/>
                <a:gd name="T164" fmla="*/ 79 w 79"/>
                <a:gd name="T165" fmla="*/ 121 h 1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" h="121">
                  <a:moveTo>
                    <a:pt x="11" y="116"/>
                  </a:moveTo>
                  <a:lnTo>
                    <a:pt x="0" y="104"/>
                  </a:lnTo>
                  <a:lnTo>
                    <a:pt x="0" y="100"/>
                  </a:lnTo>
                  <a:lnTo>
                    <a:pt x="8" y="92"/>
                  </a:lnTo>
                  <a:lnTo>
                    <a:pt x="13" y="89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18" y="80"/>
                  </a:lnTo>
                  <a:lnTo>
                    <a:pt x="21" y="87"/>
                  </a:lnTo>
                  <a:lnTo>
                    <a:pt x="33" y="83"/>
                  </a:lnTo>
                  <a:lnTo>
                    <a:pt x="41" y="79"/>
                  </a:lnTo>
                  <a:lnTo>
                    <a:pt x="45" y="70"/>
                  </a:lnTo>
                  <a:lnTo>
                    <a:pt x="44" y="55"/>
                  </a:lnTo>
                  <a:lnTo>
                    <a:pt x="38" y="55"/>
                  </a:lnTo>
                  <a:lnTo>
                    <a:pt x="38" y="49"/>
                  </a:lnTo>
                  <a:lnTo>
                    <a:pt x="41" y="46"/>
                  </a:lnTo>
                  <a:lnTo>
                    <a:pt x="40" y="45"/>
                  </a:lnTo>
                  <a:lnTo>
                    <a:pt x="41" y="45"/>
                  </a:lnTo>
                  <a:lnTo>
                    <a:pt x="44" y="46"/>
                  </a:lnTo>
                  <a:lnTo>
                    <a:pt x="44" y="33"/>
                  </a:lnTo>
                  <a:lnTo>
                    <a:pt x="26" y="33"/>
                  </a:lnTo>
                  <a:lnTo>
                    <a:pt x="24" y="23"/>
                  </a:lnTo>
                  <a:lnTo>
                    <a:pt x="40" y="21"/>
                  </a:lnTo>
                  <a:lnTo>
                    <a:pt x="59" y="21"/>
                  </a:lnTo>
                  <a:lnTo>
                    <a:pt x="63" y="23"/>
                  </a:lnTo>
                  <a:lnTo>
                    <a:pt x="62" y="14"/>
                  </a:lnTo>
                  <a:lnTo>
                    <a:pt x="67" y="6"/>
                  </a:lnTo>
                  <a:lnTo>
                    <a:pt x="73" y="3"/>
                  </a:lnTo>
                  <a:lnTo>
                    <a:pt x="74" y="0"/>
                  </a:lnTo>
                  <a:lnTo>
                    <a:pt x="78" y="3"/>
                  </a:lnTo>
                  <a:lnTo>
                    <a:pt x="78" y="9"/>
                  </a:lnTo>
                  <a:lnTo>
                    <a:pt x="74" y="27"/>
                  </a:lnTo>
                  <a:lnTo>
                    <a:pt x="74" y="49"/>
                  </a:lnTo>
                  <a:lnTo>
                    <a:pt x="73" y="55"/>
                  </a:lnTo>
                  <a:lnTo>
                    <a:pt x="70" y="65"/>
                  </a:lnTo>
                  <a:lnTo>
                    <a:pt x="66" y="79"/>
                  </a:lnTo>
                  <a:lnTo>
                    <a:pt x="63" y="86"/>
                  </a:lnTo>
                  <a:lnTo>
                    <a:pt x="59" y="92"/>
                  </a:lnTo>
                  <a:lnTo>
                    <a:pt x="58" y="94"/>
                  </a:lnTo>
                  <a:lnTo>
                    <a:pt x="55" y="106"/>
                  </a:lnTo>
                  <a:lnTo>
                    <a:pt x="49" y="110"/>
                  </a:lnTo>
                  <a:lnTo>
                    <a:pt x="41" y="107"/>
                  </a:lnTo>
                  <a:lnTo>
                    <a:pt x="37" y="110"/>
                  </a:lnTo>
                  <a:lnTo>
                    <a:pt x="33" y="111"/>
                  </a:lnTo>
                  <a:lnTo>
                    <a:pt x="30" y="110"/>
                  </a:lnTo>
                  <a:lnTo>
                    <a:pt x="29" y="107"/>
                  </a:lnTo>
                  <a:lnTo>
                    <a:pt x="24" y="107"/>
                  </a:lnTo>
                  <a:lnTo>
                    <a:pt x="18" y="111"/>
                  </a:lnTo>
                  <a:lnTo>
                    <a:pt x="11" y="117"/>
                  </a:lnTo>
                  <a:lnTo>
                    <a:pt x="11" y="116"/>
                  </a:lnTo>
                  <a:lnTo>
                    <a:pt x="11" y="117"/>
                  </a:lnTo>
                  <a:lnTo>
                    <a:pt x="13" y="120"/>
                  </a:lnTo>
                  <a:lnTo>
                    <a:pt x="11" y="117"/>
                  </a:lnTo>
                  <a:lnTo>
                    <a:pt x="11" y="1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5497645" y="4467976"/>
              <a:ext cx="187148" cy="247563"/>
            </a:xfrm>
            <a:custGeom>
              <a:avLst/>
              <a:gdLst>
                <a:gd name="T0" fmla="*/ 2147483647 w 116"/>
                <a:gd name="T1" fmla="*/ 2147483647 h 152"/>
                <a:gd name="T2" fmla="*/ 2147483647 w 116"/>
                <a:gd name="T3" fmla="*/ 2147483647 h 152"/>
                <a:gd name="T4" fmla="*/ 2147483647 w 116"/>
                <a:gd name="T5" fmla="*/ 2147483647 h 152"/>
                <a:gd name="T6" fmla="*/ 2147483647 w 116"/>
                <a:gd name="T7" fmla="*/ 0 h 152"/>
                <a:gd name="T8" fmla="*/ 2147483647 w 116"/>
                <a:gd name="T9" fmla="*/ 0 h 152"/>
                <a:gd name="T10" fmla="*/ 2147483647 w 116"/>
                <a:gd name="T11" fmla="*/ 2147483647 h 152"/>
                <a:gd name="T12" fmla="*/ 2147483647 w 116"/>
                <a:gd name="T13" fmla="*/ 2147483647 h 152"/>
                <a:gd name="T14" fmla="*/ 2147483647 w 116"/>
                <a:gd name="T15" fmla="*/ 2147483647 h 152"/>
                <a:gd name="T16" fmla="*/ 2147483647 w 116"/>
                <a:gd name="T17" fmla="*/ 2147483647 h 152"/>
                <a:gd name="T18" fmla="*/ 2147483647 w 116"/>
                <a:gd name="T19" fmla="*/ 2147483647 h 152"/>
                <a:gd name="T20" fmla="*/ 2147483647 w 116"/>
                <a:gd name="T21" fmla="*/ 2147483647 h 152"/>
                <a:gd name="T22" fmla="*/ 2147483647 w 116"/>
                <a:gd name="T23" fmla="*/ 2147483647 h 152"/>
                <a:gd name="T24" fmla="*/ 2147483647 w 116"/>
                <a:gd name="T25" fmla="*/ 2147483647 h 152"/>
                <a:gd name="T26" fmla="*/ 2147483647 w 116"/>
                <a:gd name="T27" fmla="*/ 2147483647 h 152"/>
                <a:gd name="T28" fmla="*/ 2147483647 w 116"/>
                <a:gd name="T29" fmla="*/ 2147483647 h 152"/>
                <a:gd name="T30" fmla="*/ 2147483647 w 116"/>
                <a:gd name="T31" fmla="*/ 2147483647 h 152"/>
                <a:gd name="T32" fmla="*/ 2147483647 w 116"/>
                <a:gd name="T33" fmla="*/ 2147483647 h 152"/>
                <a:gd name="T34" fmla="*/ 2147483647 w 116"/>
                <a:gd name="T35" fmla="*/ 2147483647 h 152"/>
                <a:gd name="T36" fmla="*/ 2147483647 w 116"/>
                <a:gd name="T37" fmla="*/ 2147483647 h 152"/>
                <a:gd name="T38" fmla="*/ 2147483647 w 116"/>
                <a:gd name="T39" fmla="*/ 2147483647 h 152"/>
                <a:gd name="T40" fmla="*/ 2147483647 w 116"/>
                <a:gd name="T41" fmla="*/ 2147483647 h 152"/>
                <a:gd name="T42" fmla="*/ 2147483647 w 116"/>
                <a:gd name="T43" fmla="*/ 2147483647 h 152"/>
                <a:gd name="T44" fmla="*/ 2147483647 w 116"/>
                <a:gd name="T45" fmla="*/ 2147483647 h 152"/>
                <a:gd name="T46" fmla="*/ 2147483647 w 116"/>
                <a:gd name="T47" fmla="*/ 2147483647 h 152"/>
                <a:gd name="T48" fmla="*/ 2147483647 w 116"/>
                <a:gd name="T49" fmla="*/ 2147483647 h 152"/>
                <a:gd name="T50" fmla="*/ 2147483647 w 116"/>
                <a:gd name="T51" fmla="*/ 2147483647 h 152"/>
                <a:gd name="T52" fmla="*/ 2147483647 w 116"/>
                <a:gd name="T53" fmla="*/ 2147483647 h 152"/>
                <a:gd name="T54" fmla="*/ 2147483647 w 116"/>
                <a:gd name="T55" fmla="*/ 2147483647 h 152"/>
                <a:gd name="T56" fmla="*/ 2147483647 w 116"/>
                <a:gd name="T57" fmla="*/ 2147483647 h 152"/>
                <a:gd name="T58" fmla="*/ 2147483647 w 116"/>
                <a:gd name="T59" fmla="*/ 2147483647 h 152"/>
                <a:gd name="T60" fmla="*/ 2147483647 w 116"/>
                <a:gd name="T61" fmla="*/ 2147483647 h 152"/>
                <a:gd name="T62" fmla="*/ 2147483647 w 116"/>
                <a:gd name="T63" fmla="*/ 2147483647 h 152"/>
                <a:gd name="T64" fmla="*/ 2147483647 w 116"/>
                <a:gd name="T65" fmla="*/ 2147483647 h 152"/>
                <a:gd name="T66" fmla="*/ 2147483647 w 116"/>
                <a:gd name="T67" fmla="*/ 2147483647 h 152"/>
                <a:gd name="T68" fmla="*/ 2147483647 w 116"/>
                <a:gd name="T69" fmla="*/ 2147483647 h 152"/>
                <a:gd name="T70" fmla="*/ 2147483647 w 116"/>
                <a:gd name="T71" fmla="*/ 2147483647 h 152"/>
                <a:gd name="T72" fmla="*/ 2147483647 w 116"/>
                <a:gd name="T73" fmla="*/ 2147483647 h 152"/>
                <a:gd name="T74" fmla="*/ 0 w 116"/>
                <a:gd name="T75" fmla="*/ 2147483647 h 152"/>
                <a:gd name="T76" fmla="*/ 2147483647 w 116"/>
                <a:gd name="T77" fmla="*/ 2147483647 h 152"/>
                <a:gd name="T78" fmla="*/ 2147483647 w 116"/>
                <a:gd name="T79" fmla="*/ 2147483647 h 152"/>
                <a:gd name="T80" fmla="*/ 2147483647 w 116"/>
                <a:gd name="T81" fmla="*/ 2147483647 h 152"/>
                <a:gd name="T82" fmla="*/ 2147483647 w 116"/>
                <a:gd name="T83" fmla="*/ 2147483647 h 152"/>
                <a:gd name="T84" fmla="*/ 2147483647 w 116"/>
                <a:gd name="T85" fmla="*/ 2147483647 h 152"/>
                <a:gd name="T86" fmla="*/ 2147483647 w 116"/>
                <a:gd name="T87" fmla="*/ 2147483647 h 152"/>
                <a:gd name="T88" fmla="*/ 2147483647 w 116"/>
                <a:gd name="T89" fmla="*/ 2147483647 h 152"/>
                <a:gd name="T90" fmla="*/ 2147483647 w 116"/>
                <a:gd name="T91" fmla="*/ 2147483647 h 152"/>
                <a:gd name="T92" fmla="*/ 2147483647 w 116"/>
                <a:gd name="T93" fmla="*/ 2147483647 h 152"/>
                <a:gd name="T94" fmla="*/ 2147483647 w 116"/>
                <a:gd name="T95" fmla="*/ 2147483647 h 152"/>
                <a:gd name="T96" fmla="*/ 2147483647 w 116"/>
                <a:gd name="T97" fmla="*/ 2147483647 h 152"/>
                <a:gd name="T98" fmla="*/ 2147483647 w 116"/>
                <a:gd name="T99" fmla="*/ 2147483647 h 152"/>
                <a:gd name="T100" fmla="*/ 2147483647 w 116"/>
                <a:gd name="T101" fmla="*/ 2147483647 h 152"/>
                <a:gd name="T102" fmla="*/ 2147483647 w 116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6"/>
                <a:gd name="T157" fmla="*/ 0 h 152"/>
                <a:gd name="T158" fmla="*/ 116 w 116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6" h="152">
                  <a:moveTo>
                    <a:pt x="3" y="4"/>
                  </a:moveTo>
                  <a:lnTo>
                    <a:pt x="20" y="4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9" y="2"/>
                  </a:lnTo>
                  <a:lnTo>
                    <a:pt x="56" y="23"/>
                  </a:lnTo>
                  <a:lnTo>
                    <a:pt x="74" y="28"/>
                  </a:lnTo>
                  <a:lnTo>
                    <a:pt x="74" y="22"/>
                  </a:lnTo>
                  <a:lnTo>
                    <a:pt x="77" y="14"/>
                  </a:lnTo>
                  <a:lnTo>
                    <a:pt x="76" y="14"/>
                  </a:lnTo>
                  <a:lnTo>
                    <a:pt x="87" y="13"/>
                  </a:lnTo>
                  <a:lnTo>
                    <a:pt x="87" y="19"/>
                  </a:lnTo>
                  <a:lnTo>
                    <a:pt x="98" y="19"/>
                  </a:lnTo>
                  <a:lnTo>
                    <a:pt x="96" y="29"/>
                  </a:lnTo>
                  <a:lnTo>
                    <a:pt x="99" y="39"/>
                  </a:lnTo>
                  <a:lnTo>
                    <a:pt x="103" y="47"/>
                  </a:lnTo>
                  <a:lnTo>
                    <a:pt x="99" y="60"/>
                  </a:lnTo>
                  <a:lnTo>
                    <a:pt x="99" y="59"/>
                  </a:lnTo>
                  <a:lnTo>
                    <a:pt x="111" y="60"/>
                  </a:lnTo>
                  <a:lnTo>
                    <a:pt x="110" y="78"/>
                  </a:lnTo>
                  <a:lnTo>
                    <a:pt x="111" y="87"/>
                  </a:lnTo>
                  <a:lnTo>
                    <a:pt x="96" y="87"/>
                  </a:lnTo>
                  <a:lnTo>
                    <a:pt x="96" y="130"/>
                  </a:lnTo>
                  <a:lnTo>
                    <a:pt x="98" y="133"/>
                  </a:lnTo>
                  <a:lnTo>
                    <a:pt x="103" y="142"/>
                  </a:lnTo>
                  <a:lnTo>
                    <a:pt x="115" y="148"/>
                  </a:lnTo>
                  <a:lnTo>
                    <a:pt x="104" y="149"/>
                  </a:lnTo>
                  <a:lnTo>
                    <a:pt x="98" y="151"/>
                  </a:lnTo>
                  <a:lnTo>
                    <a:pt x="74" y="151"/>
                  </a:lnTo>
                  <a:lnTo>
                    <a:pt x="65" y="148"/>
                  </a:lnTo>
                  <a:lnTo>
                    <a:pt x="65" y="146"/>
                  </a:lnTo>
                  <a:lnTo>
                    <a:pt x="28" y="146"/>
                  </a:lnTo>
                  <a:lnTo>
                    <a:pt x="28" y="148"/>
                  </a:lnTo>
                  <a:lnTo>
                    <a:pt x="20" y="146"/>
                  </a:lnTo>
                  <a:lnTo>
                    <a:pt x="16" y="140"/>
                  </a:lnTo>
                  <a:lnTo>
                    <a:pt x="8" y="136"/>
                  </a:lnTo>
                  <a:lnTo>
                    <a:pt x="0" y="139"/>
                  </a:lnTo>
                  <a:lnTo>
                    <a:pt x="3" y="124"/>
                  </a:lnTo>
                  <a:lnTo>
                    <a:pt x="6" y="112"/>
                  </a:lnTo>
                  <a:lnTo>
                    <a:pt x="8" y="103"/>
                  </a:lnTo>
                  <a:lnTo>
                    <a:pt x="8" y="97"/>
                  </a:lnTo>
                  <a:lnTo>
                    <a:pt x="13" y="83"/>
                  </a:lnTo>
                  <a:lnTo>
                    <a:pt x="20" y="68"/>
                  </a:lnTo>
                  <a:lnTo>
                    <a:pt x="23" y="65"/>
                  </a:lnTo>
                  <a:lnTo>
                    <a:pt x="25" y="59"/>
                  </a:lnTo>
                  <a:lnTo>
                    <a:pt x="23" y="50"/>
                  </a:lnTo>
                  <a:lnTo>
                    <a:pt x="20" y="39"/>
                  </a:lnTo>
                  <a:lnTo>
                    <a:pt x="19" y="39"/>
                  </a:lnTo>
                  <a:lnTo>
                    <a:pt x="11" y="16"/>
                  </a:lnTo>
                  <a:lnTo>
                    <a:pt x="3" y="13"/>
                  </a:lnTo>
                  <a:lnTo>
                    <a:pt x="3" y="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5505443" y="4210668"/>
              <a:ext cx="362601" cy="415202"/>
            </a:xfrm>
            <a:custGeom>
              <a:avLst/>
              <a:gdLst>
                <a:gd name="T0" fmla="*/ 2147483647 w 224"/>
                <a:gd name="T1" fmla="*/ 2147483647 h 254"/>
                <a:gd name="T2" fmla="*/ 2147483647 w 224"/>
                <a:gd name="T3" fmla="*/ 2147483647 h 254"/>
                <a:gd name="T4" fmla="*/ 2147483647 w 224"/>
                <a:gd name="T5" fmla="*/ 2147483647 h 254"/>
                <a:gd name="T6" fmla="*/ 2147483647 w 224"/>
                <a:gd name="T7" fmla="*/ 2147483647 h 254"/>
                <a:gd name="T8" fmla="*/ 2147483647 w 224"/>
                <a:gd name="T9" fmla="*/ 2147483647 h 254"/>
                <a:gd name="T10" fmla="*/ 2147483647 w 224"/>
                <a:gd name="T11" fmla="*/ 2147483647 h 254"/>
                <a:gd name="T12" fmla="*/ 2147483647 w 224"/>
                <a:gd name="T13" fmla="*/ 2147483647 h 254"/>
                <a:gd name="T14" fmla="*/ 2147483647 w 224"/>
                <a:gd name="T15" fmla="*/ 2147483647 h 254"/>
                <a:gd name="T16" fmla="*/ 2147483647 w 224"/>
                <a:gd name="T17" fmla="*/ 2147483647 h 254"/>
                <a:gd name="T18" fmla="*/ 2147483647 w 224"/>
                <a:gd name="T19" fmla="*/ 2147483647 h 254"/>
                <a:gd name="T20" fmla="*/ 2147483647 w 224"/>
                <a:gd name="T21" fmla="*/ 2147483647 h 254"/>
                <a:gd name="T22" fmla="*/ 2147483647 w 224"/>
                <a:gd name="T23" fmla="*/ 2147483647 h 254"/>
                <a:gd name="T24" fmla="*/ 2147483647 w 224"/>
                <a:gd name="T25" fmla="*/ 2147483647 h 254"/>
                <a:gd name="T26" fmla="*/ 2147483647 w 224"/>
                <a:gd name="T27" fmla="*/ 2147483647 h 254"/>
                <a:gd name="T28" fmla="*/ 2147483647 w 224"/>
                <a:gd name="T29" fmla="*/ 2147483647 h 254"/>
                <a:gd name="T30" fmla="*/ 2147483647 w 224"/>
                <a:gd name="T31" fmla="*/ 2147483647 h 254"/>
                <a:gd name="T32" fmla="*/ 2147483647 w 224"/>
                <a:gd name="T33" fmla="*/ 2147483647 h 254"/>
                <a:gd name="T34" fmla="*/ 2147483647 w 224"/>
                <a:gd name="T35" fmla="*/ 2147483647 h 254"/>
                <a:gd name="T36" fmla="*/ 2147483647 w 224"/>
                <a:gd name="T37" fmla="*/ 2147483647 h 254"/>
                <a:gd name="T38" fmla="*/ 2147483647 w 224"/>
                <a:gd name="T39" fmla="*/ 2147483647 h 254"/>
                <a:gd name="T40" fmla="*/ 2147483647 w 224"/>
                <a:gd name="T41" fmla="*/ 2147483647 h 254"/>
                <a:gd name="T42" fmla="*/ 2147483647 w 224"/>
                <a:gd name="T43" fmla="*/ 2147483647 h 254"/>
                <a:gd name="T44" fmla="*/ 2147483647 w 224"/>
                <a:gd name="T45" fmla="*/ 2147483647 h 254"/>
                <a:gd name="T46" fmla="*/ 2147483647 w 224"/>
                <a:gd name="T47" fmla="*/ 2147483647 h 254"/>
                <a:gd name="T48" fmla="*/ 2147483647 w 224"/>
                <a:gd name="T49" fmla="*/ 2147483647 h 254"/>
                <a:gd name="T50" fmla="*/ 2147483647 w 224"/>
                <a:gd name="T51" fmla="*/ 2147483647 h 254"/>
                <a:gd name="T52" fmla="*/ 2147483647 w 224"/>
                <a:gd name="T53" fmla="*/ 2147483647 h 254"/>
                <a:gd name="T54" fmla="*/ 2147483647 w 224"/>
                <a:gd name="T55" fmla="*/ 2147483647 h 254"/>
                <a:gd name="T56" fmla="*/ 2147483647 w 224"/>
                <a:gd name="T57" fmla="*/ 2147483647 h 254"/>
                <a:gd name="T58" fmla="*/ 2147483647 w 224"/>
                <a:gd name="T59" fmla="*/ 2147483647 h 254"/>
                <a:gd name="T60" fmla="*/ 2147483647 w 224"/>
                <a:gd name="T61" fmla="*/ 2147483647 h 254"/>
                <a:gd name="T62" fmla="*/ 2147483647 w 224"/>
                <a:gd name="T63" fmla="*/ 2147483647 h 254"/>
                <a:gd name="T64" fmla="*/ 2147483647 w 224"/>
                <a:gd name="T65" fmla="*/ 2147483647 h 254"/>
                <a:gd name="T66" fmla="*/ 2147483647 w 224"/>
                <a:gd name="T67" fmla="*/ 2147483647 h 254"/>
                <a:gd name="T68" fmla="*/ 2147483647 w 224"/>
                <a:gd name="T69" fmla="*/ 2147483647 h 254"/>
                <a:gd name="T70" fmla="*/ 2147483647 w 224"/>
                <a:gd name="T71" fmla="*/ 2147483647 h 254"/>
                <a:gd name="T72" fmla="*/ 2147483647 w 224"/>
                <a:gd name="T73" fmla="*/ 2147483647 h 254"/>
                <a:gd name="T74" fmla="*/ 2147483647 w 224"/>
                <a:gd name="T75" fmla="*/ 2147483647 h 254"/>
                <a:gd name="T76" fmla="*/ 2147483647 w 224"/>
                <a:gd name="T77" fmla="*/ 2147483647 h 254"/>
                <a:gd name="T78" fmla="*/ 2147483647 w 224"/>
                <a:gd name="T79" fmla="*/ 2147483647 h 254"/>
                <a:gd name="T80" fmla="*/ 2147483647 w 224"/>
                <a:gd name="T81" fmla="*/ 2147483647 h 254"/>
                <a:gd name="T82" fmla="*/ 2147483647 w 224"/>
                <a:gd name="T83" fmla="*/ 2147483647 h 254"/>
                <a:gd name="T84" fmla="*/ 2147483647 w 224"/>
                <a:gd name="T85" fmla="*/ 2147483647 h 254"/>
                <a:gd name="T86" fmla="*/ 2147483647 w 224"/>
                <a:gd name="T87" fmla="*/ 2147483647 h 254"/>
                <a:gd name="T88" fmla="*/ 2147483647 w 224"/>
                <a:gd name="T89" fmla="*/ 2147483647 h 254"/>
                <a:gd name="T90" fmla="*/ 2147483647 w 224"/>
                <a:gd name="T91" fmla="*/ 2147483647 h 254"/>
                <a:gd name="T92" fmla="*/ 0 w 224"/>
                <a:gd name="T93" fmla="*/ 2147483647 h 2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4"/>
                <a:gd name="T142" fmla="*/ 0 h 254"/>
                <a:gd name="T143" fmla="*/ 224 w 224"/>
                <a:gd name="T144" fmla="*/ 254 h 2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4" h="254">
                  <a:moveTo>
                    <a:pt x="0" y="150"/>
                  </a:moveTo>
                  <a:lnTo>
                    <a:pt x="20" y="132"/>
                  </a:lnTo>
                  <a:lnTo>
                    <a:pt x="26" y="128"/>
                  </a:lnTo>
                  <a:lnTo>
                    <a:pt x="34" y="128"/>
                  </a:lnTo>
                  <a:lnTo>
                    <a:pt x="40" y="131"/>
                  </a:lnTo>
                  <a:lnTo>
                    <a:pt x="43" y="123"/>
                  </a:lnTo>
                  <a:lnTo>
                    <a:pt x="46" y="115"/>
                  </a:lnTo>
                  <a:lnTo>
                    <a:pt x="48" y="113"/>
                  </a:lnTo>
                  <a:lnTo>
                    <a:pt x="52" y="106"/>
                  </a:lnTo>
                  <a:lnTo>
                    <a:pt x="52" y="104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9" y="84"/>
                  </a:lnTo>
                  <a:lnTo>
                    <a:pt x="61" y="80"/>
                  </a:lnTo>
                  <a:lnTo>
                    <a:pt x="62" y="75"/>
                  </a:lnTo>
                  <a:lnTo>
                    <a:pt x="62" y="56"/>
                  </a:lnTo>
                  <a:lnTo>
                    <a:pt x="65" y="35"/>
                  </a:lnTo>
                  <a:lnTo>
                    <a:pt x="67" y="26"/>
                  </a:lnTo>
                  <a:lnTo>
                    <a:pt x="62" y="20"/>
                  </a:lnTo>
                  <a:lnTo>
                    <a:pt x="70" y="10"/>
                  </a:lnTo>
                  <a:lnTo>
                    <a:pt x="80" y="7"/>
                  </a:lnTo>
                  <a:lnTo>
                    <a:pt x="84" y="13"/>
                  </a:lnTo>
                  <a:lnTo>
                    <a:pt x="84" y="19"/>
                  </a:lnTo>
                  <a:lnTo>
                    <a:pt x="96" y="15"/>
                  </a:lnTo>
                  <a:lnTo>
                    <a:pt x="107" y="15"/>
                  </a:lnTo>
                  <a:lnTo>
                    <a:pt x="117" y="13"/>
                  </a:lnTo>
                  <a:lnTo>
                    <a:pt x="157" y="0"/>
                  </a:lnTo>
                  <a:lnTo>
                    <a:pt x="157" y="3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3" y="19"/>
                  </a:lnTo>
                  <a:lnTo>
                    <a:pt x="189" y="26"/>
                  </a:lnTo>
                  <a:lnTo>
                    <a:pt x="202" y="28"/>
                  </a:lnTo>
                  <a:lnTo>
                    <a:pt x="214" y="28"/>
                  </a:lnTo>
                  <a:lnTo>
                    <a:pt x="211" y="33"/>
                  </a:lnTo>
                  <a:lnTo>
                    <a:pt x="214" y="38"/>
                  </a:lnTo>
                  <a:lnTo>
                    <a:pt x="210" y="44"/>
                  </a:lnTo>
                  <a:lnTo>
                    <a:pt x="210" y="53"/>
                  </a:lnTo>
                  <a:lnTo>
                    <a:pt x="206" y="66"/>
                  </a:lnTo>
                  <a:lnTo>
                    <a:pt x="203" y="75"/>
                  </a:lnTo>
                  <a:lnTo>
                    <a:pt x="202" y="75"/>
                  </a:lnTo>
                  <a:lnTo>
                    <a:pt x="202" y="103"/>
                  </a:lnTo>
                  <a:lnTo>
                    <a:pt x="203" y="103"/>
                  </a:lnTo>
                  <a:lnTo>
                    <a:pt x="210" y="137"/>
                  </a:lnTo>
                  <a:lnTo>
                    <a:pt x="214" y="162"/>
                  </a:lnTo>
                  <a:lnTo>
                    <a:pt x="219" y="178"/>
                  </a:lnTo>
                  <a:lnTo>
                    <a:pt x="220" y="188"/>
                  </a:lnTo>
                  <a:lnTo>
                    <a:pt x="217" y="192"/>
                  </a:lnTo>
                  <a:lnTo>
                    <a:pt x="208" y="192"/>
                  </a:lnTo>
                  <a:lnTo>
                    <a:pt x="202" y="196"/>
                  </a:lnTo>
                  <a:lnTo>
                    <a:pt x="199" y="199"/>
                  </a:lnTo>
                  <a:lnTo>
                    <a:pt x="199" y="206"/>
                  </a:lnTo>
                  <a:lnTo>
                    <a:pt x="205" y="218"/>
                  </a:lnTo>
                  <a:lnTo>
                    <a:pt x="206" y="228"/>
                  </a:lnTo>
                  <a:lnTo>
                    <a:pt x="211" y="237"/>
                  </a:lnTo>
                  <a:lnTo>
                    <a:pt x="223" y="239"/>
                  </a:lnTo>
                  <a:lnTo>
                    <a:pt x="223" y="253"/>
                  </a:lnTo>
                  <a:lnTo>
                    <a:pt x="210" y="252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88" y="225"/>
                  </a:lnTo>
                  <a:lnTo>
                    <a:pt x="188" y="228"/>
                  </a:lnTo>
                  <a:lnTo>
                    <a:pt x="183" y="228"/>
                  </a:lnTo>
                  <a:lnTo>
                    <a:pt x="180" y="222"/>
                  </a:lnTo>
                  <a:lnTo>
                    <a:pt x="177" y="228"/>
                  </a:lnTo>
                  <a:lnTo>
                    <a:pt x="174" y="228"/>
                  </a:lnTo>
                  <a:lnTo>
                    <a:pt x="163" y="225"/>
                  </a:lnTo>
                  <a:lnTo>
                    <a:pt x="154" y="223"/>
                  </a:lnTo>
                  <a:lnTo>
                    <a:pt x="144" y="222"/>
                  </a:lnTo>
                  <a:lnTo>
                    <a:pt x="138" y="216"/>
                  </a:lnTo>
                  <a:lnTo>
                    <a:pt x="134" y="212"/>
                  </a:lnTo>
                  <a:lnTo>
                    <a:pt x="127" y="215"/>
                  </a:lnTo>
                  <a:lnTo>
                    <a:pt x="118" y="212"/>
                  </a:lnTo>
                  <a:lnTo>
                    <a:pt x="109" y="216"/>
                  </a:lnTo>
                  <a:lnTo>
                    <a:pt x="96" y="215"/>
                  </a:lnTo>
                  <a:lnTo>
                    <a:pt x="96" y="216"/>
                  </a:lnTo>
                  <a:lnTo>
                    <a:pt x="101" y="203"/>
                  </a:lnTo>
                  <a:lnTo>
                    <a:pt x="96" y="194"/>
                  </a:lnTo>
                  <a:lnTo>
                    <a:pt x="93" y="184"/>
                  </a:lnTo>
                  <a:lnTo>
                    <a:pt x="95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73" y="169"/>
                  </a:lnTo>
                  <a:lnTo>
                    <a:pt x="75" y="169"/>
                  </a:lnTo>
                  <a:lnTo>
                    <a:pt x="71" y="177"/>
                  </a:lnTo>
                  <a:lnTo>
                    <a:pt x="71" y="183"/>
                  </a:lnTo>
                  <a:lnTo>
                    <a:pt x="53" y="178"/>
                  </a:lnTo>
                  <a:lnTo>
                    <a:pt x="46" y="156"/>
                  </a:lnTo>
                  <a:lnTo>
                    <a:pt x="34" y="155"/>
                  </a:lnTo>
                  <a:lnTo>
                    <a:pt x="28" y="155"/>
                  </a:lnTo>
                  <a:lnTo>
                    <a:pt x="20" y="156"/>
                  </a:lnTo>
                  <a:lnTo>
                    <a:pt x="17" y="159"/>
                  </a:lnTo>
                  <a:lnTo>
                    <a:pt x="0" y="159"/>
                  </a:lnTo>
                  <a:lnTo>
                    <a:pt x="0" y="15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5655551" y="4520608"/>
              <a:ext cx="276824" cy="196879"/>
            </a:xfrm>
            <a:custGeom>
              <a:avLst/>
              <a:gdLst>
                <a:gd name="T0" fmla="*/ 2147483647 w 172"/>
                <a:gd name="T1" fmla="*/ 0 h 120"/>
                <a:gd name="T2" fmla="*/ 2147483647 w 172"/>
                <a:gd name="T3" fmla="*/ 2147483647 h 120"/>
                <a:gd name="T4" fmla="*/ 2147483647 w 172"/>
                <a:gd name="T5" fmla="*/ 2147483647 h 120"/>
                <a:gd name="T6" fmla="*/ 2147483647 w 172"/>
                <a:gd name="T7" fmla="*/ 2147483647 h 120"/>
                <a:gd name="T8" fmla="*/ 2147483647 w 172"/>
                <a:gd name="T9" fmla="*/ 2147483647 h 120"/>
                <a:gd name="T10" fmla="*/ 2147483647 w 172"/>
                <a:gd name="T11" fmla="*/ 2147483647 h 120"/>
                <a:gd name="T12" fmla="*/ 2147483647 w 172"/>
                <a:gd name="T13" fmla="*/ 2147483647 h 120"/>
                <a:gd name="T14" fmla="*/ 2147483647 w 172"/>
                <a:gd name="T15" fmla="*/ 2147483647 h 120"/>
                <a:gd name="T16" fmla="*/ 2147483647 w 172"/>
                <a:gd name="T17" fmla="*/ 2147483647 h 120"/>
                <a:gd name="T18" fmla="*/ 2147483647 w 172"/>
                <a:gd name="T19" fmla="*/ 2147483647 h 120"/>
                <a:gd name="T20" fmla="*/ 2147483647 w 172"/>
                <a:gd name="T21" fmla="*/ 2147483647 h 120"/>
                <a:gd name="T22" fmla="*/ 2147483647 w 172"/>
                <a:gd name="T23" fmla="*/ 2147483647 h 120"/>
                <a:gd name="T24" fmla="*/ 2147483647 w 172"/>
                <a:gd name="T25" fmla="*/ 2147483647 h 120"/>
                <a:gd name="T26" fmla="*/ 2147483647 w 172"/>
                <a:gd name="T27" fmla="*/ 2147483647 h 120"/>
                <a:gd name="T28" fmla="*/ 2147483647 w 172"/>
                <a:gd name="T29" fmla="*/ 2147483647 h 120"/>
                <a:gd name="T30" fmla="*/ 2147483647 w 172"/>
                <a:gd name="T31" fmla="*/ 2147483647 h 120"/>
                <a:gd name="T32" fmla="*/ 2147483647 w 172"/>
                <a:gd name="T33" fmla="*/ 2147483647 h 120"/>
                <a:gd name="T34" fmla="*/ 2147483647 w 172"/>
                <a:gd name="T35" fmla="*/ 2147483647 h 120"/>
                <a:gd name="T36" fmla="*/ 2147483647 w 172"/>
                <a:gd name="T37" fmla="*/ 2147483647 h 120"/>
                <a:gd name="T38" fmla="*/ 2147483647 w 172"/>
                <a:gd name="T39" fmla="*/ 2147483647 h 120"/>
                <a:gd name="T40" fmla="*/ 2147483647 w 172"/>
                <a:gd name="T41" fmla="*/ 2147483647 h 120"/>
                <a:gd name="T42" fmla="*/ 2147483647 w 172"/>
                <a:gd name="T43" fmla="*/ 2147483647 h 120"/>
                <a:gd name="T44" fmla="*/ 2147483647 w 172"/>
                <a:gd name="T45" fmla="*/ 2147483647 h 120"/>
                <a:gd name="T46" fmla="*/ 2147483647 w 172"/>
                <a:gd name="T47" fmla="*/ 2147483647 h 120"/>
                <a:gd name="T48" fmla="*/ 2147483647 w 172"/>
                <a:gd name="T49" fmla="*/ 2147483647 h 120"/>
                <a:gd name="T50" fmla="*/ 2147483647 w 172"/>
                <a:gd name="T51" fmla="*/ 2147483647 h 120"/>
                <a:gd name="T52" fmla="*/ 2147483647 w 172"/>
                <a:gd name="T53" fmla="*/ 2147483647 h 120"/>
                <a:gd name="T54" fmla="*/ 2147483647 w 172"/>
                <a:gd name="T55" fmla="*/ 2147483647 h 120"/>
                <a:gd name="T56" fmla="*/ 2147483647 w 172"/>
                <a:gd name="T57" fmla="*/ 2147483647 h 120"/>
                <a:gd name="T58" fmla="*/ 2147483647 w 172"/>
                <a:gd name="T59" fmla="*/ 2147483647 h 120"/>
                <a:gd name="T60" fmla="*/ 0 w 172"/>
                <a:gd name="T61" fmla="*/ 2147483647 h 120"/>
                <a:gd name="T62" fmla="*/ 0 w 172"/>
                <a:gd name="T63" fmla="*/ 2147483647 h 120"/>
                <a:gd name="T64" fmla="*/ 2147483647 w 172"/>
                <a:gd name="T65" fmla="*/ 2147483647 h 120"/>
                <a:gd name="T66" fmla="*/ 2147483647 w 172"/>
                <a:gd name="T67" fmla="*/ 2147483647 h 120"/>
                <a:gd name="T68" fmla="*/ 2147483647 w 172"/>
                <a:gd name="T69" fmla="*/ 2147483647 h 120"/>
                <a:gd name="T70" fmla="*/ 2147483647 w 172"/>
                <a:gd name="T71" fmla="*/ 2147483647 h 120"/>
                <a:gd name="T72" fmla="*/ 2147483647 w 172"/>
                <a:gd name="T73" fmla="*/ 2147483647 h 120"/>
                <a:gd name="T74" fmla="*/ 2147483647 w 172"/>
                <a:gd name="T75" fmla="*/ 2147483647 h 120"/>
                <a:gd name="T76" fmla="*/ 2147483647 w 172"/>
                <a:gd name="T77" fmla="*/ 2147483647 h 120"/>
                <a:gd name="T78" fmla="*/ 2147483647 w 172"/>
                <a:gd name="T79" fmla="*/ 2147483647 h 120"/>
                <a:gd name="T80" fmla="*/ 2147483647 w 172"/>
                <a:gd name="T81" fmla="*/ 2147483647 h 120"/>
                <a:gd name="T82" fmla="*/ 2147483647 w 172"/>
                <a:gd name="T83" fmla="*/ 2147483647 h 120"/>
                <a:gd name="T84" fmla="*/ 2147483647 w 172"/>
                <a:gd name="T85" fmla="*/ 2147483647 h 120"/>
                <a:gd name="T86" fmla="*/ 2147483647 w 172"/>
                <a:gd name="T87" fmla="*/ 2147483647 h 120"/>
                <a:gd name="T88" fmla="*/ 2147483647 w 172"/>
                <a:gd name="T89" fmla="*/ 2147483647 h 120"/>
                <a:gd name="T90" fmla="*/ 2147483647 w 172"/>
                <a:gd name="T91" fmla="*/ 2147483647 h 120"/>
                <a:gd name="T92" fmla="*/ 2147483647 w 172"/>
                <a:gd name="T93" fmla="*/ 2147483647 h 120"/>
                <a:gd name="T94" fmla="*/ 2147483647 w 172"/>
                <a:gd name="T95" fmla="*/ 2147483647 h 120"/>
                <a:gd name="T96" fmla="*/ 2147483647 w 172"/>
                <a:gd name="T97" fmla="*/ 2147483647 h 120"/>
                <a:gd name="T98" fmla="*/ 2147483647 w 172"/>
                <a:gd name="T99" fmla="*/ 2147483647 h 120"/>
                <a:gd name="T100" fmla="*/ 2147483647 w 172"/>
                <a:gd name="T101" fmla="*/ 2147483647 h 120"/>
                <a:gd name="T102" fmla="*/ 2147483647 w 172"/>
                <a:gd name="T103" fmla="*/ 0 h 120"/>
                <a:gd name="T104" fmla="*/ 2147483647 w 172"/>
                <a:gd name="T105" fmla="*/ 0 h 12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20"/>
                <a:gd name="T161" fmla="*/ 172 w 172"/>
                <a:gd name="T162" fmla="*/ 120 h 12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20">
                  <a:moveTo>
                    <a:pt x="126" y="0"/>
                  </a:moveTo>
                  <a:lnTo>
                    <a:pt x="123" y="4"/>
                  </a:lnTo>
                  <a:lnTo>
                    <a:pt x="114" y="4"/>
                  </a:lnTo>
                  <a:lnTo>
                    <a:pt x="108" y="8"/>
                  </a:lnTo>
                  <a:lnTo>
                    <a:pt x="105" y="11"/>
                  </a:lnTo>
                  <a:lnTo>
                    <a:pt x="105" y="18"/>
                  </a:lnTo>
                  <a:lnTo>
                    <a:pt x="111" y="30"/>
                  </a:lnTo>
                  <a:lnTo>
                    <a:pt x="112" y="39"/>
                  </a:lnTo>
                  <a:lnTo>
                    <a:pt x="117" y="48"/>
                  </a:lnTo>
                  <a:lnTo>
                    <a:pt x="129" y="50"/>
                  </a:lnTo>
                  <a:lnTo>
                    <a:pt x="129" y="64"/>
                  </a:lnTo>
                  <a:lnTo>
                    <a:pt x="116" y="63"/>
                  </a:lnTo>
                  <a:lnTo>
                    <a:pt x="101" y="51"/>
                  </a:lnTo>
                  <a:lnTo>
                    <a:pt x="101" y="50"/>
                  </a:lnTo>
                  <a:lnTo>
                    <a:pt x="95" y="37"/>
                  </a:lnTo>
                  <a:lnTo>
                    <a:pt x="95" y="39"/>
                  </a:lnTo>
                  <a:lnTo>
                    <a:pt x="89" y="39"/>
                  </a:lnTo>
                  <a:lnTo>
                    <a:pt x="87" y="33"/>
                  </a:lnTo>
                  <a:lnTo>
                    <a:pt x="84" y="39"/>
                  </a:lnTo>
                  <a:lnTo>
                    <a:pt x="81" y="39"/>
                  </a:lnTo>
                  <a:lnTo>
                    <a:pt x="69" y="37"/>
                  </a:lnTo>
                  <a:lnTo>
                    <a:pt x="61" y="35"/>
                  </a:lnTo>
                  <a:lnTo>
                    <a:pt x="50" y="33"/>
                  </a:lnTo>
                  <a:lnTo>
                    <a:pt x="45" y="27"/>
                  </a:lnTo>
                  <a:lnTo>
                    <a:pt x="41" y="24"/>
                  </a:lnTo>
                  <a:lnTo>
                    <a:pt x="34" y="26"/>
                  </a:lnTo>
                  <a:lnTo>
                    <a:pt x="25" y="24"/>
                  </a:lnTo>
                  <a:lnTo>
                    <a:pt x="15" y="27"/>
                  </a:lnTo>
                  <a:lnTo>
                    <a:pt x="14" y="45"/>
                  </a:lnTo>
                  <a:lnTo>
                    <a:pt x="15" y="54"/>
                  </a:lnTo>
                  <a:lnTo>
                    <a:pt x="0" y="54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8" y="109"/>
                  </a:lnTo>
                  <a:lnTo>
                    <a:pt x="19" y="114"/>
                  </a:lnTo>
                  <a:lnTo>
                    <a:pt x="29" y="113"/>
                  </a:lnTo>
                  <a:lnTo>
                    <a:pt x="45" y="113"/>
                  </a:lnTo>
                  <a:lnTo>
                    <a:pt x="53" y="114"/>
                  </a:lnTo>
                  <a:lnTo>
                    <a:pt x="70" y="117"/>
                  </a:lnTo>
                  <a:lnTo>
                    <a:pt x="84" y="119"/>
                  </a:lnTo>
                  <a:lnTo>
                    <a:pt x="95" y="116"/>
                  </a:lnTo>
                  <a:lnTo>
                    <a:pt x="100" y="110"/>
                  </a:lnTo>
                  <a:lnTo>
                    <a:pt x="101" y="101"/>
                  </a:lnTo>
                  <a:lnTo>
                    <a:pt x="170" y="85"/>
                  </a:lnTo>
                  <a:lnTo>
                    <a:pt x="170" y="63"/>
                  </a:lnTo>
                  <a:lnTo>
                    <a:pt x="168" y="55"/>
                  </a:lnTo>
                  <a:lnTo>
                    <a:pt x="171" y="50"/>
                  </a:lnTo>
                  <a:lnTo>
                    <a:pt x="168" y="32"/>
                  </a:lnTo>
                  <a:lnTo>
                    <a:pt x="162" y="17"/>
                  </a:lnTo>
                  <a:lnTo>
                    <a:pt x="153" y="9"/>
                  </a:lnTo>
                  <a:lnTo>
                    <a:pt x="141" y="6"/>
                  </a:lnTo>
                  <a:lnTo>
                    <a:pt x="125" y="0"/>
                  </a:lnTo>
                  <a:lnTo>
                    <a:pt x="12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495695" y="4694095"/>
              <a:ext cx="272926" cy="269004"/>
            </a:xfrm>
            <a:custGeom>
              <a:avLst/>
              <a:gdLst>
                <a:gd name="T0" fmla="*/ 2147483647 w 169"/>
                <a:gd name="T1" fmla="*/ 2147483647 h 163"/>
                <a:gd name="T2" fmla="*/ 2147483647 w 169"/>
                <a:gd name="T3" fmla="*/ 2147483647 h 163"/>
                <a:gd name="T4" fmla="*/ 2147483647 w 169"/>
                <a:gd name="T5" fmla="*/ 2147483647 h 163"/>
                <a:gd name="T6" fmla="*/ 2147483647 w 169"/>
                <a:gd name="T7" fmla="*/ 2147483647 h 163"/>
                <a:gd name="T8" fmla="*/ 2147483647 w 169"/>
                <a:gd name="T9" fmla="*/ 2147483647 h 163"/>
                <a:gd name="T10" fmla="*/ 2147483647 w 169"/>
                <a:gd name="T11" fmla="*/ 2147483647 h 163"/>
                <a:gd name="T12" fmla="*/ 2147483647 w 169"/>
                <a:gd name="T13" fmla="*/ 2147483647 h 163"/>
                <a:gd name="T14" fmla="*/ 2147483647 w 169"/>
                <a:gd name="T15" fmla="*/ 2147483647 h 163"/>
                <a:gd name="T16" fmla="*/ 2147483647 w 169"/>
                <a:gd name="T17" fmla="*/ 2147483647 h 163"/>
                <a:gd name="T18" fmla="*/ 2147483647 w 169"/>
                <a:gd name="T19" fmla="*/ 0 h 163"/>
                <a:gd name="T20" fmla="*/ 0 w 169"/>
                <a:gd name="T21" fmla="*/ 2147483647 h 163"/>
                <a:gd name="T22" fmla="*/ 0 w 169"/>
                <a:gd name="T23" fmla="*/ 2147483647 h 163"/>
                <a:gd name="T24" fmla="*/ 2147483647 w 169"/>
                <a:gd name="T25" fmla="*/ 2147483647 h 163"/>
                <a:gd name="T26" fmla="*/ 2147483647 w 169"/>
                <a:gd name="T27" fmla="*/ 2147483647 h 163"/>
                <a:gd name="T28" fmla="*/ 2147483647 w 169"/>
                <a:gd name="T29" fmla="*/ 2147483647 h 163"/>
                <a:gd name="T30" fmla="*/ 2147483647 w 169"/>
                <a:gd name="T31" fmla="*/ 2147483647 h 163"/>
                <a:gd name="T32" fmla="*/ 2147483647 w 169"/>
                <a:gd name="T33" fmla="*/ 2147483647 h 163"/>
                <a:gd name="T34" fmla="*/ 2147483647 w 169"/>
                <a:gd name="T35" fmla="*/ 2147483647 h 163"/>
                <a:gd name="T36" fmla="*/ 2147483647 w 169"/>
                <a:gd name="T37" fmla="*/ 2147483647 h 163"/>
                <a:gd name="T38" fmla="*/ 2147483647 w 169"/>
                <a:gd name="T39" fmla="*/ 2147483647 h 163"/>
                <a:gd name="T40" fmla="*/ 2147483647 w 169"/>
                <a:gd name="T41" fmla="*/ 2147483647 h 163"/>
                <a:gd name="T42" fmla="*/ 2147483647 w 169"/>
                <a:gd name="T43" fmla="*/ 2147483647 h 163"/>
                <a:gd name="T44" fmla="*/ 2147483647 w 169"/>
                <a:gd name="T45" fmla="*/ 2147483647 h 163"/>
                <a:gd name="T46" fmla="*/ 2147483647 w 169"/>
                <a:gd name="T47" fmla="*/ 2147483647 h 163"/>
                <a:gd name="T48" fmla="*/ 2147483647 w 169"/>
                <a:gd name="T49" fmla="*/ 2147483647 h 163"/>
                <a:gd name="T50" fmla="*/ 2147483647 w 169"/>
                <a:gd name="T51" fmla="*/ 2147483647 h 163"/>
                <a:gd name="T52" fmla="*/ 2147483647 w 169"/>
                <a:gd name="T53" fmla="*/ 2147483647 h 163"/>
                <a:gd name="T54" fmla="*/ 2147483647 w 169"/>
                <a:gd name="T55" fmla="*/ 2147483647 h 163"/>
                <a:gd name="T56" fmla="*/ 2147483647 w 169"/>
                <a:gd name="T57" fmla="*/ 2147483647 h 163"/>
                <a:gd name="T58" fmla="*/ 2147483647 w 169"/>
                <a:gd name="T59" fmla="*/ 2147483647 h 163"/>
                <a:gd name="T60" fmla="*/ 2147483647 w 169"/>
                <a:gd name="T61" fmla="*/ 2147483647 h 163"/>
                <a:gd name="T62" fmla="*/ 2147483647 w 169"/>
                <a:gd name="T63" fmla="*/ 2147483647 h 163"/>
                <a:gd name="T64" fmla="*/ 2147483647 w 169"/>
                <a:gd name="T65" fmla="*/ 2147483647 h 163"/>
                <a:gd name="T66" fmla="*/ 2147483647 w 169"/>
                <a:gd name="T67" fmla="*/ 2147483647 h 163"/>
                <a:gd name="T68" fmla="*/ 2147483647 w 169"/>
                <a:gd name="T69" fmla="*/ 2147483647 h 163"/>
                <a:gd name="T70" fmla="*/ 2147483647 w 169"/>
                <a:gd name="T71" fmla="*/ 2147483647 h 163"/>
                <a:gd name="T72" fmla="*/ 2147483647 w 169"/>
                <a:gd name="T73" fmla="*/ 2147483647 h 163"/>
                <a:gd name="T74" fmla="*/ 2147483647 w 169"/>
                <a:gd name="T75" fmla="*/ 2147483647 h 163"/>
                <a:gd name="T76" fmla="*/ 2147483647 w 169"/>
                <a:gd name="T77" fmla="*/ 2147483647 h 163"/>
                <a:gd name="T78" fmla="*/ 2147483647 w 169"/>
                <a:gd name="T79" fmla="*/ 2147483647 h 163"/>
                <a:gd name="T80" fmla="*/ 2147483647 w 169"/>
                <a:gd name="T81" fmla="*/ 2147483647 h 163"/>
                <a:gd name="T82" fmla="*/ 2147483647 w 169"/>
                <a:gd name="T83" fmla="*/ 2147483647 h 163"/>
                <a:gd name="T84" fmla="*/ 2147483647 w 169"/>
                <a:gd name="T85" fmla="*/ 2147483647 h 163"/>
                <a:gd name="T86" fmla="*/ 2147483647 w 169"/>
                <a:gd name="T87" fmla="*/ 2147483647 h 163"/>
                <a:gd name="T88" fmla="*/ 2147483647 w 169"/>
                <a:gd name="T89" fmla="*/ 2147483647 h 163"/>
                <a:gd name="T90" fmla="*/ 2147483647 w 169"/>
                <a:gd name="T91" fmla="*/ 2147483647 h 163"/>
                <a:gd name="T92" fmla="*/ 2147483647 w 169"/>
                <a:gd name="T93" fmla="*/ 2147483647 h 163"/>
                <a:gd name="T94" fmla="*/ 2147483647 w 169"/>
                <a:gd name="T95" fmla="*/ 2147483647 h 163"/>
                <a:gd name="T96" fmla="*/ 2147483647 w 169"/>
                <a:gd name="T97" fmla="*/ 2147483647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9"/>
                <a:gd name="T148" fmla="*/ 0 h 163"/>
                <a:gd name="T149" fmla="*/ 169 w 169"/>
                <a:gd name="T150" fmla="*/ 163 h 1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9" h="163">
                  <a:moveTo>
                    <a:pt x="114" y="11"/>
                  </a:moveTo>
                  <a:lnTo>
                    <a:pt x="98" y="15"/>
                  </a:lnTo>
                  <a:lnTo>
                    <a:pt x="75" y="15"/>
                  </a:lnTo>
                  <a:lnTo>
                    <a:pt x="67" y="11"/>
                  </a:lnTo>
                  <a:lnTo>
                    <a:pt x="67" y="10"/>
                  </a:lnTo>
                  <a:lnTo>
                    <a:pt x="28" y="10"/>
                  </a:lnTo>
                  <a:lnTo>
                    <a:pt x="30" y="11"/>
                  </a:lnTo>
                  <a:lnTo>
                    <a:pt x="22" y="10"/>
                  </a:lnTo>
                  <a:lnTo>
                    <a:pt x="19" y="4"/>
                  </a:lnTo>
                  <a:lnTo>
                    <a:pt x="1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7" y="25"/>
                  </a:lnTo>
                  <a:lnTo>
                    <a:pt x="13" y="35"/>
                  </a:lnTo>
                  <a:lnTo>
                    <a:pt x="17" y="53"/>
                  </a:lnTo>
                  <a:lnTo>
                    <a:pt x="24" y="87"/>
                  </a:lnTo>
                  <a:lnTo>
                    <a:pt x="31" y="109"/>
                  </a:lnTo>
                  <a:lnTo>
                    <a:pt x="36" y="124"/>
                  </a:lnTo>
                  <a:lnTo>
                    <a:pt x="42" y="133"/>
                  </a:lnTo>
                  <a:lnTo>
                    <a:pt x="46" y="143"/>
                  </a:lnTo>
                  <a:lnTo>
                    <a:pt x="50" y="152"/>
                  </a:lnTo>
                  <a:lnTo>
                    <a:pt x="53" y="161"/>
                  </a:lnTo>
                  <a:lnTo>
                    <a:pt x="63" y="158"/>
                  </a:lnTo>
                  <a:lnTo>
                    <a:pt x="66" y="152"/>
                  </a:lnTo>
                  <a:lnTo>
                    <a:pt x="67" y="149"/>
                  </a:lnTo>
                  <a:lnTo>
                    <a:pt x="72" y="149"/>
                  </a:lnTo>
                  <a:lnTo>
                    <a:pt x="72" y="158"/>
                  </a:lnTo>
                  <a:lnTo>
                    <a:pt x="73" y="161"/>
                  </a:lnTo>
                  <a:lnTo>
                    <a:pt x="84" y="162"/>
                  </a:lnTo>
                  <a:lnTo>
                    <a:pt x="93" y="162"/>
                  </a:lnTo>
                  <a:lnTo>
                    <a:pt x="98" y="161"/>
                  </a:lnTo>
                  <a:lnTo>
                    <a:pt x="101" y="158"/>
                  </a:lnTo>
                  <a:lnTo>
                    <a:pt x="100" y="158"/>
                  </a:lnTo>
                  <a:lnTo>
                    <a:pt x="100" y="60"/>
                  </a:lnTo>
                  <a:lnTo>
                    <a:pt x="112" y="58"/>
                  </a:lnTo>
                  <a:lnTo>
                    <a:pt x="112" y="16"/>
                  </a:lnTo>
                  <a:lnTo>
                    <a:pt x="123" y="15"/>
                  </a:lnTo>
                  <a:lnTo>
                    <a:pt x="131" y="15"/>
                  </a:lnTo>
                  <a:lnTo>
                    <a:pt x="142" y="16"/>
                  </a:lnTo>
                  <a:lnTo>
                    <a:pt x="147" y="21"/>
                  </a:lnTo>
                  <a:lnTo>
                    <a:pt x="148" y="25"/>
                  </a:lnTo>
                  <a:lnTo>
                    <a:pt x="156" y="19"/>
                  </a:lnTo>
                  <a:lnTo>
                    <a:pt x="161" y="16"/>
                  </a:lnTo>
                  <a:lnTo>
                    <a:pt x="168" y="15"/>
                  </a:lnTo>
                  <a:lnTo>
                    <a:pt x="156" y="11"/>
                  </a:lnTo>
                  <a:lnTo>
                    <a:pt x="148" y="10"/>
                  </a:lnTo>
                  <a:lnTo>
                    <a:pt x="137" y="10"/>
                  </a:lnTo>
                  <a:lnTo>
                    <a:pt x="134" y="7"/>
                  </a:lnTo>
                  <a:lnTo>
                    <a:pt x="114" y="1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5661400" y="4719437"/>
              <a:ext cx="171553" cy="218322"/>
            </a:xfrm>
            <a:custGeom>
              <a:avLst/>
              <a:gdLst>
                <a:gd name="T0" fmla="*/ 2147483647 w 106"/>
                <a:gd name="T1" fmla="*/ 2147483647 h 134"/>
                <a:gd name="T2" fmla="*/ 2147483647 w 106"/>
                <a:gd name="T3" fmla="*/ 2147483647 h 134"/>
                <a:gd name="T4" fmla="*/ 2147483647 w 106"/>
                <a:gd name="T5" fmla="*/ 2147483647 h 134"/>
                <a:gd name="T6" fmla="*/ 2147483647 w 106"/>
                <a:gd name="T7" fmla="*/ 2147483647 h 134"/>
                <a:gd name="T8" fmla="*/ 2147483647 w 106"/>
                <a:gd name="T9" fmla="*/ 2147483647 h 134"/>
                <a:gd name="T10" fmla="*/ 2147483647 w 106"/>
                <a:gd name="T11" fmla="*/ 2147483647 h 134"/>
                <a:gd name="T12" fmla="*/ 2147483647 w 106"/>
                <a:gd name="T13" fmla="*/ 2147483647 h 134"/>
                <a:gd name="T14" fmla="*/ 2147483647 w 106"/>
                <a:gd name="T15" fmla="*/ 2147483647 h 134"/>
                <a:gd name="T16" fmla="*/ 2147483647 w 106"/>
                <a:gd name="T17" fmla="*/ 0 h 134"/>
                <a:gd name="T18" fmla="*/ 2147483647 w 106"/>
                <a:gd name="T19" fmla="*/ 2147483647 h 134"/>
                <a:gd name="T20" fmla="*/ 2147483647 w 106"/>
                <a:gd name="T21" fmla="*/ 2147483647 h 134"/>
                <a:gd name="T22" fmla="*/ 2147483647 w 106"/>
                <a:gd name="T23" fmla="*/ 2147483647 h 134"/>
                <a:gd name="T24" fmla="*/ 2147483647 w 106"/>
                <a:gd name="T25" fmla="*/ 2147483647 h 134"/>
                <a:gd name="T26" fmla="*/ 2147483647 w 106"/>
                <a:gd name="T27" fmla="*/ 2147483647 h 134"/>
                <a:gd name="T28" fmla="*/ 2147483647 w 106"/>
                <a:gd name="T29" fmla="*/ 2147483647 h 134"/>
                <a:gd name="T30" fmla="*/ 2147483647 w 106"/>
                <a:gd name="T31" fmla="*/ 2147483647 h 134"/>
                <a:gd name="T32" fmla="*/ 2147483647 w 106"/>
                <a:gd name="T33" fmla="*/ 2147483647 h 134"/>
                <a:gd name="T34" fmla="*/ 2147483647 w 106"/>
                <a:gd name="T35" fmla="*/ 2147483647 h 134"/>
                <a:gd name="T36" fmla="*/ 0 w 106"/>
                <a:gd name="T37" fmla="*/ 2147483647 h 134"/>
                <a:gd name="T38" fmla="*/ 0 w 106"/>
                <a:gd name="T39" fmla="*/ 2147483647 h 134"/>
                <a:gd name="T40" fmla="*/ 2147483647 w 106"/>
                <a:gd name="T41" fmla="*/ 2147483647 h 134"/>
                <a:gd name="T42" fmla="*/ 2147483647 w 106"/>
                <a:gd name="T43" fmla="*/ 2147483647 h 134"/>
                <a:gd name="T44" fmla="*/ 2147483647 w 106"/>
                <a:gd name="T45" fmla="*/ 2147483647 h 134"/>
                <a:gd name="T46" fmla="*/ 2147483647 w 106"/>
                <a:gd name="T47" fmla="*/ 2147483647 h 134"/>
                <a:gd name="T48" fmla="*/ 2147483647 w 106"/>
                <a:gd name="T49" fmla="*/ 2147483647 h 134"/>
                <a:gd name="T50" fmla="*/ 2147483647 w 106"/>
                <a:gd name="T51" fmla="*/ 2147483647 h 134"/>
                <a:gd name="T52" fmla="*/ 2147483647 w 106"/>
                <a:gd name="T53" fmla="*/ 2147483647 h 134"/>
                <a:gd name="T54" fmla="*/ 2147483647 w 106"/>
                <a:gd name="T55" fmla="*/ 2147483647 h 134"/>
                <a:gd name="T56" fmla="*/ 2147483647 w 106"/>
                <a:gd name="T57" fmla="*/ 2147483647 h 134"/>
                <a:gd name="T58" fmla="*/ 2147483647 w 106"/>
                <a:gd name="T59" fmla="*/ 2147483647 h 134"/>
                <a:gd name="T60" fmla="*/ 2147483647 w 106"/>
                <a:gd name="T61" fmla="*/ 2147483647 h 134"/>
                <a:gd name="T62" fmla="*/ 2147483647 w 106"/>
                <a:gd name="T63" fmla="*/ 2147483647 h 134"/>
                <a:gd name="T64" fmla="*/ 2147483647 w 106"/>
                <a:gd name="T65" fmla="*/ 2147483647 h 134"/>
                <a:gd name="T66" fmla="*/ 2147483647 w 106"/>
                <a:gd name="T67" fmla="*/ 2147483647 h 134"/>
                <a:gd name="T68" fmla="*/ 2147483647 w 106"/>
                <a:gd name="T69" fmla="*/ 2147483647 h 134"/>
                <a:gd name="T70" fmla="*/ 2147483647 w 106"/>
                <a:gd name="T71" fmla="*/ 2147483647 h 134"/>
                <a:gd name="T72" fmla="*/ 2147483647 w 106"/>
                <a:gd name="T73" fmla="*/ 2147483647 h 134"/>
                <a:gd name="T74" fmla="*/ 2147483647 w 106"/>
                <a:gd name="T75" fmla="*/ 2147483647 h 134"/>
                <a:gd name="T76" fmla="*/ 2147483647 w 106"/>
                <a:gd name="T77" fmla="*/ 2147483647 h 134"/>
                <a:gd name="T78" fmla="*/ 2147483647 w 106"/>
                <a:gd name="T79" fmla="*/ 2147483647 h 134"/>
                <a:gd name="T80" fmla="*/ 2147483647 w 106"/>
                <a:gd name="T81" fmla="*/ 2147483647 h 134"/>
                <a:gd name="T82" fmla="*/ 2147483647 w 106"/>
                <a:gd name="T83" fmla="*/ 2147483647 h 134"/>
                <a:gd name="T84" fmla="*/ 2147483647 w 106"/>
                <a:gd name="T85" fmla="*/ 2147483647 h 134"/>
                <a:gd name="T86" fmla="*/ 2147483647 w 106"/>
                <a:gd name="T87" fmla="*/ 2147483647 h 134"/>
                <a:gd name="T88" fmla="*/ 2147483647 w 106"/>
                <a:gd name="T89" fmla="*/ 2147483647 h 134"/>
                <a:gd name="T90" fmla="*/ 2147483647 w 106"/>
                <a:gd name="T91" fmla="*/ 2147483647 h 134"/>
                <a:gd name="T92" fmla="*/ 2147483647 w 106"/>
                <a:gd name="T93" fmla="*/ 2147483647 h 134"/>
                <a:gd name="T94" fmla="*/ 2147483647 w 106"/>
                <a:gd name="T95" fmla="*/ 2147483647 h 134"/>
                <a:gd name="T96" fmla="*/ 2147483647 w 106"/>
                <a:gd name="T97" fmla="*/ 2147483647 h 1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6"/>
                <a:gd name="T148" fmla="*/ 0 h 134"/>
                <a:gd name="T149" fmla="*/ 106 w 106"/>
                <a:gd name="T150" fmla="*/ 134 h 1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6" h="134">
                  <a:moveTo>
                    <a:pt x="88" y="47"/>
                  </a:moveTo>
                  <a:lnTo>
                    <a:pt x="84" y="47"/>
                  </a:lnTo>
                  <a:lnTo>
                    <a:pt x="86" y="45"/>
                  </a:lnTo>
                  <a:lnTo>
                    <a:pt x="86" y="42"/>
                  </a:lnTo>
                  <a:lnTo>
                    <a:pt x="84" y="35"/>
                  </a:lnTo>
                  <a:lnTo>
                    <a:pt x="76" y="28"/>
                  </a:lnTo>
                  <a:lnTo>
                    <a:pt x="73" y="20"/>
                  </a:lnTo>
                  <a:lnTo>
                    <a:pt x="69" y="1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6" y="4"/>
                  </a:lnTo>
                  <a:lnTo>
                    <a:pt x="48" y="10"/>
                  </a:lnTo>
                  <a:lnTo>
                    <a:pt x="47" y="4"/>
                  </a:lnTo>
                  <a:lnTo>
                    <a:pt x="40" y="2"/>
                  </a:lnTo>
                  <a:lnTo>
                    <a:pt x="28" y="2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45"/>
                  </a:lnTo>
                  <a:lnTo>
                    <a:pt x="0" y="47"/>
                  </a:lnTo>
                  <a:lnTo>
                    <a:pt x="0" y="99"/>
                  </a:lnTo>
                  <a:lnTo>
                    <a:pt x="1" y="99"/>
                  </a:lnTo>
                  <a:lnTo>
                    <a:pt x="9" y="105"/>
                  </a:lnTo>
                  <a:lnTo>
                    <a:pt x="12" y="114"/>
                  </a:lnTo>
                  <a:lnTo>
                    <a:pt x="12" y="123"/>
                  </a:lnTo>
                  <a:lnTo>
                    <a:pt x="6" y="127"/>
                  </a:lnTo>
                  <a:lnTo>
                    <a:pt x="9" y="132"/>
                  </a:lnTo>
                  <a:lnTo>
                    <a:pt x="17" y="133"/>
                  </a:lnTo>
                  <a:lnTo>
                    <a:pt x="23" y="132"/>
                  </a:lnTo>
                  <a:lnTo>
                    <a:pt x="28" y="127"/>
                  </a:lnTo>
                  <a:lnTo>
                    <a:pt x="34" y="121"/>
                  </a:lnTo>
                  <a:lnTo>
                    <a:pt x="37" y="115"/>
                  </a:lnTo>
                  <a:lnTo>
                    <a:pt x="39" y="109"/>
                  </a:lnTo>
                  <a:lnTo>
                    <a:pt x="42" y="105"/>
                  </a:lnTo>
                  <a:lnTo>
                    <a:pt x="47" y="105"/>
                  </a:lnTo>
                  <a:lnTo>
                    <a:pt x="51" y="105"/>
                  </a:lnTo>
                  <a:lnTo>
                    <a:pt x="55" y="111"/>
                  </a:lnTo>
                  <a:lnTo>
                    <a:pt x="63" y="114"/>
                  </a:lnTo>
                  <a:lnTo>
                    <a:pt x="69" y="96"/>
                  </a:lnTo>
                  <a:lnTo>
                    <a:pt x="78" y="87"/>
                  </a:lnTo>
                  <a:lnTo>
                    <a:pt x="89" y="82"/>
                  </a:lnTo>
                  <a:lnTo>
                    <a:pt x="95" y="76"/>
                  </a:lnTo>
                  <a:lnTo>
                    <a:pt x="101" y="72"/>
                  </a:lnTo>
                  <a:lnTo>
                    <a:pt x="105" y="67"/>
                  </a:lnTo>
                  <a:lnTo>
                    <a:pt x="98" y="58"/>
                  </a:lnTo>
                  <a:lnTo>
                    <a:pt x="95" y="59"/>
                  </a:lnTo>
                  <a:lnTo>
                    <a:pt x="92" y="58"/>
                  </a:lnTo>
                  <a:lnTo>
                    <a:pt x="89" y="54"/>
                  </a:lnTo>
                  <a:lnTo>
                    <a:pt x="89" y="47"/>
                  </a:lnTo>
                  <a:lnTo>
                    <a:pt x="88" y="4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6059091" y="4078115"/>
              <a:ext cx="165704" cy="263157"/>
            </a:xfrm>
            <a:custGeom>
              <a:avLst/>
              <a:gdLst>
                <a:gd name="T0" fmla="*/ 2147483647 w 103"/>
                <a:gd name="T1" fmla="*/ 2147483647 h 160"/>
                <a:gd name="T2" fmla="*/ 2147483647 w 103"/>
                <a:gd name="T3" fmla="*/ 2147483647 h 160"/>
                <a:gd name="T4" fmla="*/ 2147483647 w 103"/>
                <a:gd name="T5" fmla="*/ 2147483647 h 160"/>
                <a:gd name="T6" fmla="*/ 2147483647 w 103"/>
                <a:gd name="T7" fmla="*/ 2147483647 h 160"/>
                <a:gd name="T8" fmla="*/ 2147483647 w 103"/>
                <a:gd name="T9" fmla="*/ 2147483647 h 160"/>
                <a:gd name="T10" fmla="*/ 2147483647 w 103"/>
                <a:gd name="T11" fmla="*/ 2147483647 h 160"/>
                <a:gd name="T12" fmla="*/ 2147483647 w 103"/>
                <a:gd name="T13" fmla="*/ 2147483647 h 160"/>
                <a:gd name="T14" fmla="*/ 2147483647 w 103"/>
                <a:gd name="T15" fmla="*/ 2147483647 h 160"/>
                <a:gd name="T16" fmla="*/ 2147483647 w 103"/>
                <a:gd name="T17" fmla="*/ 2147483647 h 160"/>
                <a:gd name="T18" fmla="*/ 2147483647 w 103"/>
                <a:gd name="T19" fmla="*/ 2147483647 h 160"/>
                <a:gd name="T20" fmla="*/ 2147483647 w 103"/>
                <a:gd name="T21" fmla="*/ 0 h 160"/>
                <a:gd name="T22" fmla="*/ 2147483647 w 103"/>
                <a:gd name="T23" fmla="*/ 0 h 160"/>
                <a:gd name="T24" fmla="*/ 2147483647 w 103"/>
                <a:gd name="T25" fmla="*/ 2147483647 h 160"/>
                <a:gd name="T26" fmla="*/ 2147483647 w 103"/>
                <a:gd name="T27" fmla="*/ 2147483647 h 160"/>
                <a:gd name="T28" fmla="*/ 2147483647 w 103"/>
                <a:gd name="T29" fmla="*/ 2147483647 h 160"/>
                <a:gd name="T30" fmla="*/ 2147483647 w 103"/>
                <a:gd name="T31" fmla="*/ 2147483647 h 160"/>
                <a:gd name="T32" fmla="*/ 2147483647 w 103"/>
                <a:gd name="T33" fmla="*/ 2147483647 h 160"/>
                <a:gd name="T34" fmla="*/ 2147483647 w 103"/>
                <a:gd name="T35" fmla="*/ 2147483647 h 160"/>
                <a:gd name="T36" fmla="*/ 2147483647 w 103"/>
                <a:gd name="T37" fmla="*/ 2147483647 h 160"/>
                <a:gd name="T38" fmla="*/ 2147483647 w 103"/>
                <a:gd name="T39" fmla="*/ 2147483647 h 160"/>
                <a:gd name="T40" fmla="*/ 2147483647 w 103"/>
                <a:gd name="T41" fmla="*/ 2147483647 h 160"/>
                <a:gd name="T42" fmla="*/ 2147483647 w 103"/>
                <a:gd name="T43" fmla="*/ 2147483647 h 160"/>
                <a:gd name="T44" fmla="*/ 2147483647 w 103"/>
                <a:gd name="T45" fmla="*/ 2147483647 h 160"/>
                <a:gd name="T46" fmla="*/ 2147483647 w 103"/>
                <a:gd name="T47" fmla="*/ 2147483647 h 160"/>
                <a:gd name="T48" fmla="*/ 2147483647 w 103"/>
                <a:gd name="T49" fmla="*/ 2147483647 h 160"/>
                <a:gd name="T50" fmla="*/ 2147483647 w 103"/>
                <a:gd name="T51" fmla="*/ 2147483647 h 160"/>
                <a:gd name="T52" fmla="*/ 2147483647 w 103"/>
                <a:gd name="T53" fmla="*/ 2147483647 h 160"/>
                <a:gd name="T54" fmla="*/ 2147483647 w 103"/>
                <a:gd name="T55" fmla="*/ 2147483647 h 160"/>
                <a:gd name="T56" fmla="*/ 2147483647 w 103"/>
                <a:gd name="T57" fmla="*/ 2147483647 h 160"/>
                <a:gd name="T58" fmla="*/ 2147483647 w 103"/>
                <a:gd name="T59" fmla="*/ 2147483647 h 160"/>
                <a:gd name="T60" fmla="*/ 2147483647 w 103"/>
                <a:gd name="T61" fmla="*/ 2147483647 h 160"/>
                <a:gd name="T62" fmla="*/ 0 w 103"/>
                <a:gd name="T63" fmla="*/ 2147483647 h 160"/>
                <a:gd name="T64" fmla="*/ 0 w 103"/>
                <a:gd name="T65" fmla="*/ 2147483647 h 160"/>
                <a:gd name="T66" fmla="*/ 2147483647 w 103"/>
                <a:gd name="T67" fmla="*/ 2147483647 h 1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3"/>
                <a:gd name="T103" fmla="*/ 0 h 160"/>
                <a:gd name="T104" fmla="*/ 103 w 103"/>
                <a:gd name="T105" fmla="*/ 160 h 1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3" h="160">
                  <a:moveTo>
                    <a:pt x="5" y="159"/>
                  </a:moveTo>
                  <a:lnTo>
                    <a:pt x="25" y="143"/>
                  </a:lnTo>
                  <a:lnTo>
                    <a:pt x="25" y="144"/>
                  </a:lnTo>
                  <a:lnTo>
                    <a:pt x="42" y="126"/>
                  </a:lnTo>
                  <a:lnTo>
                    <a:pt x="53" y="112"/>
                  </a:lnTo>
                  <a:lnTo>
                    <a:pt x="63" y="97"/>
                  </a:lnTo>
                  <a:lnTo>
                    <a:pt x="71" y="84"/>
                  </a:lnTo>
                  <a:lnTo>
                    <a:pt x="94" y="33"/>
                  </a:lnTo>
                  <a:lnTo>
                    <a:pt x="94" y="32"/>
                  </a:lnTo>
                  <a:lnTo>
                    <a:pt x="99" y="19"/>
                  </a:lnTo>
                  <a:lnTo>
                    <a:pt x="102" y="0"/>
                  </a:lnTo>
                  <a:lnTo>
                    <a:pt x="94" y="0"/>
                  </a:lnTo>
                  <a:lnTo>
                    <a:pt x="94" y="1"/>
                  </a:lnTo>
                  <a:lnTo>
                    <a:pt x="89" y="5"/>
                  </a:lnTo>
                  <a:lnTo>
                    <a:pt x="81" y="5"/>
                  </a:lnTo>
                  <a:lnTo>
                    <a:pt x="68" y="7"/>
                  </a:lnTo>
                  <a:lnTo>
                    <a:pt x="58" y="10"/>
                  </a:lnTo>
                  <a:lnTo>
                    <a:pt x="45" y="13"/>
                  </a:lnTo>
                  <a:lnTo>
                    <a:pt x="45" y="10"/>
                  </a:lnTo>
                  <a:lnTo>
                    <a:pt x="25" y="14"/>
                  </a:lnTo>
                  <a:lnTo>
                    <a:pt x="20" y="10"/>
                  </a:lnTo>
                  <a:lnTo>
                    <a:pt x="12" y="20"/>
                  </a:lnTo>
                  <a:lnTo>
                    <a:pt x="15" y="22"/>
                  </a:lnTo>
                  <a:lnTo>
                    <a:pt x="12" y="28"/>
                  </a:lnTo>
                  <a:lnTo>
                    <a:pt x="22" y="33"/>
                  </a:lnTo>
                  <a:lnTo>
                    <a:pt x="50" y="50"/>
                  </a:lnTo>
                  <a:lnTo>
                    <a:pt x="61" y="51"/>
                  </a:lnTo>
                  <a:lnTo>
                    <a:pt x="36" y="95"/>
                  </a:lnTo>
                  <a:lnTo>
                    <a:pt x="22" y="101"/>
                  </a:lnTo>
                  <a:lnTo>
                    <a:pt x="20" y="106"/>
                  </a:lnTo>
                  <a:lnTo>
                    <a:pt x="7" y="106"/>
                  </a:lnTo>
                  <a:lnTo>
                    <a:pt x="0" y="119"/>
                  </a:lnTo>
                  <a:lnTo>
                    <a:pt x="0" y="152"/>
                  </a:lnTo>
                  <a:lnTo>
                    <a:pt x="5" y="15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5912881" y="4234059"/>
              <a:ext cx="152058" cy="198829"/>
            </a:xfrm>
            <a:custGeom>
              <a:avLst/>
              <a:gdLst>
                <a:gd name="T0" fmla="*/ 2147483647 w 94"/>
                <a:gd name="T1" fmla="*/ 2147483647 h 121"/>
                <a:gd name="T2" fmla="*/ 2147483647 w 94"/>
                <a:gd name="T3" fmla="*/ 2147483647 h 121"/>
                <a:gd name="T4" fmla="*/ 2147483647 w 94"/>
                <a:gd name="T5" fmla="*/ 2147483647 h 121"/>
                <a:gd name="T6" fmla="*/ 2147483647 w 94"/>
                <a:gd name="T7" fmla="*/ 2147483647 h 121"/>
                <a:gd name="T8" fmla="*/ 2147483647 w 94"/>
                <a:gd name="T9" fmla="*/ 2147483647 h 121"/>
                <a:gd name="T10" fmla="*/ 2147483647 w 94"/>
                <a:gd name="T11" fmla="*/ 2147483647 h 121"/>
                <a:gd name="T12" fmla="*/ 2147483647 w 94"/>
                <a:gd name="T13" fmla="*/ 2147483647 h 121"/>
                <a:gd name="T14" fmla="*/ 2147483647 w 94"/>
                <a:gd name="T15" fmla="*/ 2147483647 h 121"/>
                <a:gd name="T16" fmla="*/ 2147483647 w 94"/>
                <a:gd name="T17" fmla="*/ 2147483647 h 121"/>
                <a:gd name="T18" fmla="*/ 2147483647 w 94"/>
                <a:gd name="T19" fmla="*/ 2147483647 h 121"/>
                <a:gd name="T20" fmla="*/ 2147483647 w 94"/>
                <a:gd name="T21" fmla="*/ 2147483647 h 121"/>
                <a:gd name="T22" fmla="*/ 2147483647 w 94"/>
                <a:gd name="T23" fmla="*/ 2147483647 h 121"/>
                <a:gd name="T24" fmla="*/ 2147483647 w 94"/>
                <a:gd name="T25" fmla="*/ 0 h 121"/>
                <a:gd name="T26" fmla="*/ 2147483647 w 94"/>
                <a:gd name="T27" fmla="*/ 0 h 121"/>
                <a:gd name="T28" fmla="*/ 2147483647 w 94"/>
                <a:gd name="T29" fmla="*/ 2147483647 h 121"/>
                <a:gd name="T30" fmla="*/ 2147483647 w 94"/>
                <a:gd name="T31" fmla="*/ 2147483647 h 121"/>
                <a:gd name="T32" fmla="*/ 2147483647 w 94"/>
                <a:gd name="T33" fmla="*/ 2147483647 h 121"/>
                <a:gd name="T34" fmla="*/ 2147483647 w 94"/>
                <a:gd name="T35" fmla="*/ 2147483647 h 121"/>
                <a:gd name="T36" fmla="*/ 0 w 94"/>
                <a:gd name="T37" fmla="*/ 2147483647 h 121"/>
                <a:gd name="T38" fmla="*/ 2147483647 w 94"/>
                <a:gd name="T39" fmla="*/ 2147483647 h 121"/>
                <a:gd name="T40" fmla="*/ 2147483647 w 94"/>
                <a:gd name="T41" fmla="*/ 2147483647 h 121"/>
                <a:gd name="T42" fmla="*/ 2147483647 w 94"/>
                <a:gd name="T43" fmla="*/ 2147483647 h 121"/>
                <a:gd name="T44" fmla="*/ 2147483647 w 94"/>
                <a:gd name="T45" fmla="*/ 2147483647 h 121"/>
                <a:gd name="T46" fmla="*/ 2147483647 w 94"/>
                <a:gd name="T47" fmla="*/ 2147483647 h 121"/>
                <a:gd name="T48" fmla="*/ 2147483647 w 94"/>
                <a:gd name="T49" fmla="*/ 2147483647 h 121"/>
                <a:gd name="T50" fmla="*/ 2147483647 w 94"/>
                <a:gd name="T51" fmla="*/ 2147483647 h 121"/>
                <a:gd name="T52" fmla="*/ 2147483647 w 94"/>
                <a:gd name="T53" fmla="*/ 2147483647 h 121"/>
                <a:gd name="T54" fmla="*/ 2147483647 w 94"/>
                <a:gd name="T55" fmla="*/ 2147483647 h 1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4"/>
                <a:gd name="T85" fmla="*/ 0 h 121"/>
                <a:gd name="T86" fmla="*/ 94 w 94"/>
                <a:gd name="T87" fmla="*/ 121 h 12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4" h="121">
                  <a:moveTo>
                    <a:pt x="57" y="111"/>
                  </a:moveTo>
                  <a:lnTo>
                    <a:pt x="72" y="97"/>
                  </a:lnTo>
                  <a:lnTo>
                    <a:pt x="89" y="68"/>
                  </a:lnTo>
                  <a:lnTo>
                    <a:pt x="91" y="65"/>
                  </a:lnTo>
                  <a:lnTo>
                    <a:pt x="86" y="59"/>
                  </a:lnTo>
                  <a:lnTo>
                    <a:pt x="86" y="25"/>
                  </a:lnTo>
                  <a:lnTo>
                    <a:pt x="93" y="12"/>
                  </a:lnTo>
                  <a:lnTo>
                    <a:pt x="89" y="4"/>
                  </a:lnTo>
                  <a:lnTo>
                    <a:pt x="72" y="9"/>
                  </a:lnTo>
                  <a:lnTo>
                    <a:pt x="66" y="18"/>
                  </a:lnTo>
                  <a:lnTo>
                    <a:pt x="50" y="14"/>
                  </a:lnTo>
                  <a:lnTo>
                    <a:pt x="36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1" y="3"/>
                  </a:lnTo>
                  <a:lnTo>
                    <a:pt x="8" y="7"/>
                  </a:lnTo>
                  <a:lnTo>
                    <a:pt x="8" y="12"/>
                  </a:lnTo>
                  <a:lnTo>
                    <a:pt x="14" y="40"/>
                  </a:lnTo>
                  <a:lnTo>
                    <a:pt x="0" y="55"/>
                  </a:lnTo>
                  <a:lnTo>
                    <a:pt x="5" y="60"/>
                  </a:lnTo>
                  <a:lnTo>
                    <a:pt x="6" y="65"/>
                  </a:lnTo>
                  <a:lnTo>
                    <a:pt x="6" y="71"/>
                  </a:lnTo>
                  <a:lnTo>
                    <a:pt x="3" y="77"/>
                  </a:lnTo>
                  <a:lnTo>
                    <a:pt x="2" y="77"/>
                  </a:lnTo>
                  <a:lnTo>
                    <a:pt x="41" y="106"/>
                  </a:lnTo>
                  <a:lnTo>
                    <a:pt x="44" y="114"/>
                  </a:lnTo>
                  <a:lnTo>
                    <a:pt x="55" y="120"/>
                  </a:lnTo>
                  <a:lnTo>
                    <a:pt x="57" y="11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5831004" y="4253552"/>
              <a:ext cx="101372" cy="109161"/>
            </a:xfrm>
            <a:custGeom>
              <a:avLst/>
              <a:gdLst>
                <a:gd name="T0" fmla="*/ 2147483647 w 64"/>
                <a:gd name="T1" fmla="*/ 2147483647 h 68"/>
                <a:gd name="T2" fmla="*/ 2147483647 w 64"/>
                <a:gd name="T3" fmla="*/ 2147483647 h 68"/>
                <a:gd name="T4" fmla="*/ 2147483647 w 64"/>
                <a:gd name="T5" fmla="*/ 2147483647 h 68"/>
                <a:gd name="T6" fmla="*/ 2147483647 w 64"/>
                <a:gd name="T7" fmla="*/ 2147483647 h 68"/>
                <a:gd name="T8" fmla="*/ 2147483647 w 64"/>
                <a:gd name="T9" fmla="*/ 2147483647 h 68"/>
                <a:gd name="T10" fmla="*/ 2147483647 w 64"/>
                <a:gd name="T11" fmla="*/ 2147483647 h 68"/>
                <a:gd name="T12" fmla="*/ 2147483647 w 64"/>
                <a:gd name="T13" fmla="*/ 2147483647 h 68"/>
                <a:gd name="T14" fmla="*/ 0 w 64"/>
                <a:gd name="T15" fmla="*/ 2147483647 h 68"/>
                <a:gd name="T16" fmla="*/ 0 w 64"/>
                <a:gd name="T17" fmla="*/ 2147483647 h 68"/>
                <a:gd name="T18" fmla="*/ 2147483647 w 64"/>
                <a:gd name="T19" fmla="*/ 2147483647 h 68"/>
                <a:gd name="T20" fmla="*/ 2147483647 w 64"/>
                <a:gd name="T21" fmla="*/ 2147483647 h 68"/>
                <a:gd name="T22" fmla="*/ 2147483647 w 64"/>
                <a:gd name="T23" fmla="*/ 2147483647 h 68"/>
                <a:gd name="T24" fmla="*/ 2147483647 w 64"/>
                <a:gd name="T25" fmla="*/ 2147483647 h 68"/>
                <a:gd name="T26" fmla="*/ 2147483647 w 64"/>
                <a:gd name="T27" fmla="*/ 2147483647 h 68"/>
                <a:gd name="T28" fmla="*/ 2147483647 w 64"/>
                <a:gd name="T29" fmla="*/ 2147483647 h 68"/>
                <a:gd name="T30" fmla="*/ 2147483647 w 64"/>
                <a:gd name="T31" fmla="*/ 2147483647 h 68"/>
                <a:gd name="T32" fmla="*/ 2147483647 w 64"/>
                <a:gd name="T33" fmla="*/ 2147483647 h 68"/>
                <a:gd name="T34" fmla="*/ 2147483647 w 64"/>
                <a:gd name="T35" fmla="*/ 2147483647 h 68"/>
                <a:gd name="T36" fmla="*/ 2147483647 w 64"/>
                <a:gd name="T37" fmla="*/ 2147483647 h 68"/>
                <a:gd name="T38" fmla="*/ 2147483647 w 64"/>
                <a:gd name="T39" fmla="*/ 2147483647 h 68"/>
                <a:gd name="T40" fmla="*/ 2147483647 w 64"/>
                <a:gd name="T41" fmla="*/ 2147483647 h 68"/>
                <a:gd name="T42" fmla="*/ 2147483647 w 64"/>
                <a:gd name="T43" fmla="*/ 2147483647 h 68"/>
                <a:gd name="T44" fmla="*/ 2147483647 w 64"/>
                <a:gd name="T45" fmla="*/ 0 h 68"/>
                <a:gd name="T46" fmla="*/ 2147483647 w 64"/>
                <a:gd name="T47" fmla="*/ 2147483647 h 68"/>
                <a:gd name="T48" fmla="*/ 2147483647 w 64"/>
                <a:gd name="T49" fmla="*/ 2147483647 h 68"/>
                <a:gd name="T50" fmla="*/ 2147483647 w 64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4"/>
                <a:gd name="T79" fmla="*/ 0 h 68"/>
                <a:gd name="T80" fmla="*/ 64 w 64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4" h="68">
                  <a:moveTo>
                    <a:pt x="14" y="3"/>
                  </a:moveTo>
                  <a:lnTo>
                    <a:pt x="12" y="8"/>
                  </a:lnTo>
                  <a:lnTo>
                    <a:pt x="14" y="13"/>
                  </a:lnTo>
                  <a:lnTo>
                    <a:pt x="11" y="18"/>
                  </a:lnTo>
                  <a:lnTo>
                    <a:pt x="11" y="27"/>
                  </a:lnTo>
                  <a:lnTo>
                    <a:pt x="6" y="39"/>
                  </a:lnTo>
                  <a:lnTo>
                    <a:pt x="2" y="48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3" y="67"/>
                  </a:lnTo>
                  <a:lnTo>
                    <a:pt x="14" y="66"/>
                  </a:lnTo>
                  <a:lnTo>
                    <a:pt x="25" y="60"/>
                  </a:lnTo>
                  <a:lnTo>
                    <a:pt x="38" y="49"/>
                  </a:lnTo>
                  <a:lnTo>
                    <a:pt x="39" y="49"/>
                  </a:lnTo>
                  <a:lnTo>
                    <a:pt x="38" y="48"/>
                  </a:lnTo>
                  <a:lnTo>
                    <a:pt x="39" y="46"/>
                  </a:lnTo>
                  <a:lnTo>
                    <a:pt x="43" y="44"/>
                  </a:lnTo>
                  <a:lnTo>
                    <a:pt x="50" y="44"/>
                  </a:lnTo>
                  <a:lnTo>
                    <a:pt x="63" y="30"/>
                  </a:lnTo>
                  <a:lnTo>
                    <a:pt x="58" y="7"/>
                  </a:lnTo>
                  <a:lnTo>
                    <a:pt x="60" y="7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47" y="1"/>
                  </a:lnTo>
                  <a:lnTo>
                    <a:pt x="19" y="1"/>
                  </a:lnTo>
                  <a:lnTo>
                    <a:pt x="14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5903134" y="3959208"/>
              <a:ext cx="257329" cy="302142"/>
            </a:xfrm>
            <a:custGeom>
              <a:avLst/>
              <a:gdLst>
                <a:gd name="T0" fmla="*/ 2147483647 w 158"/>
                <a:gd name="T1" fmla="*/ 0 h 184"/>
                <a:gd name="T2" fmla="*/ 2147483647 w 158"/>
                <a:gd name="T3" fmla="*/ 2147483647 h 184"/>
                <a:gd name="T4" fmla="*/ 2147483647 w 158"/>
                <a:gd name="T5" fmla="*/ 2147483647 h 184"/>
                <a:gd name="T6" fmla="*/ 2147483647 w 158"/>
                <a:gd name="T7" fmla="*/ 2147483647 h 184"/>
                <a:gd name="T8" fmla="*/ 2147483647 w 158"/>
                <a:gd name="T9" fmla="*/ 2147483647 h 184"/>
                <a:gd name="T10" fmla="*/ 2147483647 w 158"/>
                <a:gd name="T11" fmla="*/ 2147483647 h 184"/>
                <a:gd name="T12" fmla="*/ 2147483647 w 158"/>
                <a:gd name="T13" fmla="*/ 2147483647 h 184"/>
                <a:gd name="T14" fmla="*/ 2147483647 w 158"/>
                <a:gd name="T15" fmla="*/ 2147483647 h 184"/>
                <a:gd name="T16" fmla="*/ 2147483647 w 158"/>
                <a:gd name="T17" fmla="*/ 2147483647 h 184"/>
                <a:gd name="T18" fmla="*/ 2147483647 w 158"/>
                <a:gd name="T19" fmla="*/ 2147483647 h 184"/>
                <a:gd name="T20" fmla="*/ 2147483647 w 158"/>
                <a:gd name="T21" fmla="*/ 2147483647 h 184"/>
                <a:gd name="T22" fmla="*/ 0 w 158"/>
                <a:gd name="T23" fmla="*/ 2147483647 h 184"/>
                <a:gd name="T24" fmla="*/ 2147483647 w 158"/>
                <a:gd name="T25" fmla="*/ 2147483647 h 184"/>
                <a:gd name="T26" fmla="*/ 2147483647 w 158"/>
                <a:gd name="T27" fmla="*/ 2147483647 h 184"/>
                <a:gd name="T28" fmla="*/ 2147483647 w 158"/>
                <a:gd name="T29" fmla="*/ 2147483647 h 184"/>
                <a:gd name="T30" fmla="*/ 2147483647 w 158"/>
                <a:gd name="T31" fmla="*/ 2147483647 h 184"/>
                <a:gd name="T32" fmla="*/ 2147483647 w 158"/>
                <a:gd name="T33" fmla="*/ 2147483647 h 184"/>
                <a:gd name="T34" fmla="*/ 2147483647 w 158"/>
                <a:gd name="T35" fmla="*/ 2147483647 h 184"/>
                <a:gd name="T36" fmla="*/ 2147483647 w 158"/>
                <a:gd name="T37" fmla="*/ 2147483647 h 184"/>
                <a:gd name="T38" fmla="*/ 2147483647 w 158"/>
                <a:gd name="T39" fmla="*/ 2147483647 h 184"/>
                <a:gd name="T40" fmla="*/ 2147483647 w 158"/>
                <a:gd name="T41" fmla="*/ 2147483647 h 184"/>
                <a:gd name="T42" fmla="*/ 2147483647 w 158"/>
                <a:gd name="T43" fmla="*/ 2147483647 h 184"/>
                <a:gd name="T44" fmla="*/ 2147483647 w 158"/>
                <a:gd name="T45" fmla="*/ 2147483647 h 184"/>
                <a:gd name="T46" fmla="*/ 2147483647 w 158"/>
                <a:gd name="T47" fmla="*/ 2147483647 h 184"/>
                <a:gd name="T48" fmla="*/ 2147483647 w 158"/>
                <a:gd name="T49" fmla="*/ 2147483647 h 184"/>
                <a:gd name="T50" fmla="*/ 2147483647 w 158"/>
                <a:gd name="T51" fmla="*/ 2147483647 h 184"/>
                <a:gd name="T52" fmla="*/ 2147483647 w 158"/>
                <a:gd name="T53" fmla="*/ 2147483647 h 184"/>
                <a:gd name="T54" fmla="*/ 2147483647 w 158"/>
                <a:gd name="T55" fmla="*/ 2147483647 h 184"/>
                <a:gd name="T56" fmla="*/ 2147483647 w 158"/>
                <a:gd name="T57" fmla="*/ 2147483647 h 184"/>
                <a:gd name="T58" fmla="*/ 2147483647 w 158"/>
                <a:gd name="T59" fmla="*/ 2147483647 h 184"/>
                <a:gd name="T60" fmla="*/ 2147483647 w 158"/>
                <a:gd name="T61" fmla="*/ 2147483647 h 184"/>
                <a:gd name="T62" fmla="*/ 2147483647 w 158"/>
                <a:gd name="T63" fmla="*/ 2147483647 h 184"/>
                <a:gd name="T64" fmla="*/ 2147483647 w 158"/>
                <a:gd name="T65" fmla="*/ 2147483647 h 184"/>
                <a:gd name="T66" fmla="*/ 2147483647 w 158"/>
                <a:gd name="T67" fmla="*/ 2147483647 h 184"/>
                <a:gd name="T68" fmla="*/ 2147483647 w 158"/>
                <a:gd name="T69" fmla="*/ 2147483647 h 184"/>
                <a:gd name="T70" fmla="*/ 2147483647 w 158"/>
                <a:gd name="T71" fmla="*/ 2147483647 h 184"/>
                <a:gd name="T72" fmla="*/ 2147483647 w 158"/>
                <a:gd name="T73" fmla="*/ 2147483647 h 184"/>
                <a:gd name="T74" fmla="*/ 2147483647 w 158"/>
                <a:gd name="T75" fmla="*/ 2147483647 h 184"/>
                <a:gd name="T76" fmla="*/ 2147483647 w 158"/>
                <a:gd name="T77" fmla="*/ 2147483647 h 184"/>
                <a:gd name="T78" fmla="*/ 2147483647 w 158"/>
                <a:gd name="T79" fmla="*/ 2147483647 h 184"/>
                <a:gd name="T80" fmla="*/ 2147483647 w 158"/>
                <a:gd name="T81" fmla="*/ 2147483647 h 184"/>
                <a:gd name="T82" fmla="*/ 2147483647 w 158"/>
                <a:gd name="T83" fmla="*/ 2147483647 h 184"/>
                <a:gd name="T84" fmla="*/ 2147483647 w 158"/>
                <a:gd name="T85" fmla="*/ 2147483647 h 184"/>
                <a:gd name="T86" fmla="*/ 2147483647 w 158"/>
                <a:gd name="T87" fmla="*/ 2147483647 h 184"/>
                <a:gd name="T88" fmla="*/ 2147483647 w 158"/>
                <a:gd name="T89" fmla="*/ 2147483647 h 184"/>
                <a:gd name="T90" fmla="*/ 2147483647 w 158"/>
                <a:gd name="T91" fmla="*/ 2147483647 h 184"/>
                <a:gd name="T92" fmla="*/ 2147483647 w 158"/>
                <a:gd name="T93" fmla="*/ 2147483647 h 184"/>
                <a:gd name="T94" fmla="*/ 2147483647 w 158"/>
                <a:gd name="T95" fmla="*/ 2147483647 h 184"/>
                <a:gd name="T96" fmla="*/ 2147483647 w 158"/>
                <a:gd name="T97" fmla="*/ 2147483647 h 184"/>
                <a:gd name="T98" fmla="*/ 2147483647 w 158"/>
                <a:gd name="T99" fmla="*/ 2147483647 h 184"/>
                <a:gd name="T100" fmla="*/ 2147483647 w 158"/>
                <a:gd name="T101" fmla="*/ 0 h 1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8"/>
                <a:gd name="T154" fmla="*/ 0 h 184"/>
                <a:gd name="T155" fmla="*/ 158 w 158"/>
                <a:gd name="T156" fmla="*/ 184 h 1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8" h="184">
                  <a:moveTo>
                    <a:pt x="59" y="0"/>
                  </a:moveTo>
                  <a:lnTo>
                    <a:pt x="53" y="10"/>
                  </a:lnTo>
                  <a:lnTo>
                    <a:pt x="47" y="12"/>
                  </a:lnTo>
                  <a:lnTo>
                    <a:pt x="42" y="16"/>
                  </a:lnTo>
                  <a:lnTo>
                    <a:pt x="39" y="21"/>
                  </a:lnTo>
                  <a:lnTo>
                    <a:pt x="34" y="30"/>
                  </a:lnTo>
                  <a:lnTo>
                    <a:pt x="30" y="43"/>
                  </a:lnTo>
                  <a:lnTo>
                    <a:pt x="22" y="62"/>
                  </a:lnTo>
                  <a:lnTo>
                    <a:pt x="11" y="72"/>
                  </a:lnTo>
                  <a:lnTo>
                    <a:pt x="5" y="86"/>
                  </a:lnTo>
                  <a:lnTo>
                    <a:pt x="5" y="109"/>
                  </a:lnTo>
                  <a:lnTo>
                    <a:pt x="0" y="114"/>
                  </a:lnTo>
                  <a:lnTo>
                    <a:pt x="2" y="119"/>
                  </a:lnTo>
                  <a:lnTo>
                    <a:pt x="5" y="122"/>
                  </a:lnTo>
                  <a:lnTo>
                    <a:pt x="8" y="123"/>
                  </a:lnTo>
                  <a:lnTo>
                    <a:pt x="14" y="129"/>
                  </a:lnTo>
                  <a:lnTo>
                    <a:pt x="20" y="138"/>
                  </a:lnTo>
                  <a:lnTo>
                    <a:pt x="27" y="150"/>
                  </a:lnTo>
                  <a:lnTo>
                    <a:pt x="26" y="150"/>
                  </a:lnTo>
                  <a:lnTo>
                    <a:pt x="29" y="165"/>
                  </a:lnTo>
                  <a:lnTo>
                    <a:pt x="42" y="166"/>
                  </a:lnTo>
                  <a:lnTo>
                    <a:pt x="56" y="179"/>
                  </a:lnTo>
                  <a:lnTo>
                    <a:pt x="73" y="183"/>
                  </a:lnTo>
                  <a:lnTo>
                    <a:pt x="79" y="174"/>
                  </a:lnTo>
                  <a:lnTo>
                    <a:pt x="96" y="170"/>
                  </a:lnTo>
                  <a:lnTo>
                    <a:pt x="100" y="178"/>
                  </a:lnTo>
                  <a:lnTo>
                    <a:pt x="113" y="178"/>
                  </a:lnTo>
                  <a:lnTo>
                    <a:pt x="115" y="172"/>
                  </a:lnTo>
                  <a:lnTo>
                    <a:pt x="130" y="166"/>
                  </a:lnTo>
                  <a:lnTo>
                    <a:pt x="157" y="123"/>
                  </a:lnTo>
                  <a:lnTo>
                    <a:pt x="144" y="122"/>
                  </a:lnTo>
                  <a:lnTo>
                    <a:pt x="115" y="105"/>
                  </a:lnTo>
                  <a:lnTo>
                    <a:pt x="104" y="100"/>
                  </a:lnTo>
                  <a:lnTo>
                    <a:pt x="108" y="94"/>
                  </a:lnTo>
                  <a:lnTo>
                    <a:pt x="104" y="92"/>
                  </a:lnTo>
                  <a:lnTo>
                    <a:pt x="92" y="89"/>
                  </a:lnTo>
                  <a:lnTo>
                    <a:pt x="92" y="77"/>
                  </a:lnTo>
                  <a:lnTo>
                    <a:pt x="100" y="68"/>
                  </a:lnTo>
                  <a:lnTo>
                    <a:pt x="101" y="72"/>
                  </a:lnTo>
                  <a:lnTo>
                    <a:pt x="104" y="67"/>
                  </a:lnTo>
                  <a:lnTo>
                    <a:pt x="104" y="68"/>
                  </a:lnTo>
                  <a:lnTo>
                    <a:pt x="104" y="65"/>
                  </a:lnTo>
                  <a:lnTo>
                    <a:pt x="101" y="59"/>
                  </a:lnTo>
                  <a:lnTo>
                    <a:pt x="86" y="43"/>
                  </a:lnTo>
                  <a:lnTo>
                    <a:pt x="76" y="33"/>
                  </a:lnTo>
                  <a:lnTo>
                    <a:pt x="69" y="26"/>
                  </a:lnTo>
                  <a:lnTo>
                    <a:pt x="66" y="19"/>
                  </a:lnTo>
                  <a:lnTo>
                    <a:pt x="64" y="13"/>
                  </a:lnTo>
                  <a:lnTo>
                    <a:pt x="62" y="9"/>
                  </a:lnTo>
                  <a:lnTo>
                    <a:pt x="62" y="6"/>
                  </a:lnTo>
                  <a:lnTo>
                    <a:pt x="5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5832954" y="4360765"/>
              <a:ext cx="31192" cy="35087"/>
            </a:xfrm>
            <a:custGeom>
              <a:avLst/>
              <a:gdLst>
                <a:gd name="T0" fmla="*/ 0 w 19"/>
                <a:gd name="T1" fmla="*/ 2147483647 h 23"/>
                <a:gd name="T2" fmla="*/ 2147483647 w 19"/>
                <a:gd name="T3" fmla="*/ 0 h 23"/>
                <a:gd name="T4" fmla="*/ 2147483647 w 19"/>
                <a:gd name="T5" fmla="*/ 0 h 23"/>
                <a:gd name="T6" fmla="*/ 2147483647 w 19"/>
                <a:gd name="T7" fmla="*/ 2147483647 h 23"/>
                <a:gd name="T8" fmla="*/ 2147483647 w 19"/>
                <a:gd name="T9" fmla="*/ 2147483647 h 23"/>
                <a:gd name="T10" fmla="*/ 2147483647 w 19"/>
                <a:gd name="T11" fmla="*/ 2147483647 h 23"/>
                <a:gd name="T12" fmla="*/ 2147483647 w 19"/>
                <a:gd name="T13" fmla="*/ 2147483647 h 23"/>
                <a:gd name="T14" fmla="*/ 2147483647 w 19"/>
                <a:gd name="T15" fmla="*/ 2147483647 h 23"/>
                <a:gd name="T16" fmla="*/ 2147483647 w 19"/>
                <a:gd name="T17" fmla="*/ 2147483647 h 23"/>
                <a:gd name="T18" fmla="*/ 2147483647 w 19"/>
                <a:gd name="T19" fmla="*/ 2147483647 h 23"/>
                <a:gd name="T20" fmla="*/ 2147483647 w 19"/>
                <a:gd name="T21" fmla="*/ 2147483647 h 23"/>
                <a:gd name="T22" fmla="*/ 0 w 19"/>
                <a:gd name="T23" fmla="*/ 2147483647 h 23"/>
                <a:gd name="T24" fmla="*/ 2147483647 w 19"/>
                <a:gd name="T25" fmla="*/ 2147483647 h 23"/>
                <a:gd name="T26" fmla="*/ 0 w 19"/>
                <a:gd name="T27" fmla="*/ 2147483647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23"/>
                <a:gd name="T44" fmla="*/ 19 w 19"/>
                <a:gd name="T45" fmla="*/ 23 h 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23">
                  <a:moveTo>
                    <a:pt x="0" y="6"/>
                  </a:moveTo>
                  <a:lnTo>
                    <a:pt x="15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8" y="14"/>
                  </a:lnTo>
                  <a:lnTo>
                    <a:pt x="15" y="20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1" y="6"/>
                  </a:lnTo>
                  <a:lnTo>
                    <a:pt x="0" y="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5840752" y="4388055"/>
              <a:ext cx="29242" cy="52631"/>
            </a:xfrm>
            <a:custGeom>
              <a:avLst/>
              <a:gdLst>
                <a:gd name="T0" fmla="*/ 2147483647 w 18"/>
                <a:gd name="T1" fmla="*/ 0 h 31"/>
                <a:gd name="T2" fmla="*/ 2147483647 w 18"/>
                <a:gd name="T3" fmla="*/ 2147483647 h 31"/>
                <a:gd name="T4" fmla="*/ 2147483647 w 18"/>
                <a:gd name="T5" fmla="*/ 2147483647 h 31"/>
                <a:gd name="T6" fmla="*/ 2147483647 w 18"/>
                <a:gd name="T7" fmla="*/ 2147483647 h 31"/>
                <a:gd name="T8" fmla="*/ 2147483647 w 18"/>
                <a:gd name="T9" fmla="*/ 2147483647 h 31"/>
                <a:gd name="T10" fmla="*/ 0 w 18"/>
                <a:gd name="T11" fmla="*/ 2147483647 h 31"/>
                <a:gd name="T12" fmla="*/ 2147483647 w 18"/>
                <a:gd name="T13" fmla="*/ 2147483647 h 31"/>
                <a:gd name="T14" fmla="*/ 2147483647 w 18"/>
                <a:gd name="T15" fmla="*/ 2147483647 h 31"/>
                <a:gd name="T16" fmla="*/ 2147483647 w 18"/>
                <a:gd name="T17" fmla="*/ 2147483647 h 31"/>
                <a:gd name="T18" fmla="*/ 2147483647 w 18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31"/>
                <a:gd name="T32" fmla="*/ 18 w 18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31">
                  <a:moveTo>
                    <a:pt x="12" y="0"/>
                  </a:moveTo>
                  <a:lnTo>
                    <a:pt x="8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5" y="30"/>
                  </a:lnTo>
                  <a:lnTo>
                    <a:pt x="12" y="21"/>
                  </a:lnTo>
                  <a:lnTo>
                    <a:pt x="17" y="10"/>
                  </a:lnTo>
                  <a:lnTo>
                    <a:pt x="12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5848549" y="4352968"/>
              <a:ext cx="179351" cy="226119"/>
            </a:xfrm>
            <a:custGeom>
              <a:avLst/>
              <a:gdLst>
                <a:gd name="T0" fmla="*/ 2147483647 w 111"/>
                <a:gd name="T1" fmla="*/ 2147483647 h 137"/>
                <a:gd name="T2" fmla="*/ 2147483647 w 111"/>
                <a:gd name="T3" fmla="*/ 2147483647 h 137"/>
                <a:gd name="T4" fmla="*/ 2147483647 w 111"/>
                <a:gd name="T5" fmla="*/ 2147483647 h 137"/>
                <a:gd name="T6" fmla="*/ 2147483647 w 111"/>
                <a:gd name="T7" fmla="*/ 2147483647 h 137"/>
                <a:gd name="T8" fmla="*/ 2147483647 w 111"/>
                <a:gd name="T9" fmla="*/ 2147483647 h 137"/>
                <a:gd name="T10" fmla="*/ 2147483647 w 111"/>
                <a:gd name="T11" fmla="*/ 2147483647 h 137"/>
                <a:gd name="T12" fmla="*/ 2147483647 w 111"/>
                <a:gd name="T13" fmla="*/ 2147483647 h 137"/>
                <a:gd name="T14" fmla="*/ 2147483647 w 111"/>
                <a:gd name="T15" fmla="*/ 0 h 137"/>
                <a:gd name="T16" fmla="*/ 2147483647 w 111"/>
                <a:gd name="T17" fmla="*/ 2147483647 h 137"/>
                <a:gd name="T18" fmla="*/ 2147483647 w 111"/>
                <a:gd name="T19" fmla="*/ 2147483647 h 137"/>
                <a:gd name="T20" fmla="*/ 2147483647 w 111"/>
                <a:gd name="T21" fmla="*/ 2147483647 h 137"/>
                <a:gd name="T22" fmla="*/ 2147483647 w 111"/>
                <a:gd name="T23" fmla="*/ 2147483647 h 137"/>
                <a:gd name="T24" fmla="*/ 2147483647 w 111"/>
                <a:gd name="T25" fmla="*/ 2147483647 h 137"/>
                <a:gd name="T26" fmla="*/ 2147483647 w 111"/>
                <a:gd name="T27" fmla="*/ 2147483647 h 137"/>
                <a:gd name="T28" fmla="*/ 2147483647 w 111"/>
                <a:gd name="T29" fmla="*/ 2147483647 h 137"/>
                <a:gd name="T30" fmla="*/ 2147483647 w 111"/>
                <a:gd name="T31" fmla="*/ 2147483647 h 137"/>
                <a:gd name="T32" fmla="*/ 2147483647 w 111"/>
                <a:gd name="T33" fmla="*/ 2147483647 h 137"/>
                <a:gd name="T34" fmla="*/ 2147483647 w 111"/>
                <a:gd name="T35" fmla="*/ 2147483647 h 137"/>
                <a:gd name="T36" fmla="*/ 0 w 111"/>
                <a:gd name="T37" fmla="*/ 2147483647 h 137"/>
                <a:gd name="T38" fmla="*/ 2147483647 w 111"/>
                <a:gd name="T39" fmla="*/ 2147483647 h 137"/>
                <a:gd name="T40" fmla="*/ 2147483647 w 111"/>
                <a:gd name="T41" fmla="*/ 2147483647 h 137"/>
                <a:gd name="T42" fmla="*/ 2147483647 w 111"/>
                <a:gd name="T43" fmla="*/ 2147483647 h 137"/>
                <a:gd name="T44" fmla="*/ 2147483647 w 111"/>
                <a:gd name="T45" fmla="*/ 2147483647 h 137"/>
                <a:gd name="T46" fmla="*/ 2147483647 w 111"/>
                <a:gd name="T47" fmla="*/ 2147483647 h 137"/>
                <a:gd name="T48" fmla="*/ 2147483647 w 111"/>
                <a:gd name="T49" fmla="*/ 2147483647 h 137"/>
                <a:gd name="T50" fmla="*/ 2147483647 w 111"/>
                <a:gd name="T51" fmla="*/ 2147483647 h 137"/>
                <a:gd name="T52" fmla="*/ 2147483647 w 111"/>
                <a:gd name="T53" fmla="*/ 2147483647 h 137"/>
                <a:gd name="T54" fmla="*/ 2147483647 w 111"/>
                <a:gd name="T55" fmla="*/ 2147483647 h 137"/>
                <a:gd name="T56" fmla="*/ 2147483647 w 111"/>
                <a:gd name="T57" fmla="*/ 2147483647 h 137"/>
                <a:gd name="T58" fmla="*/ 2147483647 w 111"/>
                <a:gd name="T59" fmla="*/ 2147483647 h 137"/>
                <a:gd name="T60" fmla="*/ 2147483647 w 111"/>
                <a:gd name="T61" fmla="*/ 2147483647 h 137"/>
                <a:gd name="T62" fmla="*/ 2147483647 w 111"/>
                <a:gd name="T63" fmla="*/ 2147483647 h 137"/>
                <a:gd name="T64" fmla="*/ 2147483647 w 111"/>
                <a:gd name="T65" fmla="*/ 2147483647 h 137"/>
                <a:gd name="T66" fmla="*/ 2147483647 w 111"/>
                <a:gd name="T67" fmla="*/ 2147483647 h 137"/>
                <a:gd name="T68" fmla="*/ 2147483647 w 111"/>
                <a:gd name="T69" fmla="*/ 2147483647 h 137"/>
                <a:gd name="T70" fmla="*/ 2147483647 w 111"/>
                <a:gd name="T71" fmla="*/ 2147483647 h 137"/>
                <a:gd name="T72" fmla="*/ 2147483647 w 111"/>
                <a:gd name="T73" fmla="*/ 2147483647 h 137"/>
                <a:gd name="T74" fmla="*/ 2147483647 w 111"/>
                <a:gd name="T75" fmla="*/ 2147483647 h 137"/>
                <a:gd name="T76" fmla="*/ 2147483647 w 111"/>
                <a:gd name="T77" fmla="*/ 2147483647 h 137"/>
                <a:gd name="T78" fmla="*/ 2147483647 w 111"/>
                <a:gd name="T79" fmla="*/ 2147483647 h 137"/>
                <a:gd name="T80" fmla="*/ 2147483647 w 111"/>
                <a:gd name="T81" fmla="*/ 2147483647 h 137"/>
                <a:gd name="T82" fmla="*/ 2147483647 w 111"/>
                <a:gd name="T83" fmla="*/ 2147483647 h 1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"/>
                <a:gd name="T127" fmla="*/ 0 h 137"/>
                <a:gd name="T128" fmla="*/ 111 w 111"/>
                <a:gd name="T129" fmla="*/ 137 h 1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" h="137">
                  <a:moveTo>
                    <a:pt x="43" y="6"/>
                  </a:moveTo>
                  <a:lnTo>
                    <a:pt x="35" y="3"/>
                  </a:lnTo>
                  <a:lnTo>
                    <a:pt x="35" y="6"/>
                  </a:lnTo>
                  <a:lnTo>
                    <a:pt x="34" y="15"/>
                  </a:lnTo>
                  <a:lnTo>
                    <a:pt x="25" y="19"/>
                  </a:lnTo>
                  <a:lnTo>
                    <a:pt x="18" y="12"/>
                  </a:lnTo>
                  <a:lnTo>
                    <a:pt x="17" y="3"/>
                  </a:lnTo>
                  <a:lnTo>
                    <a:pt x="15" y="0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12" y="28"/>
                  </a:lnTo>
                  <a:lnTo>
                    <a:pt x="15" y="31"/>
                  </a:lnTo>
                  <a:lnTo>
                    <a:pt x="15" y="35"/>
                  </a:lnTo>
                  <a:lnTo>
                    <a:pt x="13" y="40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8" y="99"/>
                  </a:lnTo>
                  <a:lnTo>
                    <a:pt x="9" y="99"/>
                  </a:lnTo>
                  <a:lnTo>
                    <a:pt x="23" y="105"/>
                  </a:lnTo>
                  <a:lnTo>
                    <a:pt x="30" y="107"/>
                  </a:lnTo>
                  <a:lnTo>
                    <a:pt x="37" y="103"/>
                  </a:lnTo>
                  <a:lnTo>
                    <a:pt x="43" y="105"/>
                  </a:lnTo>
                  <a:lnTo>
                    <a:pt x="48" y="111"/>
                  </a:lnTo>
                  <a:lnTo>
                    <a:pt x="54" y="122"/>
                  </a:lnTo>
                  <a:lnTo>
                    <a:pt x="57" y="129"/>
                  </a:lnTo>
                  <a:lnTo>
                    <a:pt x="60" y="136"/>
                  </a:lnTo>
                  <a:lnTo>
                    <a:pt x="59" y="136"/>
                  </a:lnTo>
                  <a:lnTo>
                    <a:pt x="94" y="136"/>
                  </a:lnTo>
                  <a:lnTo>
                    <a:pt x="110" y="132"/>
                  </a:lnTo>
                  <a:lnTo>
                    <a:pt x="97" y="103"/>
                  </a:lnTo>
                  <a:lnTo>
                    <a:pt x="94" y="87"/>
                  </a:lnTo>
                  <a:lnTo>
                    <a:pt x="95" y="89"/>
                  </a:lnTo>
                  <a:lnTo>
                    <a:pt x="88" y="80"/>
                  </a:lnTo>
                  <a:lnTo>
                    <a:pt x="90" y="68"/>
                  </a:lnTo>
                  <a:lnTo>
                    <a:pt x="88" y="68"/>
                  </a:lnTo>
                  <a:lnTo>
                    <a:pt x="97" y="50"/>
                  </a:lnTo>
                  <a:lnTo>
                    <a:pt x="85" y="43"/>
                  </a:lnTo>
                  <a:lnTo>
                    <a:pt x="82" y="35"/>
                  </a:lnTo>
                  <a:lnTo>
                    <a:pt x="43" y="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5871943" y="4577137"/>
              <a:ext cx="157906" cy="335280"/>
            </a:xfrm>
            <a:custGeom>
              <a:avLst/>
              <a:gdLst>
                <a:gd name="T0" fmla="*/ 2147483647 w 98"/>
                <a:gd name="T1" fmla="*/ 2147483647 h 205"/>
                <a:gd name="T2" fmla="*/ 2147483647 w 98"/>
                <a:gd name="T3" fmla="*/ 2147483647 h 205"/>
                <a:gd name="T4" fmla="*/ 2147483647 w 98"/>
                <a:gd name="T5" fmla="*/ 2147483647 h 205"/>
                <a:gd name="T6" fmla="*/ 2147483647 w 98"/>
                <a:gd name="T7" fmla="*/ 2147483647 h 205"/>
                <a:gd name="T8" fmla="*/ 2147483647 w 98"/>
                <a:gd name="T9" fmla="*/ 2147483647 h 205"/>
                <a:gd name="T10" fmla="*/ 2147483647 w 98"/>
                <a:gd name="T11" fmla="*/ 2147483647 h 205"/>
                <a:gd name="T12" fmla="*/ 2147483647 w 98"/>
                <a:gd name="T13" fmla="*/ 2147483647 h 205"/>
                <a:gd name="T14" fmla="*/ 2147483647 w 98"/>
                <a:gd name="T15" fmla="*/ 2147483647 h 205"/>
                <a:gd name="T16" fmla="*/ 2147483647 w 98"/>
                <a:gd name="T17" fmla="*/ 2147483647 h 205"/>
                <a:gd name="T18" fmla="*/ 2147483647 w 98"/>
                <a:gd name="T19" fmla="*/ 2147483647 h 205"/>
                <a:gd name="T20" fmla="*/ 2147483647 w 98"/>
                <a:gd name="T21" fmla="*/ 2147483647 h 205"/>
                <a:gd name="T22" fmla="*/ 2147483647 w 98"/>
                <a:gd name="T23" fmla="*/ 2147483647 h 205"/>
                <a:gd name="T24" fmla="*/ 2147483647 w 98"/>
                <a:gd name="T25" fmla="*/ 2147483647 h 205"/>
                <a:gd name="T26" fmla="*/ 2147483647 w 98"/>
                <a:gd name="T27" fmla="*/ 2147483647 h 205"/>
                <a:gd name="T28" fmla="*/ 2147483647 w 98"/>
                <a:gd name="T29" fmla="*/ 2147483647 h 205"/>
                <a:gd name="T30" fmla="*/ 2147483647 w 98"/>
                <a:gd name="T31" fmla="*/ 2147483647 h 205"/>
                <a:gd name="T32" fmla="*/ 2147483647 w 98"/>
                <a:gd name="T33" fmla="*/ 2147483647 h 205"/>
                <a:gd name="T34" fmla="*/ 2147483647 w 98"/>
                <a:gd name="T35" fmla="*/ 2147483647 h 205"/>
                <a:gd name="T36" fmla="*/ 2147483647 w 98"/>
                <a:gd name="T37" fmla="*/ 2147483647 h 205"/>
                <a:gd name="T38" fmla="*/ 2147483647 w 98"/>
                <a:gd name="T39" fmla="*/ 2147483647 h 205"/>
                <a:gd name="T40" fmla="*/ 2147483647 w 98"/>
                <a:gd name="T41" fmla="*/ 2147483647 h 205"/>
                <a:gd name="T42" fmla="*/ 2147483647 w 98"/>
                <a:gd name="T43" fmla="*/ 2147483647 h 205"/>
                <a:gd name="T44" fmla="*/ 2147483647 w 98"/>
                <a:gd name="T45" fmla="*/ 2147483647 h 205"/>
                <a:gd name="T46" fmla="*/ 2147483647 w 98"/>
                <a:gd name="T47" fmla="*/ 2147483647 h 205"/>
                <a:gd name="T48" fmla="*/ 2147483647 w 98"/>
                <a:gd name="T49" fmla="*/ 2147483647 h 205"/>
                <a:gd name="T50" fmla="*/ 2147483647 w 98"/>
                <a:gd name="T51" fmla="*/ 0 h 205"/>
                <a:gd name="T52" fmla="*/ 2147483647 w 98"/>
                <a:gd name="T53" fmla="*/ 2147483647 h 205"/>
                <a:gd name="T54" fmla="*/ 2147483647 w 98"/>
                <a:gd name="T55" fmla="*/ 2147483647 h 205"/>
                <a:gd name="T56" fmla="*/ 2147483647 w 98"/>
                <a:gd name="T57" fmla="*/ 2147483647 h 205"/>
                <a:gd name="T58" fmla="*/ 2147483647 w 98"/>
                <a:gd name="T59" fmla="*/ 2147483647 h 205"/>
                <a:gd name="T60" fmla="*/ 2147483647 w 98"/>
                <a:gd name="T61" fmla="*/ 2147483647 h 205"/>
                <a:gd name="T62" fmla="*/ 2147483647 w 98"/>
                <a:gd name="T63" fmla="*/ 2147483647 h 205"/>
                <a:gd name="T64" fmla="*/ 2147483647 w 98"/>
                <a:gd name="T65" fmla="*/ 2147483647 h 205"/>
                <a:gd name="T66" fmla="*/ 2147483647 w 98"/>
                <a:gd name="T67" fmla="*/ 2147483647 h 205"/>
                <a:gd name="T68" fmla="*/ 2147483647 w 98"/>
                <a:gd name="T69" fmla="*/ 2147483647 h 205"/>
                <a:gd name="T70" fmla="*/ 2147483647 w 98"/>
                <a:gd name="T71" fmla="*/ 2147483647 h 205"/>
                <a:gd name="T72" fmla="*/ 2147483647 w 98"/>
                <a:gd name="T73" fmla="*/ 2147483647 h 205"/>
                <a:gd name="T74" fmla="*/ 2147483647 w 98"/>
                <a:gd name="T75" fmla="*/ 2147483647 h 205"/>
                <a:gd name="T76" fmla="*/ 2147483647 w 98"/>
                <a:gd name="T77" fmla="*/ 2147483647 h 205"/>
                <a:gd name="T78" fmla="*/ 2147483647 w 98"/>
                <a:gd name="T79" fmla="*/ 2147483647 h 205"/>
                <a:gd name="T80" fmla="*/ 2147483647 w 98"/>
                <a:gd name="T81" fmla="*/ 2147483647 h 205"/>
                <a:gd name="T82" fmla="*/ 2147483647 w 98"/>
                <a:gd name="T83" fmla="*/ 2147483647 h 205"/>
                <a:gd name="T84" fmla="*/ 2147483647 w 98"/>
                <a:gd name="T85" fmla="*/ 2147483647 h 205"/>
                <a:gd name="T86" fmla="*/ 2147483647 w 98"/>
                <a:gd name="T87" fmla="*/ 2147483647 h 205"/>
                <a:gd name="T88" fmla="*/ 2147483647 w 98"/>
                <a:gd name="T89" fmla="*/ 2147483647 h 205"/>
                <a:gd name="T90" fmla="*/ 2147483647 w 98"/>
                <a:gd name="T91" fmla="*/ 2147483647 h 205"/>
                <a:gd name="T92" fmla="*/ 2147483647 w 98"/>
                <a:gd name="T93" fmla="*/ 2147483647 h 205"/>
                <a:gd name="T94" fmla="*/ 2147483647 w 98"/>
                <a:gd name="T95" fmla="*/ 2147483647 h 205"/>
                <a:gd name="T96" fmla="*/ 2147483647 w 98"/>
                <a:gd name="T97" fmla="*/ 2147483647 h 205"/>
                <a:gd name="T98" fmla="*/ 2147483647 w 98"/>
                <a:gd name="T99" fmla="*/ 2147483647 h 205"/>
                <a:gd name="T100" fmla="*/ 2147483647 w 98"/>
                <a:gd name="T101" fmla="*/ 2147483647 h 205"/>
                <a:gd name="T102" fmla="*/ 2147483647 w 98"/>
                <a:gd name="T103" fmla="*/ 2147483647 h 205"/>
                <a:gd name="T104" fmla="*/ 2147483647 w 98"/>
                <a:gd name="T105" fmla="*/ 2147483647 h 205"/>
                <a:gd name="T106" fmla="*/ 2147483647 w 98"/>
                <a:gd name="T107" fmla="*/ 2147483647 h 205"/>
                <a:gd name="T108" fmla="*/ 2147483647 w 98"/>
                <a:gd name="T109" fmla="*/ 2147483647 h 205"/>
                <a:gd name="T110" fmla="*/ 0 w 98"/>
                <a:gd name="T111" fmla="*/ 2147483647 h 205"/>
                <a:gd name="T112" fmla="*/ 2147483647 w 98"/>
                <a:gd name="T113" fmla="*/ 2147483647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8"/>
                <a:gd name="T172" fmla="*/ 0 h 205"/>
                <a:gd name="T173" fmla="*/ 98 w 98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8" h="205">
                  <a:moveTo>
                    <a:pt x="2" y="149"/>
                  </a:moveTo>
                  <a:lnTo>
                    <a:pt x="6" y="143"/>
                  </a:lnTo>
                  <a:lnTo>
                    <a:pt x="17" y="134"/>
                  </a:lnTo>
                  <a:lnTo>
                    <a:pt x="22" y="120"/>
                  </a:lnTo>
                  <a:lnTo>
                    <a:pt x="27" y="105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17" y="69"/>
                  </a:lnTo>
                  <a:lnTo>
                    <a:pt x="6" y="68"/>
                  </a:lnTo>
                  <a:lnTo>
                    <a:pt x="6" y="61"/>
                  </a:lnTo>
                  <a:lnTo>
                    <a:pt x="39" y="53"/>
                  </a:lnTo>
                  <a:lnTo>
                    <a:pt x="39" y="31"/>
                  </a:lnTo>
                  <a:lnTo>
                    <a:pt x="36" y="23"/>
                  </a:lnTo>
                  <a:lnTo>
                    <a:pt x="39" y="18"/>
                  </a:lnTo>
                  <a:lnTo>
                    <a:pt x="43" y="23"/>
                  </a:lnTo>
                  <a:lnTo>
                    <a:pt x="46" y="23"/>
                  </a:lnTo>
                  <a:lnTo>
                    <a:pt x="46" y="25"/>
                  </a:lnTo>
                  <a:lnTo>
                    <a:pt x="49" y="34"/>
                  </a:lnTo>
                  <a:lnTo>
                    <a:pt x="56" y="37"/>
                  </a:lnTo>
                  <a:lnTo>
                    <a:pt x="56" y="28"/>
                  </a:lnTo>
                  <a:lnTo>
                    <a:pt x="53" y="23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43" y="4"/>
                  </a:lnTo>
                  <a:lnTo>
                    <a:pt x="78" y="4"/>
                  </a:lnTo>
                  <a:lnTo>
                    <a:pt x="94" y="0"/>
                  </a:lnTo>
                  <a:lnTo>
                    <a:pt x="94" y="9"/>
                  </a:lnTo>
                  <a:lnTo>
                    <a:pt x="93" y="23"/>
                  </a:lnTo>
                  <a:lnTo>
                    <a:pt x="97" y="38"/>
                  </a:lnTo>
                  <a:lnTo>
                    <a:pt x="97" y="55"/>
                  </a:lnTo>
                  <a:lnTo>
                    <a:pt x="94" y="68"/>
                  </a:lnTo>
                  <a:lnTo>
                    <a:pt x="88" y="75"/>
                  </a:lnTo>
                  <a:lnTo>
                    <a:pt x="75" y="77"/>
                  </a:lnTo>
                  <a:lnTo>
                    <a:pt x="69" y="83"/>
                  </a:lnTo>
                  <a:lnTo>
                    <a:pt x="61" y="88"/>
                  </a:lnTo>
                  <a:lnTo>
                    <a:pt x="56" y="99"/>
                  </a:lnTo>
                  <a:lnTo>
                    <a:pt x="48" y="105"/>
                  </a:lnTo>
                  <a:lnTo>
                    <a:pt x="41" y="111"/>
                  </a:lnTo>
                  <a:lnTo>
                    <a:pt x="39" y="120"/>
                  </a:lnTo>
                  <a:lnTo>
                    <a:pt x="39" y="143"/>
                  </a:lnTo>
                  <a:lnTo>
                    <a:pt x="39" y="165"/>
                  </a:lnTo>
                  <a:lnTo>
                    <a:pt x="39" y="176"/>
                  </a:lnTo>
                  <a:lnTo>
                    <a:pt x="36" y="183"/>
                  </a:lnTo>
                  <a:lnTo>
                    <a:pt x="25" y="186"/>
                  </a:lnTo>
                  <a:lnTo>
                    <a:pt x="19" y="192"/>
                  </a:lnTo>
                  <a:lnTo>
                    <a:pt x="19" y="195"/>
                  </a:lnTo>
                  <a:lnTo>
                    <a:pt x="17" y="196"/>
                  </a:lnTo>
                  <a:lnTo>
                    <a:pt x="19" y="201"/>
                  </a:lnTo>
                  <a:lnTo>
                    <a:pt x="19" y="204"/>
                  </a:lnTo>
                  <a:lnTo>
                    <a:pt x="12" y="204"/>
                  </a:lnTo>
                  <a:lnTo>
                    <a:pt x="10" y="195"/>
                  </a:lnTo>
                  <a:lnTo>
                    <a:pt x="10" y="187"/>
                  </a:lnTo>
                  <a:lnTo>
                    <a:pt x="8" y="183"/>
                  </a:lnTo>
                  <a:lnTo>
                    <a:pt x="6" y="183"/>
                  </a:lnTo>
                  <a:lnTo>
                    <a:pt x="6" y="167"/>
                  </a:lnTo>
                  <a:lnTo>
                    <a:pt x="0" y="153"/>
                  </a:lnTo>
                  <a:lnTo>
                    <a:pt x="2" y="14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5583423" y="4830547"/>
              <a:ext cx="317762" cy="282650"/>
            </a:xfrm>
            <a:custGeom>
              <a:avLst/>
              <a:gdLst>
                <a:gd name="T0" fmla="*/ 2147483647 w 197"/>
                <a:gd name="T1" fmla="*/ 2147483647 h 173"/>
                <a:gd name="T2" fmla="*/ 2147483647 w 197"/>
                <a:gd name="T3" fmla="*/ 2147483647 h 173"/>
                <a:gd name="T4" fmla="*/ 2147483647 w 197"/>
                <a:gd name="T5" fmla="*/ 2147483647 h 173"/>
                <a:gd name="T6" fmla="*/ 2147483647 w 197"/>
                <a:gd name="T7" fmla="*/ 2147483647 h 173"/>
                <a:gd name="T8" fmla="*/ 2147483647 w 197"/>
                <a:gd name="T9" fmla="*/ 2147483647 h 173"/>
                <a:gd name="T10" fmla="*/ 2147483647 w 197"/>
                <a:gd name="T11" fmla="*/ 2147483647 h 173"/>
                <a:gd name="T12" fmla="*/ 2147483647 w 197"/>
                <a:gd name="T13" fmla="*/ 2147483647 h 173"/>
                <a:gd name="T14" fmla="*/ 2147483647 w 197"/>
                <a:gd name="T15" fmla="*/ 2147483647 h 173"/>
                <a:gd name="T16" fmla="*/ 2147483647 w 197"/>
                <a:gd name="T17" fmla="*/ 2147483647 h 173"/>
                <a:gd name="T18" fmla="*/ 2147483647 w 197"/>
                <a:gd name="T19" fmla="*/ 2147483647 h 173"/>
                <a:gd name="T20" fmla="*/ 2147483647 w 197"/>
                <a:gd name="T21" fmla="*/ 2147483647 h 173"/>
                <a:gd name="T22" fmla="*/ 2147483647 w 197"/>
                <a:gd name="T23" fmla="*/ 2147483647 h 173"/>
                <a:gd name="T24" fmla="*/ 2147483647 w 197"/>
                <a:gd name="T25" fmla="*/ 2147483647 h 173"/>
                <a:gd name="T26" fmla="*/ 2147483647 w 197"/>
                <a:gd name="T27" fmla="*/ 2147483647 h 173"/>
                <a:gd name="T28" fmla="*/ 2147483647 w 197"/>
                <a:gd name="T29" fmla="*/ 2147483647 h 173"/>
                <a:gd name="T30" fmla="*/ 2147483647 w 197"/>
                <a:gd name="T31" fmla="*/ 2147483647 h 173"/>
                <a:gd name="T32" fmla="*/ 2147483647 w 197"/>
                <a:gd name="T33" fmla="*/ 2147483647 h 173"/>
                <a:gd name="T34" fmla="*/ 2147483647 w 197"/>
                <a:gd name="T35" fmla="*/ 2147483647 h 173"/>
                <a:gd name="T36" fmla="*/ 0 w 197"/>
                <a:gd name="T37" fmla="*/ 2147483647 h 173"/>
                <a:gd name="T38" fmla="*/ 2147483647 w 197"/>
                <a:gd name="T39" fmla="*/ 2147483647 h 173"/>
                <a:gd name="T40" fmla="*/ 2147483647 w 197"/>
                <a:gd name="T41" fmla="*/ 2147483647 h 173"/>
                <a:gd name="T42" fmla="*/ 2147483647 w 197"/>
                <a:gd name="T43" fmla="*/ 2147483647 h 173"/>
                <a:gd name="T44" fmla="*/ 2147483647 w 197"/>
                <a:gd name="T45" fmla="*/ 2147483647 h 173"/>
                <a:gd name="T46" fmla="*/ 2147483647 w 197"/>
                <a:gd name="T47" fmla="*/ 2147483647 h 173"/>
                <a:gd name="T48" fmla="*/ 2147483647 w 197"/>
                <a:gd name="T49" fmla="*/ 2147483647 h 173"/>
                <a:gd name="T50" fmla="*/ 2147483647 w 197"/>
                <a:gd name="T51" fmla="*/ 2147483647 h 173"/>
                <a:gd name="T52" fmla="*/ 2147483647 w 197"/>
                <a:gd name="T53" fmla="*/ 2147483647 h 173"/>
                <a:gd name="T54" fmla="*/ 2147483647 w 197"/>
                <a:gd name="T55" fmla="*/ 2147483647 h 173"/>
                <a:gd name="T56" fmla="*/ 2147483647 w 197"/>
                <a:gd name="T57" fmla="*/ 2147483647 h 173"/>
                <a:gd name="T58" fmla="*/ 2147483647 w 197"/>
                <a:gd name="T59" fmla="*/ 2147483647 h 173"/>
                <a:gd name="T60" fmla="*/ 2147483647 w 197"/>
                <a:gd name="T61" fmla="*/ 2147483647 h 173"/>
                <a:gd name="T62" fmla="*/ 2147483647 w 197"/>
                <a:gd name="T63" fmla="*/ 2147483647 h 173"/>
                <a:gd name="T64" fmla="*/ 2147483647 w 197"/>
                <a:gd name="T65" fmla="*/ 2147483647 h 173"/>
                <a:gd name="T66" fmla="*/ 2147483647 w 197"/>
                <a:gd name="T67" fmla="*/ 2147483647 h 173"/>
                <a:gd name="T68" fmla="*/ 2147483647 w 197"/>
                <a:gd name="T69" fmla="*/ 2147483647 h 173"/>
                <a:gd name="T70" fmla="*/ 2147483647 w 197"/>
                <a:gd name="T71" fmla="*/ 0 h 1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173"/>
                <a:gd name="T110" fmla="*/ 197 w 197"/>
                <a:gd name="T111" fmla="*/ 173 h 1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173">
                  <a:moveTo>
                    <a:pt x="153" y="1"/>
                  </a:moveTo>
                  <a:lnTo>
                    <a:pt x="149" y="7"/>
                  </a:lnTo>
                  <a:lnTo>
                    <a:pt x="143" y="10"/>
                  </a:lnTo>
                  <a:lnTo>
                    <a:pt x="137" y="16"/>
                  </a:lnTo>
                  <a:lnTo>
                    <a:pt x="126" y="21"/>
                  </a:lnTo>
                  <a:lnTo>
                    <a:pt x="117" y="30"/>
                  </a:lnTo>
                  <a:lnTo>
                    <a:pt x="113" y="46"/>
                  </a:lnTo>
                  <a:lnTo>
                    <a:pt x="109" y="48"/>
                  </a:lnTo>
                  <a:lnTo>
                    <a:pt x="104" y="44"/>
                  </a:lnTo>
                  <a:lnTo>
                    <a:pt x="96" y="40"/>
                  </a:lnTo>
                  <a:lnTo>
                    <a:pt x="90" y="40"/>
                  </a:lnTo>
                  <a:lnTo>
                    <a:pt x="86" y="43"/>
                  </a:lnTo>
                  <a:lnTo>
                    <a:pt x="84" y="48"/>
                  </a:lnTo>
                  <a:lnTo>
                    <a:pt x="82" y="56"/>
                  </a:lnTo>
                  <a:lnTo>
                    <a:pt x="75" y="62"/>
                  </a:lnTo>
                  <a:lnTo>
                    <a:pt x="70" y="67"/>
                  </a:lnTo>
                  <a:lnTo>
                    <a:pt x="65" y="68"/>
                  </a:lnTo>
                  <a:lnTo>
                    <a:pt x="57" y="67"/>
                  </a:lnTo>
                  <a:lnTo>
                    <a:pt x="56" y="61"/>
                  </a:lnTo>
                  <a:lnTo>
                    <a:pt x="59" y="56"/>
                  </a:lnTo>
                  <a:lnTo>
                    <a:pt x="59" y="46"/>
                  </a:lnTo>
                  <a:lnTo>
                    <a:pt x="57" y="40"/>
                  </a:lnTo>
                  <a:lnTo>
                    <a:pt x="48" y="34"/>
                  </a:lnTo>
                  <a:lnTo>
                    <a:pt x="47" y="31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4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20" y="80"/>
                  </a:lnTo>
                  <a:lnTo>
                    <a:pt x="20" y="77"/>
                  </a:lnTo>
                  <a:lnTo>
                    <a:pt x="19" y="74"/>
                  </a:lnTo>
                  <a:lnTo>
                    <a:pt x="19" y="67"/>
                  </a:lnTo>
                  <a:lnTo>
                    <a:pt x="19" y="68"/>
                  </a:lnTo>
                  <a:lnTo>
                    <a:pt x="15" y="65"/>
                  </a:lnTo>
                  <a:lnTo>
                    <a:pt x="15" y="67"/>
                  </a:lnTo>
                  <a:lnTo>
                    <a:pt x="11" y="77"/>
                  </a:lnTo>
                  <a:lnTo>
                    <a:pt x="0" y="80"/>
                  </a:lnTo>
                  <a:lnTo>
                    <a:pt x="6" y="108"/>
                  </a:lnTo>
                  <a:lnTo>
                    <a:pt x="17" y="123"/>
                  </a:lnTo>
                  <a:lnTo>
                    <a:pt x="17" y="155"/>
                  </a:lnTo>
                  <a:lnTo>
                    <a:pt x="23" y="161"/>
                  </a:lnTo>
                  <a:lnTo>
                    <a:pt x="29" y="167"/>
                  </a:lnTo>
                  <a:lnTo>
                    <a:pt x="36" y="169"/>
                  </a:lnTo>
                  <a:lnTo>
                    <a:pt x="48" y="172"/>
                  </a:lnTo>
                  <a:lnTo>
                    <a:pt x="65" y="164"/>
                  </a:lnTo>
                  <a:lnTo>
                    <a:pt x="74" y="161"/>
                  </a:lnTo>
                  <a:lnTo>
                    <a:pt x="82" y="160"/>
                  </a:lnTo>
                  <a:lnTo>
                    <a:pt x="87" y="160"/>
                  </a:lnTo>
                  <a:lnTo>
                    <a:pt x="107" y="157"/>
                  </a:lnTo>
                  <a:lnTo>
                    <a:pt x="124" y="148"/>
                  </a:lnTo>
                  <a:lnTo>
                    <a:pt x="129" y="145"/>
                  </a:lnTo>
                  <a:lnTo>
                    <a:pt x="132" y="141"/>
                  </a:lnTo>
                  <a:lnTo>
                    <a:pt x="134" y="135"/>
                  </a:lnTo>
                  <a:lnTo>
                    <a:pt x="162" y="102"/>
                  </a:lnTo>
                  <a:lnTo>
                    <a:pt x="165" y="98"/>
                  </a:lnTo>
                  <a:lnTo>
                    <a:pt x="170" y="92"/>
                  </a:lnTo>
                  <a:lnTo>
                    <a:pt x="174" y="85"/>
                  </a:lnTo>
                  <a:lnTo>
                    <a:pt x="181" y="80"/>
                  </a:lnTo>
                  <a:lnTo>
                    <a:pt x="184" y="77"/>
                  </a:lnTo>
                  <a:lnTo>
                    <a:pt x="188" y="71"/>
                  </a:lnTo>
                  <a:lnTo>
                    <a:pt x="195" y="58"/>
                  </a:lnTo>
                  <a:lnTo>
                    <a:pt x="196" y="50"/>
                  </a:lnTo>
                  <a:lnTo>
                    <a:pt x="195" y="50"/>
                  </a:lnTo>
                  <a:lnTo>
                    <a:pt x="188" y="52"/>
                  </a:lnTo>
                  <a:lnTo>
                    <a:pt x="187" y="37"/>
                  </a:lnTo>
                  <a:lnTo>
                    <a:pt x="183" y="31"/>
                  </a:lnTo>
                  <a:lnTo>
                    <a:pt x="183" y="15"/>
                  </a:lnTo>
                  <a:lnTo>
                    <a:pt x="179" y="6"/>
                  </a:lnTo>
                  <a:lnTo>
                    <a:pt x="178" y="6"/>
                  </a:lnTo>
                  <a:lnTo>
                    <a:pt x="176" y="0"/>
                  </a:lnTo>
                  <a:lnTo>
                    <a:pt x="153" y="0"/>
                  </a:lnTo>
                  <a:lnTo>
                    <a:pt x="153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5869993" y="4877330"/>
              <a:ext cx="27292" cy="44834"/>
            </a:xfrm>
            <a:custGeom>
              <a:avLst/>
              <a:gdLst>
                <a:gd name="T0" fmla="*/ 2147483647 w 17"/>
                <a:gd name="T1" fmla="*/ 2147483647 h 26"/>
                <a:gd name="T2" fmla="*/ 2147483647 w 17"/>
                <a:gd name="T3" fmla="*/ 0 h 26"/>
                <a:gd name="T4" fmla="*/ 2147483647 w 17"/>
                <a:gd name="T5" fmla="*/ 2147483647 h 26"/>
                <a:gd name="T6" fmla="*/ 2147483647 w 17"/>
                <a:gd name="T7" fmla="*/ 2147483647 h 26"/>
                <a:gd name="T8" fmla="*/ 2147483647 w 17"/>
                <a:gd name="T9" fmla="*/ 2147483647 h 26"/>
                <a:gd name="T10" fmla="*/ 2147483647 w 17"/>
                <a:gd name="T11" fmla="*/ 2147483647 h 26"/>
                <a:gd name="T12" fmla="*/ 2147483647 w 17"/>
                <a:gd name="T13" fmla="*/ 2147483647 h 26"/>
                <a:gd name="T14" fmla="*/ 2147483647 w 17"/>
                <a:gd name="T15" fmla="*/ 2147483647 h 26"/>
                <a:gd name="T16" fmla="*/ 0 w 17"/>
                <a:gd name="T17" fmla="*/ 2147483647 h 26"/>
                <a:gd name="T18" fmla="*/ 2147483647 w 17"/>
                <a:gd name="T19" fmla="*/ 2147483647 h 26"/>
                <a:gd name="T20" fmla="*/ 2147483647 w 17"/>
                <a:gd name="T21" fmla="*/ 2147483647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6"/>
                <a:gd name="T35" fmla="*/ 17 w 17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6">
                  <a:moveTo>
                    <a:pt x="5" y="3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14" y="6"/>
                  </a:lnTo>
                  <a:lnTo>
                    <a:pt x="16" y="20"/>
                  </a:lnTo>
                  <a:lnTo>
                    <a:pt x="12" y="25"/>
                  </a:lnTo>
                  <a:lnTo>
                    <a:pt x="5" y="24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2" y="9"/>
                  </a:lnTo>
                  <a:lnTo>
                    <a:pt x="5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5784215" y="4951404"/>
              <a:ext cx="33141" cy="40936"/>
            </a:xfrm>
            <a:custGeom>
              <a:avLst/>
              <a:gdLst>
                <a:gd name="T0" fmla="*/ 0 w 19"/>
                <a:gd name="T1" fmla="*/ 2147483647 h 24"/>
                <a:gd name="T2" fmla="*/ 2147483647 w 19"/>
                <a:gd name="T3" fmla="*/ 2147483647 h 24"/>
                <a:gd name="T4" fmla="*/ 2147483647 w 19"/>
                <a:gd name="T5" fmla="*/ 2147483647 h 24"/>
                <a:gd name="T6" fmla="*/ 2147483647 w 19"/>
                <a:gd name="T7" fmla="*/ 2147483647 h 24"/>
                <a:gd name="T8" fmla="*/ 2147483647 w 19"/>
                <a:gd name="T9" fmla="*/ 2147483647 h 24"/>
                <a:gd name="T10" fmla="*/ 2147483647 w 19"/>
                <a:gd name="T11" fmla="*/ 0 h 24"/>
                <a:gd name="T12" fmla="*/ 2147483647 w 19"/>
                <a:gd name="T13" fmla="*/ 2147483647 h 24"/>
                <a:gd name="T14" fmla="*/ 2147483647 w 19"/>
                <a:gd name="T15" fmla="*/ 2147483647 h 24"/>
                <a:gd name="T16" fmla="*/ 2147483647 w 19"/>
                <a:gd name="T17" fmla="*/ 2147483647 h 24"/>
                <a:gd name="T18" fmla="*/ 2147483647 w 19"/>
                <a:gd name="T19" fmla="*/ 2147483647 h 24"/>
                <a:gd name="T20" fmla="*/ 2147483647 w 19"/>
                <a:gd name="T21" fmla="*/ 2147483647 h 24"/>
                <a:gd name="T22" fmla="*/ 0 w 19"/>
                <a:gd name="T23" fmla="*/ 2147483647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24"/>
                <a:gd name="T38" fmla="*/ 19 w 19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24">
                  <a:moveTo>
                    <a:pt x="0" y="10"/>
                  </a:moveTo>
                  <a:lnTo>
                    <a:pt x="5" y="5"/>
                  </a:lnTo>
                  <a:lnTo>
                    <a:pt x="5" y="6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0"/>
                  </a:lnTo>
                  <a:lnTo>
                    <a:pt x="18" y="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0" y="23"/>
                  </a:lnTo>
                  <a:lnTo>
                    <a:pt x="7" y="23"/>
                  </a:lnTo>
                  <a:lnTo>
                    <a:pt x="0" y="1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5772519" y="4676552"/>
              <a:ext cx="138412" cy="152046"/>
            </a:xfrm>
            <a:custGeom>
              <a:avLst/>
              <a:gdLst>
                <a:gd name="T0" fmla="*/ 0 w 86"/>
                <a:gd name="T1" fmla="*/ 2147483647 h 92"/>
                <a:gd name="T2" fmla="*/ 2147483647 w 86"/>
                <a:gd name="T3" fmla="*/ 2147483647 h 92"/>
                <a:gd name="T4" fmla="*/ 2147483647 w 86"/>
                <a:gd name="T5" fmla="*/ 2147483647 h 92"/>
                <a:gd name="T6" fmla="*/ 2147483647 w 86"/>
                <a:gd name="T7" fmla="*/ 2147483647 h 92"/>
                <a:gd name="T8" fmla="*/ 2147483647 w 86"/>
                <a:gd name="T9" fmla="*/ 2147483647 h 92"/>
                <a:gd name="T10" fmla="*/ 2147483647 w 86"/>
                <a:gd name="T11" fmla="*/ 0 h 92"/>
                <a:gd name="T12" fmla="*/ 2147483647 w 86"/>
                <a:gd name="T13" fmla="*/ 2147483647 h 92"/>
                <a:gd name="T14" fmla="*/ 2147483647 w 86"/>
                <a:gd name="T15" fmla="*/ 2147483647 h 92"/>
                <a:gd name="T16" fmla="*/ 2147483647 w 86"/>
                <a:gd name="T17" fmla="*/ 2147483647 h 92"/>
                <a:gd name="T18" fmla="*/ 2147483647 w 86"/>
                <a:gd name="T19" fmla="*/ 2147483647 h 92"/>
                <a:gd name="T20" fmla="*/ 2147483647 w 86"/>
                <a:gd name="T21" fmla="*/ 2147483647 h 92"/>
                <a:gd name="T22" fmla="*/ 2147483647 w 86"/>
                <a:gd name="T23" fmla="*/ 2147483647 h 92"/>
                <a:gd name="T24" fmla="*/ 2147483647 w 86"/>
                <a:gd name="T25" fmla="*/ 2147483647 h 92"/>
                <a:gd name="T26" fmla="*/ 2147483647 w 86"/>
                <a:gd name="T27" fmla="*/ 2147483647 h 92"/>
                <a:gd name="T28" fmla="*/ 2147483647 w 86"/>
                <a:gd name="T29" fmla="*/ 2147483647 h 92"/>
                <a:gd name="T30" fmla="*/ 2147483647 w 86"/>
                <a:gd name="T31" fmla="*/ 2147483647 h 92"/>
                <a:gd name="T32" fmla="*/ 2147483647 w 86"/>
                <a:gd name="T33" fmla="*/ 2147483647 h 92"/>
                <a:gd name="T34" fmla="*/ 2147483647 w 86"/>
                <a:gd name="T35" fmla="*/ 2147483647 h 92"/>
                <a:gd name="T36" fmla="*/ 2147483647 w 86"/>
                <a:gd name="T37" fmla="*/ 2147483647 h 92"/>
                <a:gd name="T38" fmla="*/ 2147483647 w 86"/>
                <a:gd name="T39" fmla="*/ 2147483647 h 92"/>
                <a:gd name="T40" fmla="*/ 2147483647 w 86"/>
                <a:gd name="T41" fmla="*/ 2147483647 h 92"/>
                <a:gd name="T42" fmla="*/ 2147483647 w 86"/>
                <a:gd name="T43" fmla="*/ 2147483647 h 92"/>
                <a:gd name="T44" fmla="*/ 2147483647 w 86"/>
                <a:gd name="T45" fmla="*/ 2147483647 h 92"/>
                <a:gd name="T46" fmla="*/ 2147483647 w 86"/>
                <a:gd name="T47" fmla="*/ 2147483647 h 92"/>
                <a:gd name="T48" fmla="*/ 2147483647 w 86"/>
                <a:gd name="T49" fmla="*/ 2147483647 h 92"/>
                <a:gd name="T50" fmla="*/ 2147483647 w 86"/>
                <a:gd name="T51" fmla="*/ 2147483647 h 92"/>
                <a:gd name="T52" fmla="*/ 2147483647 w 86"/>
                <a:gd name="T53" fmla="*/ 2147483647 h 92"/>
                <a:gd name="T54" fmla="*/ 0 w 86"/>
                <a:gd name="T55" fmla="*/ 2147483647 h 92"/>
                <a:gd name="T56" fmla="*/ 2147483647 w 86"/>
                <a:gd name="T57" fmla="*/ 2147483647 h 92"/>
                <a:gd name="T58" fmla="*/ 2147483647 w 86"/>
                <a:gd name="T59" fmla="*/ 2147483647 h 92"/>
                <a:gd name="T60" fmla="*/ 2147483647 w 86"/>
                <a:gd name="T61" fmla="*/ 2147483647 h 92"/>
                <a:gd name="T62" fmla="*/ 2147483647 w 86"/>
                <a:gd name="T63" fmla="*/ 2147483647 h 92"/>
                <a:gd name="T64" fmla="*/ 2147483647 w 86"/>
                <a:gd name="T65" fmla="*/ 2147483647 h 92"/>
                <a:gd name="T66" fmla="*/ 2147483647 w 86"/>
                <a:gd name="T67" fmla="*/ 2147483647 h 92"/>
                <a:gd name="T68" fmla="*/ 2147483647 w 86"/>
                <a:gd name="T69" fmla="*/ 2147483647 h 92"/>
                <a:gd name="T70" fmla="*/ 2147483647 w 86"/>
                <a:gd name="T71" fmla="*/ 2147483647 h 92"/>
                <a:gd name="T72" fmla="*/ 2147483647 w 86"/>
                <a:gd name="T73" fmla="*/ 2147483647 h 92"/>
                <a:gd name="T74" fmla="*/ 2147483647 w 86"/>
                <a:gd name="T75" fmla="*/ 2147483647 h 92"/>
                <a:gd name="T76" fmla="*/ 2147483647 w 86"/>
                <a:gd name="T77" fmla="*/ 2147483647 h 92"/>
                <a:gd name="T78" fmla="*/ 2147483647 w 86"/>
                <a:gd name="T79" fmla="*/ 2147483647 h 92"/>
                <a:gd name="T80" fmla="*/ 2147483647 w 86"/>
                <a:gd name="T81" fmla="*/ 2147483647 h 92"/>
                <a:gd name="T82" fmla="*/ 2147483647 w 86"/>
                <a:gd name="T83" fmla="*/ 2147483647 h 92"/>
                <a:gd name="T84" fmla="*/ 2147483647 w 86"/>
                <a:gd name="T85" fmla="*/ 2147483647 h 92"/>
                <a:gd name="T86" fmla="*/ 0 w 86"/>
                <a:gd name="T87" fmla="*/ 2147483647 h 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6"/>
                <a:gd name="T133" fmla="*/ 0 h 92"/>
                <a:gd name="T134" fmla="*/ 86 w 86"/>
                <a:gd name="T135" fmla="*/ 92 h 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6" h="92">
                  <a:moveTo>
                    <a:pt x="0" y="25"/>
                  </a:moveTo>
                  <a:lnTo>
                    <a:pt x="16" y="25"/>
                  </a:lnTo>
                  <a:lnTo>
                    <a:pt x="25" y="24"/>
                  </a:lnTo>
                  <a:lnTo>
                    <a:pt x="30" y="18"/>
                  </a:lnTo>
                  <a:lnTo>
                    <a:pt x="30" y="9"/>
                  </a:lnTo>
                  <a:lnTo>
                    <a:pt x="66" y="0"/>
                  </a:lnTo>
                  <a:lnTo>
                    <a:pt x="66" y="7"/>
                  </a:lnTo>
                  <a:lnTo>
                    <a:pt x="77" y="9"/>
                  </a:lnTo>
                  <a:lnTo>
                    <a:pt x="85" y="17"/>
                  </a:lnTo>
                  <a:lnTo>
                    <a:pt x="85" y="44"/>
                  </a:lnTo>
                  <a:lnTo>
                    <a:pt x="83" y="60"/>
                  </a:lnTo>
                  <a:lnTo>
                    <a:pt x="77" y="72"/>
                  </a:lnTo>
                  <a:lnTo>
                    <a:pt x="66" y="81"/>
                  </a:lnTo>
                  <a:lnTo>
                    <a:pt x="62" y="87"/>
                  </a:lnTo>
                  <a:lnTo>
                    <a:pt x="60" y="91"/>
                  </a:lnTo>
                  <a:lnTo>
                    <a:pt x="35" y="91"/>
                  </a:lnTo>
                  <a:lnTo>
                    <a:pt x="30" y="82"/>
                  </a:lnTo>
                  <a:lnTo>
                    <a:pt x="24" y="82"/>
                  </a:lnTo>
                  <a:lnTo>
                    <a:pt x="21" y="75"/>
                  </a:lnTo>
                  <a:lnTo>
                    <a:pt x="20" y="72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9" y="68"/>
                  </a:lnTo>
                  <a:lnTo>
                    <a:pt x="16" y="63"/>
                  </a:lnTo>
                  <a:lnTo>
                    <a:pt x="13" y="60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5" y="45"/>
                  </a:lnTo>
                  <a:lnTo>
                    <a:pt x="8" y="53"/>
                  </a:lnTo>
                  <a:lnTo>
                    <a:pt x="16" y="60"/>
                  </a:lnTo>
                  <a:lnTo>
                    <a:pt x="19" y="66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0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8"/>
                  </a:lnTo>
                  <a:lnTo>
                    <a:pt x="24" y="82"/>
                  </a:lnTo>
                  <a:lnTo>
                    <a:pt x="27" y="84"/>
                  </a:lnTo>
                  <a:lnTo>
                    <a:pt x="30" y="82"/>
                  </a:lnTo>
                  <a:lnTo>
                    <a:pt x="35" y="91"/>
                  </a:lnTo>
                  <a:lnTo>
                    <a:pt x="0" y="2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6084433" y="4577137"/>
              <a:ext cx="118918" cy="286548"/>
            </a:xfrm>
            <a:custGeom>
              <a:avLst/>
              <a:gdLst>
                <a:gd name="T0" fmla="*/ 2147483647 w 75"/>
                <a:gd name="T1" fmla="*/ 0 h 177"/>
                <a:gd name="T2" fmla="*/ 2147483647 w 75"/>
                <a:gd name="T3" fmla="*/ 2147483647 h 177"/>
                <a:gd name="T4" fmla="*/ 2147483647 w 75"/>
                <a:gd name="T5" fmla="*/ 2147483647 h 177"/>
                <a:gd name="T6" fmla="*/ 2147483647 w 75"/>
                <a:gd name="T7" fmla="*/ 2147483647 h 177"/>
                <a:gd name="T8" fmla="*/ 2147483647 w 75"/>
                <a:gd name="T9" fmla="*/ 2147483647 h 177"/>
                <a:gd name="T10" fmla="*/ 2147483647 w 75"/>
                <a:gd name="T11" fmla="*/ 2147483647 h 177"/>
                <a:gd name="T12" fmla="*/ 2147483647 w 75"/>
                <a:gd name="T13" fmla="*/ 2147483647 h 177"/>
                <a:gd name="T14" fmla="*/ 2147483647 w 75"/>
                <a:gd name="T15" fmla="*/ 2147483647 h 177"/>
                <a:gd name="T16" fmla="*/ 2147483647 w 75"/>
                <a:gd name="T17" fmla="*/ 2147483647 h 177"/>
                <a:gd name="T18" fmla="*/ 2147483647 w 75"/>
                <a:gd name="T19" fmla="*/ 2147483647 h 177"/>
                <a:gd name="T20" fmla="*/ 2147483647 w 75"/>
                <a:gd name="T21" fmla="*/ 2147483647 h 177"/>
                <a:gd name="T22" fmla="*/ 2147483647 w 75"/>
                <a:gd name="T23" fmla="*/ 2147483647 h 177"/>
                <a:gd name="T24" fmla="*/ 2147483647 w 75"/>
                <a:gd name="T25" fmla="*/ 2147483647 h 177"/>
                <a:gd name="T26" fmla="*/ 2147483647 w 75"/>
                <a:gd name="T27" fmla="*/ 2147483647 h 177"/>
                <a:gd name="T28" fmla="*/ 2147483647 w 75"/>
                <a:gd name="T29" fmla="*/ 2147483647 h 177"/>
                <a:gd name="T30" fmla="*/ 2147483647 w 75"/>
                <a:gd name="T31" fmla="*/ 2147483647 h 177"/>
                <a:gd name="T32" fmla="*/ 2147483647 w 75"/>
                <a:gd name="T33" fmla="*/ 2147483647 h 177"/>
                <a:gd name="T34" fmla="*/ 2147483647 w 75"/>
                <a:gd name="T35" fmla="*/ 2147483647 h 177"/>
                <a:gd name="T36" fmla="*/ 0 w 75"/>
                <a:gd name="T37" fmla="*/ 2147483647 h 177"/>
                <a:gd name="T38" fmla="*/ 0 w 75"/>
                <a:gd name="T39" fmla="*/ 2147483647 h 177"/>
                <a:gd name="T40" fmla="*/ 2147483647 w 75"/>
                <a:gd name="T41" fmla="*/ 2147483647 h 177"/>
                <a:gd name="T42" fmla="*/ 2147483647 w 75"/>
                <a:gd name="T43" fmla="*/ 2147483647 h 177"/>
                <a:gd name="T44" fmla="*/ 2147483647 w 75"/>
                <a:gd name="T45" fmla="*/ 2147483647 h 177"/>
                <a:gd name="T46" fmla="*/ 2147483647 w 75"/>
                <a:gd name="T47" fmla="*/ 2147483647 h 177"/>
                <a:gd name="T48" fmla="*/ 2147483647 w 75"/>
                <a:gd name="T49" fmla="*/ 2147483647 h 177"/>
                <a:gd name="T50" fmla="*/ 2147483647 w 75"/>
                <a:gd name="T51" fmla="*/ 2147483647 h 177"/>
                <a:gd name="T52" fmla="*/ 2147483647 w 75"/>
                <a:gd name="T53" fmla="*/ 2147483647 h 177"/>
                <a:gd name="T54" fmla="*/ 2147483647 w 75"/>
                <a:gd name="T55" fmla="*/ 2147483647 h 177"/>
                <a:gd name="T56" fmla="*/ 2147483647 w 75"/>
                <a:gd name="T57" fmla="*/ 2147483647 h 177"/>
                <a:gd name="T58" fmla="*/ 2147483647 w 75"/>
                <a:gd name="T59" fmla="*/ 2147483647 h 177"/>
                <a:gd name="T60" fmla="*/ 2147483647 w 75"/>
                <a:gd name="T61" fmla="*/ 2147483647 h 177"/>
                <a:gd name="T62" fmla="*/ 2147483647 w 75"/>
                <a:gd name="T63" fmla="*/ 2147483647 h 177"/>
                <a:gd name="T64" fmla="*/ 2147483647 w 75"/>
                <a:gd name="T65" fmla="*/ 2147483647 h 177"/>
                <a:gd name="T66" fmla="*/ 2147483647 w 75"/>
                <a:gd name="T67" fmla="*/ 2147483647 h 177"/>
                <a:gd name="T68" fmla="*/ 2147483647 w 75"/>
                <a:gd name="T69" fmla="*/ 2147483647 h 177"/>
                <a:gd name="T70" fmla="*/ 2147483647 w 75"/>
                <a:gd name="T71" fmla="*/ 2147483647 h 177"/>
                <a:gd name="T72" fmla="*/ 2147483647 w 75"/>
                <a:gd name="T73" fmla="*/ 2147483647 h 177"/>
                <a:gd name="T74" fmla="*/ 2147483647 w 75"/>
                <a:gd name="T75" fmla="*/ 2147483647 h 177"/>
                <a:gd name="T76" fmla="*/ 2147483647 w 75"/>
                <a:gd name="T77" fmla="*/ 2147483647 h 177"/>
                <a:gd name="T78" fmla="*/ 2147483647 w 75"/>
                <a:gd name="T79" fmla="*/ 2147483647 h 177"/>
                <a:gd name="T80" fmla="*/ 2147483647 w 75"/>
                <a:gd name="T81" fmla="*/ 2147483647 h 177"/>
                <a:gd name="T82" fmla="*/ 2147483647 w 75"/>
                <a:gd name="T83" fmla="*/ 0 h 1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177"/>
                <a:gd name="T128" fmla="*/ 75 w 75"/>
                <a:gd name="T129" fmla="*/ 177 h 17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177">
                  <a:moveTo>
                    <a:pt x="67" y="0"/>
                  </a:moveTo>
                  <a:lnTo>
                    <a:pt x="59" y="7"/>
                  </a:lnTo>
                  <a:lnTo>
                    <a:pt x="53" y="18"/>
                  </a:lnTo>
                  <a:lnTo>
                    <a:pt x="35" y="40"/>
                  </a:lnTo>
                  <a:lnTo>
                    <a:pt x="29" y="50"/>
                  </a:lnTo>
                  <a:lnTo>
                    <a:pt x="21" y="51"/>
                  </a:lnTo>
                  <a:lnTo>
                    <a:pt x="13" y="51"/>
                  </a:lnTo>
                  <a:lnTo>
                    <a:pt x="9" y="55"/>
                  </a:lnTo>
                  <a:lnTo>
                    <a:pt x="7" y="62"/>
                  </a:lnTo>
                  <a:lnTo>
                    <a:pt x="5" y="74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10" y="92"/>
                  </a:lnTo>
                  <a:lnTo>
                    <a:pt x="13" y="96"/>
                  </a:lnTo>
                  <a:lnTo>
                    <a:pt x="12" y="102"/>
                  </a:lnTo>
                  <a:lnTo>
                    <a:pt x="9" y="106"/>
                  </a:lnTo>
                  <a:lnTo>
                    <a:pt x="5" y="112"/>
                  </a:lnTo>
                  <a:lnTo>
                    <a:pt x="2" y="122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7" y="167"/>
                  </a:lnTo>
                  <a:lnTo>
                    <a:pt x="18" y="167"/>
                  </a:lnTo>
                  <a:lnTo>
                    <a:pt x="18" y="168"/>
                  </a:lnTo>
                  <a:lnTo>
                    <a:pt x="20" y="173"/>
                  </a:lnTo>
                  <a:lnTo>
                    <a:pt x="25" y="176"/>
                  </a:lnTo>
                  <a:lnTo>
                    <a:pt x="29" y="176"/>
                  </a:lnTo>
                  <a:lnTo>
                    <a:pt x="36" y="173"/>
                  </a:lnTo>
                  <a:lnTo>
                    <a:pt x="42" y="158"/>
                  </a:lnTo>
                  <a:lnTo>
                    <a:pt x="50" y="137"/>
                  </a:lnTo>
                  <a:lnTo>
                    <a:pt x="50" y="122"/>
                  </a:lnTo>
                  <a:lnTo>
                    <a:pt x="53" y="112"/>
                  </a:lnTo>
                  <a:lnTo>
                    <a:pt x="56" y="105"/>
                  </a:lnTo>
                  <a:lnTo>
                    <a:pt x="59" y="93"/>
                  </a:lnTo>
                  <a:lnTo>
                    <a:pt x="62" y="78"/>
                  </a:lnTo>
                  <a:lnTo>
                    <a:pt x="64" y="65"/>
                  </a:lnTo>
                  <a:lnTo>
                    <a:pt x="67" y="51"/>
                  </a:lnTo>
                  <a:lnTo>
                    <a:pt x="70" y="38"/>
                  </a:lnTo>
                  <a:lnTo>
                    <a:pt x="70" y="28"/>
                  </a:lnTo>
                  <a:lnTo>
                    <a:pt x="73" y="19"/>
                  </a:lnTo>
                  <a:lnTo>
                    <a:pt x="74" y="10"/>
                  </a:lnTo>
                  <a:lnTo>
                    <a:pt x="73" y="3"/>
                  </a:lnTo>
                  <a:lnTo>
                    <a:pt x="6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203123" y="3967005"/>
            <a:ext cx="1107298" cy="1976595"/>
            <a:chOff x="3203123" y="3967005"/>
            <a:chExt cx="1107298" cy="1976595"/>
          </a:xfrm>
        </p:grpSpPr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600815" y="4579087"/>
              <a:ext cx="249532" cy="323585"/>
            </a:xfrm>
            <a:custGeom>
              <a:avLst/>
              <a:gdLst>
                <a:gd name="T0" fmla="*/ 0 w 155"/>
                <a:gd name="T1" fmla="*/ 2147483647 h 199"/>
                <a:gd name="T2" fmla="*/ 2147483647 w 155"/>
                <a:gd name="T3" fmla="*/ 2147483647 h 199"/>
                <a:gd name="T4" fmla="*/ 2147483647 w 155"/>
                <a:gd name="T5" fmla="*/ 2147483647 h 199"/>
                <a:gd name="T6" fmla="*/ 2147483647 w 155"/>
                <a:gd name="T7" fmla="*/ 2147483647 h 199"/>
                <a:gd name="T8" fmla="*/ 2147483647 w 155"/>
                <a:gd name="T9" fmla="*/ 2147483647 h 199"/>
                <a:gd name="T10" fmla="*/ 2147483647 w 155"/>
                <a:gd name="T11" fmla="*/ 2147483647 h 199"/>
                <a:gd name="T12" fmla="*/ 2147483647 w 155"/>
                <a:gd name="T13" fmla="*/ 2147483647 h 199"/>
                <a:gd name="T14" fmla="*/ 2147483647 w 155"/>
                <a:gd name="T15" fmla="*/ 2147483647 h 199"/>
                <a:gd name="T16" fmla="*/ 2147483647 w 155"/>
                <a:gd name="T17" fmla="*/ 2147483647 h 199"/>
                <a:gd name="T18" fmla="*/ 2147483647 w 155"/>
                <a:gd name="T19" fmla="*/ 0 h 199"/>
                <a:gd name="T20" fmla="*/ 2147483647 w 155"/>
                <a:gd name="T21" fmla="*/ 2147483647 h 199"/>
                <a:gd name="T22" fmla="*/ 2147483647 w 155"/>
                <a:gd name="T23" fmla="*/ 2147483647 h 199"/>
                <a:gd name="T24" fmla="*/ 2147483647 w 155"/>
                <a:gd name="T25" fmla="*/ 2147483647 h 199"/>
                <a:gd name="T26" fmla="*/ 2147483647 w 155"/>
                <a:gd name="T27" fmla="*/ 2147483647 h 199"/>
                <a:gd name="T28" fmla="*/ 2147483647 w 155"/>
                <a:gd name="T29" fmla="*/ 2147483647 h 199"/>
                <a:gd name="T30" fmla="*/ 2147483647 w 155"/>
                <a:gd name="T31" fmla="*/ 2147483647 h 199"/>
                <a:gd name="T32" fmla="*/ 2147483647 w 155"/>
                <a:gd name="T33" fmla="*/ 2147483647 h 199"/>
                <a:gd name="T34" fmla="*/ 2147483647 w 155"/>
                <a:gd name="T35" fmla="*/ 2147483647 h 199"/>
                <a:gd name="T36" fmla="*/ 2147483647 w 155"/>
                <a:gd name="T37" fmla="*/ 2147483647 h 199"/>
                <a:gd name="T38" fmla="*/ 2147483647 w 155"/>
                <a:gd name="T39" fmla="*/ 2147483647 h 199"/>
                <a:gd name="T40" fmla="*/ 2147483647 w 155"/>
                <a:gd name="T41" fmla="*/ 2147483647 h 199"/>
                <a:gd name="T42" fmla="*/ 2147483647 w 155"/>
                <a:gd name="T43" fmla="*/ 2147483647 h 199"/>
                <a:gd name="T44" fmla="*/ 2147483647 w 155"/>
                <a:gd name="T45" fmla="*/ 2147483647 h 199"/>
                <a:gd name="T46" fmla="*/ 2147483647 w 155"/>
                <a:gd name="T47" fmla="*/ 2147483647 h 199"/>
                <a:gd name="T48" fmla="*/ 2147483647 w 155"/>
                <a:gd name="T49" fmla="*/ 2147483647 h 199"/>
                <a:gd name="T50" fmla="*/ 2147483647 w 155"/>
                <a:gd name="T51" fmla="*/ 2147483647 h 199"/>
                <a:gd name="T52" fmla="*/ 2147483647 w 155"/>
                <a:gd name="T53" fmla="*/ 2147483647 h 199"/>
                <a:gd name="T54" fmla="*/ 2147483647 w 155"/>
                <a:gd name="T55" fmla="*/ 2147483647 h 199"/>
                <a:gd name="T56" fmla="*/ 2147483647 w 155"/>
                <a:gd name="T57" fmla="*/ 2147483647 h 199"/>
                <a:gd name="T58" fmla="*/ 2147483647 w 155"/>
                <a:gd name="T59" fmla="*/ 2147483647 h 199"/>
                <a:gd name="T60" fmla="*/ 2147483647 w 155"/>
                <a:gd name="T61" fmla="*/ 2147483647 h 199"/>
                <a:gd name="T62" fmla="*/ 2147483647 w 155"/>
                <a:gd name="T63" fmla="*/ 2147483647 h 199"/>
                <a:gd name="T64" fmla="*/ 2147483647 w 155"/>
                <a:gd name="T65" fmla="*/ 2147483647 h 199"/>
                <a:gd name="T66" fmla="*/ 2147483647 w 155"/>
                <a:gd name="T67" fmla="*/ 2147483647 h 199"/>
                <a:gd name="T68" fmla="*/ 2147483647 w 155"/>
                <a:gd name="T69" fmla="*/ 2147483647 h 199"/>
                <a:gd name="T70" fmla="*/ 2147483647 w 155"/>
                <a:gd name="T71" fmla="*/ 2147483647 h 199"/>
                <a:gd name="T72" fmla="*/ 0 w 155"/>
                <a:gd name="T73" fmla="*/ 2147483647 h 1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5"/>
                <a:gd name="T112" fmla="*/ 0 h 199"/>
                <a:gd name="T113" fmla="*/ 155 w 155"/>
                <a:gd name="T114" fmla="*/ 199 h 1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5" h="199">
                  <a:moveTo>
                    <a:pt x="0" y="91"/>
                  </a:moveTo>
                  <a:lnTo>
                    <a:pt x="0" y="89"/>
                  </a:lnTo>
                  <a:lnTo>
                    <a:pt x="3" y="89"/>
                  </a:lnTo>
                  <a:lnTo>
                    <a:pt x="8" y="85"/>
                  </a:lnTo>
                  <a:lnTo>
                    <a:pt x="14" y="84"/>
                  </a:lnTo>
                  <a:lnTo>
                    <a:pt x="23" y="80"/>
                  </a:lnTo>
                  <a:lnTo>
                    <a:pt x="27" y="73"/>
                  </a:lnTo>
                  <a:lnTo>
                    <a:pt x="22" y="65"/>
                  </a:lnTo>
                  <a:lnTo>
                    <a:pt x="19" y="58"/>
                  </a:lnTo>
                  <a:lnTo>
                    <a:pt x="25" y="43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4" y="18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8" y="13"/>
                  </a:lnTo>
                  <a:lnTo>
                    <a:pt x="47" y="3"/>
                  </a:lnTo>
                  <a:lnTo>
                    <a:pt x="53" y="3"/>
                  </a:lnTo>
                  <a:lnTo>
                    <a:pt x="56" y="2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5" y="6"/>
                  </a:lnTo>
                  <a:lnTo>
                    <a:pt x="62" y="17"/>
                  </a:lnTo>
                  <a:lnTo>
                    <a:pt x="64" y="27"/>
                  </a:lnTo>
                  <a:lnTo>
                    <a:pt x="67" y="33"/>
                  </a:lnTo>
                  <a:lnTo>
                    <a:pt x="76" y="39"/>
                  </a:lnTo>
                  <a:lnTo>
                    <a:pt x="86" y="43"/>
                  </a:lnTo>
                  <a:lnTo>
                    <a:pt x="96" y="40"/>
                  </a:lnTo>
                  <a:lnTo>
                    <a:pt x="96" y="43"/>
                  </a:lnTo>
                  <a:lnTo>
                    <a:pt x="101" y="54"/>
                  </a:lnTo>
                  <a:lnTo>
                    <a:pt x="109" y="60"/>
                  </a:lnTo>
                  <a:lnTo>
                    <a:pt x="123" y="71"/>
                  </a:lnTo>
                  <a:lnTo>
                    <a:pt x="126" y="84"/>
                  </a:lnTo>
                  <a:lnTo>
                    <a:pt x="146" y="85"/>
                  </a:lnTo>
                  <a:lnTo>
                    <a:pt x="145" y="95"/>
                  </a:lnTo>
                  <a:lnTo>
                    <a:pt x="146" y="101"/>
                  </a:lnTo>
                  <a:lnTo>
                    <a:pt x="153" y="104"/>
                  </a:lnTo>
                  <a:lnTo>
                    <a:pt x="154" y="112"/>
                  </a:lnTo>
                  <a:lnTo>
                    <a:pt x="154" y="144"/>
                  </a:lnTo>
                  <a:lnTo>
                    <a:pt x="153" y="153"/>
                  </a:lnTo>
                  <a:lnTo>
                    <a:pt x="151" y="158"/>
                  </a:lnTo>
                  <a:lnTo>
                    <a:pt x="145" y="148"/>
                  </a:lnTo>
                  <a:lnTo>
                    <a:pt x="137" y="142"/>
                  </a:lnTo>
                  <a:lnTo>
                    <a:pt x="129" y="142"/>
                  </a:lnTo>
                  <a:lnTo>
                    <a:pt x="119" y="144"/>
                  </a:lnTo>
                  <a:lnTo>
                    <a:pt x="111" y="149"/>
                  </a:lnTo>
                  <a:lnTo>
                    <a:pt x="104" y="158"/>
                  </a:lnTo>
                  <a:lnTo>
                    <a:pt x="99" y="173"/>
                  </a:lnTo>
                  <a:lnTo>
                    <a:pt x="98" y="173"/>
                  </a:lnTo>
                  <a:lnTo>
                    <a:pt x="96" y="183"/>
                  </a:lnTo>
                  <a:lnTo>
                    <a:pt x="96" y="185"/>
                  </a:lnTo>
                  <a:lnTo>
                    <a:pt x="90" y="182"/>
                  </a:lnTo>
                  <a:lnTo>
                    <a:pt x="87" y="179"/>
                  </a:lnTo>
                  <a:lnTo>
                    <a:pt x="84" y="182"/>
                  </a:lnTo>
                  <a:lnTo>
                    <a:pt x="78" y="185"/>
                  </a:lnTo>
                  <a:lnTo>
                    <a:pt x="73" y="192"/>
                  </a:lnTo>
                  <a:lnTo>
                    <a:pt x="72" y="185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50" y="177"/>
                  </a:lnTo>
                  <a:lnTo>
                    <a:pt x="52" y="179"/>
                  </a:lnTo>
                  <a:lnTo>
                    <a:pt x="47" y="189"/>
                  </a:lnTo>
                  <a:lnTo>
                    <a:pt x="42" y="192"/>
                  </a:lnTo>
                  <a:lnTo>
                    <a:pt x="38" y="198"/>
                  </a:lnTo>
                  <a:lnTo>
                    <a:pt x="34" y="195"/>
                  </a:lnTo>
                  <a:lnTo>
                    <a:pt x="34" y="192"/>
                  </a:lnTo>
                  <a:lnTo>
                    <a:pt x="30" y="173"/>
                  </a:lnTo>
                  <a:lnTo>
                    <a:pt x="27" y="153"/>
                  </a:lnTo>
                  <a:lnTo>
                    <a:pt x="25" y="139"/>
                  </a:lnTo>
                  <a:lnTo>
                    <a:pt x="22" y="133"/>
                  </a:lnTo>
                  <a:lnTo>
                    <a:pt x="10" y="115"/>
                  </a:lnTo>
                  <a:lnTo>
                    <a:pt x="11" y="117"/>
                  </a:lnTo>
                  <a:lnTo>
                    <a:pt x="5" y="106"/>
                  </a:lnTo>
                  <a:lnTo>
                    <a:pt x="0" y="9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384424" y="4352968"/>
              <a:ext cx="257329" cy="385962"/>
            </a:xfrm>
            <a:custGeom>
              <a:avLst/>
              <a:gdLst>
                <a:gd name="T0" fmla="*/ 2147483647 w 160"/>
                <a:gd name="T1" fmla="*/ 2147483647 h 237"/>
                <a:gd name="T2" fmla="*/ 2147483647 w 160"/>
                <a:gd name="T3" fmla="*/ 2147483647 h 237"/>
                <a:gd name="T4" fmla="*/ 2147483647 w 160"/>
                <a:gd name="T5" fmla="*/ 2147483647 h 237"/>
                <a:gd name="T6" fmla="*/ 2147483647 w 160"/>
                <a:gd name="T7" fmla="*/ 2147483647 h 237"/>
                <a:gd name="T8" fmla="*/ 2147483647 w 160"/>
                <a:gd name="T9" fmla="*/ 2147483647 h 237"/>
                <a:gd name="T10" fmla="*/ 2147483647 w 160"/>
                <a:gd name="T11" fmla="*/ 2147483647 h 237"/>
                <a:gd name="T12" fmla="*/ 2147483647 w 160"/>
                <a:gd name="T13" fmla="*/ 2147483647 h 237"/>
                <a:gd name="T14" fmla="*/ 2147483647 w 160"/>
                <a:gd name="T15" fmla="*/ 2147483647 h 237"/>
                <a:gd name="T16" fmla="*/ 2147483647 w 160"/>
                <a:gd name="T17" fmla="*/ 2147483647 h 237"/>
                <a:gd name="T18" fmla="*/ 2147483647 w 160"/>
                <a:gd name="T19" fmla="*/ 2147483647 h 237"/>
                <a:gd name="T20" fmla="*/ 2147483647 w 160"/>
                <a:gd name="T21" fmla="*/ 2147483647 h 237"/>
                <a:gd name="T22" fmla="*/ 2147483647 w 160"/>
                <a:gd name="T23" fmla="*/ 2147483647 h 237"/>
                <a:gd name="T24" fmla="*/ 2147483647 w 160"/>
                <a:gd name="T25" fmla="*/ 2147483647 h 237"/>
                <a:gd name="T26" fmla="*/ 2147483647 w 160"/>
                <a:gd name="T27" fmla="*/ 2147483647 h 237"/>
                <a:gd name="T28" fmla="*/ 2147483647 w 160"/>
                <a:gd name="T29" fmla="*/ 2147483647 h 237"/>
                <a:gd name="T30" fmla="*/ 2147483647 w 160"/>
                <a:gd name="T31" fmla="*/ 2147483647 h 237"/>
                <a:gd name="T32" fmla="*/ 2147483647 w 160"/>
                <a:gd name="T33" fmla="*/ 2147483647 h 237"/>
                <a:gd name="T34" fmla="*/ 2147483647 w 160"/>
                <a:gd name="T35" fmla="*/ 0 h 237"/>
                <a:gd name="T36" fmla="*/ 2147483647 w 160"/>
                <a:gd name="T37" fmla="*/ 2147483647 h 237"/>
                <a:gd name="T38" fmla="*/ 2147483647 w 160"/>
                <a:gd name="T39" fmla="*/ 2147483647 h 237"/>
                <a:gd name="T40" fmla="*/ 2147483647 w 160"/>
                <a:gd name="T41" fmla="*/ 2147483647 h 237"/>
                <a:gd name="T42" fmla="*/ 2147483647 w 160"/>
                <a:gd name="T43" fmla="*/ 2147483647 h 237"/>
                <a:gd name="T44" fmla="*/ 2147483647 w 160"/>
                <a:gd name="T45" fmla="*/ 2147483647 h 237"/>
                <a:gd name="T46" fmla="*/ 2147483647 w 160"/>
                <a:gd name="T47" fmla="*/ 2147483647 h 237"/>
                <a:gd name="T48" fmla="*/ 2147483647 w 160"/>
                <a:gd name="T49" fmla="*/ 2147483647 h 237"/>
                <a:gd name="T50" fmla="*/ 2147483647 w 160"/>
                <a:gd name="T51" fmla="*/ 2147483647 h 237"/>
                <a:gd name="T52" fmla="*/ 2147483647 w 160"/>
                <a:gd name="T53" fmla="*/ 2147483647 h 237"/>
                <a:gd name="T54" fmla="*/ 2147483647 w 160"/>
                <a:gd name="T55" fmla="*/ 2147483647 h 237"/>
                <a:gd name="T56" fmla="*/ 2147483647 w 160"/>
                <a:gd name="T57" fmla="*/ 2147483647 h 237"/>
                <a:gd name="T58" fmla="*/ 2147483647 w 160"/>
                <a:gd name="T59" fmla="*/ 2147483647 h 237"/>
                <a:gd name="T60" fmla="*/ 2147483647 w 160"/>
                <a:gd name="T61" fmla="*/ 2147483647 h 237"/>
                <a:gd name="T62" fmla="*/ 2147483647 w 160"/>
                <a:gd name="T63" fmla="*/ 2147483647 h 237"/>
                <a:gd name="T64" fmla="*/ 2147483647 w 160"/>
                <a:gd name="T65" fmla="*/ 2147483647 h 237"/>
                <a:gd name="T66" fmla="*/ 2147483647 w 160"/>
                <a:gd name="T67" fmla="*/ 2147483647 h 237"/>
                <a:gd name="T68" fmla="*/ 2147483647 w 160"/>
                <a:gd name="T69" fmla="*/ 2147483647 h 237"/>
                <a:gd name="T70" fmla="*/ 2147483647 w 160"/>
                <a:gd name="T71" fmla="*/ 2147483647 h 237"/>
                <a:gd name="T72" fmla="*/ 2147483647 w 160"/>
                <a:gd name="T73" fmla="*/ 2147483647 h 237"/>
                <a:gd name="T74" fmla="*/ 2147483647 w 160"/>
                <a:gd name="T75" fmla="*/ 2147483647 h 237"/>
                <a:gd name="T76" fmla="*/ 2147483647 w 160"/>
                <a:gd name="T77" fmla="*/ 2147483647 h 237"/>
                <a:gd name="T78" fmla="*/ 2147483647 w 160"/>
                <a:gd name="T79" fmla="*/ 2147483647 h 237"/>
                <a:gd name="T80" fmla="*/ 2147483647 w 160"/>
                <a:gd name="T81" fmla="*/ 2147483647 h 237"/>
                <a:gd name="T82" fmla="*/ 2147483647 w 160"/>
                <a:gd name="T83" fmla="*/ 2147483647 h 237"/>
                <a:gd name="T84" fmla="*/ 2147483647 w 160"/>
                <a:gd name="T85" fmla="*/ 2147483647 h 237"/>
                <a:gd name="T86" fmla="*/ 2147483647 w 160"/>
                <a:gd name="T87" fmla="*/ 2147483647 h 237"/>
                <a:gd name="T88" fmla="*/ 2147483647 w 160"/>
                <a:gd name="T89" fmla="*/ 2147483647 h 237"/>
                <a:gd name="T90" fmla="*/ 2147483647 w 160"/>
                <a:gd name="T91" fmla="*/ 2147483647 h 237"/>
                <a:gd name="T92" fmla="*/ 2147483647 w 160"/>
                <a:gd name="T93" fmla="*/ 2147483647 h 237"/>
                <a:gd name="T94" fmla="*/ 2147483647 w 160"/>
                <a:gd name="T95" fmla="*/ 2147483647 h 237"/>
                <a:gd name="T96" fmla="*/ 2147483647 w 160"/>
                <a:gd name="T97" fmla="*/ 2147483647 h 2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0"/>
                <a:gd name="T148" fmla="*/ 0 h 237"/>
                <a:gd name="T149" fmla="*/ 160 w 160"/>
                <a:gd name="T150" fmla="*/ 237 h 23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0" h="237">
                  <a:moveTo>
                    <a:pt x="73" y="217"/>
                  </a:moveTo>
                  <a:lnTo>
                    <a:pt x="66" y="209"/>
                  </a:lnTo>
                  <a:lnTo>
                    <a:pt x="62" y="202"/>
                  </a:lnTo>
                  <a:lnTo>
                    <a:pt x="59" y="187"/>
                  </a:lnTo>
                  <a:lnTo>
                    <a:pt x="57" y="184"/>
                  </a:lnTo>
                  <a:lnTo>
                    <a:pt x="55" y="174"/>
                  </a:lnTo>
                  <a:lnTo>
                    <a:pt x="48" y="159"/>
                  </a:lnTo>
                  <a:lnTo>
                    <a:pt x="40" y="141"/>
                  </a:lnTo>
                  <a:lnTo>
                    <a:pt x="36" y="129"/>
                  </a:lnTo>
                  <a:lnTo>
                    <a:pt x="27" y="116"/>
                  </a:lnTo>
                  <a:lnTo>
                    <a:pt x="17" y="104"/>
                  </a:lnTo>
                  <a:lnTo>
                    <a:pt x="8" y="92"/>
                  </a:lnTo>
                  <a:lnTo>
                    <a:pt x="5" y="89"/>
                  </a:lnTo>
                  <a:lnTo>
                    <a:pt x="3" y="85"/>
                  </a:lnTo>
                  <a:lnTo>
                    <a:pt x="5" y="79"/>
                  </a:lnTo>
                  <a:lnTo>
                    <a:pt x="6" y="76"/>
                  </a:lnTo>
                  <a:lnTo>
                    <a:pt x="0" y="70"/>
                  </a:lnTo>
                  <a:lnTo>
                    <a:pt x="5" y="61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12" y="59"/>
                  </a:lnTo>
                  <a:lnTo>
                    <a:pt x="14" y="63"/>
                  </a:lnTo>
                  <a:lnTo>
                    <a:pt x="22" y="61"/>
                  </a:lnTo>
                  <a:lnTo>
                    <a:pt x="23" y="63"/>
                  </a:lnTo>
                  <a:lnTo>
                    <a:pt x="28" y="67"/>
                  </a:lnTo>
                  <a:lnTo>
                    <a:pt x="34" y="61"/>
                  </a:lnTo>
                  <a:lnTo>
                    <a:pt x="34" y="55"/>
                  </a:lnTo>
                  <a:lnTo>
                    <a:pt x="37" y="51"/>
                  </a:lnTo>
                  <a:lnTo>
                    <a:pt x="39" y="45"/>
                  </a:lnTo>
                  <a:lnTo>
                    <a:pt x="42" y="46"/>
                  </a:lnTo>
                  <a:lnTo>
                    <a:pt x="55" y="41"/>
                  </a:lnTo>
                  <a:lnTo>
                    <a:pt x="66" y="29"/>
                  </a:lnTo>
                  <a:lnTo>
                    <a:pt x="70" y="18"/>
                  </a:lnTo>
                  <a:lnTo>
                    <a:pt x="73" y="11"/>
                  </a:lnTo>
                  <a:lnTo>
                    <a:pt x="73" y="2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84" y="5"/>
                  </a:lnTo>
                  <a:lnTo>
                    <a:pt x="101" y="11"/>
                  </a:lnTo>
                  <a:lnTo>
                    <a:pt x="109" y="21"/>
                  </a:lnTo>
                  <a:lnTo>
                    <a:pt x="108" y="27"/>
                  </a:lnTo>
                  <a:lnTo>
                    <a:pt x="112" y="29"/>
                  </a:lnTo>
                  <a:lnTo>
                    <a:pt x="117" y="33"/>
                  </a:lnTo>
                  <a:lnTo>
                    <a:pt x="123" y="33"/>
                  </a:lnTo>
                  <a:lnTo>
                    <a:pt x="133" y="35"/>
                  </a:lnTo>
                  <a:lnTo>
                    <a:pt x="137" y="35"/>
                  </a:lnTo>
                  <a:lnTo>
                    <a:pt x="143" y="41"/>
                  </a:lnTo>
                  <a:lnTo>
                    <a:pt x="142" y="41"/>
                  </a:lnTo>
                  <a:lnTo>
                    <a:pt x="137" y="55"/>
                  </a:lnTo>
                  <a:lnTo>
                    <a:pt x="143" y="55"/>
                  </a:lnTo>
                  <a:lnTo>
                    <a:pt x="142" y="61"/>
                  </a:lnTo>
                  <a:lnTo>
                    <a:pt x="137" y="61"/>
                  </a:lnTo>
                  <a:lnTo>
                    <a:pt x="137" y="63"/>
                  </a:lnTo>
                  <a:lnTo>
                    <a:pt x="133" y="61"/>
                  </a:lnTo>
                  <a:lnTo>
                    <a:pt x="129" y="63"/>
                  </a:lnTo>
                  <a:lnTo>
                    <a:pt x="121" y="63"/>
                  </a:lnTo>
                  <a:lnTo>
                    <a:pt x="115" y="67"/>
                  </a:lnTo>
                  <a:lnTo>
                    <a:pt x="108" y="76"/>
                  </a:lnTo>
                  <a:lnTo>
                    <a:pt x="106" y="83"/>
                  </a:lnTo>
                  <a:lnTo>
                    <a:pt x="104" y="89"/>
                  </a:lnTo>
                  <a:lnTo>
                    <a:pt x="100" y="95"/>
                  </a:lnTo>
                  <a:lnTo>
                    <a:pt x="98" y="100"/>
                  </a:lnTo>
                  <a:lnTo>
                    <a:pt x="98" y="107"/>
                  </a:lnTo>
                  <a:lnTo>
                    <a:pt x="100" y="116"/>
                  </a:lnTo>
                  <a:lnTo>
                    <a:pt x="103" y="126"/>
                  </a:lnTo>
                  <a:lnTo>
                    <a:pt x="101" y="129"/>
                  </a:lnTo>
                  <a:lnTo>
                    <a:pt x="108" y="128"/>
                  </a:lnTo>
                  <a:lnTo>
                    <a:pt x="112" y="129"/>
                  </a:lnTo>
                  <a:lnTo>
                    <a:pt x="112" y="131"/>
                  </a:lnTo>
                  <a:lnTo>
                    <a:pt x="117" y="131"/>
                  </a:lnTo>
                  <a:lnTo>
                    <a:pt x="123" y="134"/>
                  </a:lnTo>
                  <a:lnTo>
                    <a:pt x="132" y="129"/>
                  </a:lnTo>
                  <a:lnTo>
                    <a:pt x="135" y="125"/>
                  </a:lnTo>
                  <a:lnTo>
                    <a:pt x="135" y="148"/>
                  </a:lnTo>
                  <a:lnTo>
                    <a:pt x="137" y="152"/>
                  </a:lnTo>
                  <a:lnTo>
                    <a:pt x="140" y="153"/>
                  </a:lnTo>
                  <a:lnTo>
                    <a:pt x="146" y="153"/>
                  </a:lnTo>
                  <a:lnTo>
                    <a:pt x="155" y="168"/>
                  </a:lnTo>
                  <a:lnTo>
                    <a:pt x="157" y="171"/>
                  </a:lnTo>
                  <a:lnTo>
                    <a:pt x="157" y="178"/>
                  </a:lnTo>
                  <a:lnTo>
                    <a:pt x="151" y="193"/>
                  </a:lnTo>
                  <a:lnTo>
                    <a:pt x="154" y="199"/>
                  </a:lnTo>
                  <a:lnTo>
                    <a:pt x="159" y="208"/>
                  </a:lnTo>
                  <a:lnTo>
                    <a:pt x="155" y="215"/>
                  </a:lnTo>
                  <a:lnTo>
                    <a:pt x="142" y="220"/>
                  </a:lnTo>
                  <a:lnTo>
                    <a:pt x="135" y="224"/>
                  </a:lnTo>
                  <a:lnTo>
                    <a:pt x="128" y="230"/>
                  </a:lnTo>
                  <a:lnTo>
                    <a:pt x="121" y="231"/>
                  </a:lnTo>
                  <a:lnTo>
                    <a:pt x="113" y="236"/>
                  </a:lnTo>
                  <a:lnTo>
                    <a:pt x="113" y="233"/>
                  </a:lnTo>
                  <a:lnTo>
                    <a:pt x="104" y="233"/>
                  </a:lnTo>
                  <a:lnTo>
                    <a:pt x="104" y="236"/>
                  </a:lnTo>
                  <a:lnTo>
                    <a:pt x="96" y="230"/>
                  </a:lnTo>
                  <a:lnTo>
                    <a:pt x="89" y="226"/>
                  </a:lnTo>
                  <a:lnTo>
                    <a:pt x="83" y="220"/>
                  </a:lnTo>
                  <a:lnTo>
                    <a:pt x="81" y="220"/>
                  </a:lnTo>
                  <a:lnTo>
                    <a:pt x="73" y="215"/>
                  </a:lnTo>
                  <a:lnTo>
                    <a:pt x="73" y="21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563775" y="4060572"/>
              <a:ext cx="251481" cy="270953"/>
            </a:xfrm>
            <a:custGeom>
              <a:avLst/>
              <a:gdLst>
                <a:gd name="T0" fmla="*/ 2147483647 w 155"/>
                <a:gd name="T1" fmla="*/ 2147483647 h 165"/>
                <a:gd name="T2" fmla="*/ 2147483647 w 155"/>
                <a:gd name="T3" fmla="*/ 2147483647 h 165"/>
                <a:gd name="T4" fmla="*/ 2147483647 w 155"/>
                <a:gd name="T5" fmla="*/ 2147483647 h 165"/>
                <a:gd name="T6" fmla="*/ 2147483647 w 155"/>
                <a:gd name="T7" fmla="*/ 2147483647 h 165"/>
                <a:gd name="T8" fmla="*/ 2147483647 w 155"/>
                <a:gd name="T9" fmla="*/ 2147483647 h 165"/>
                <a:gd name="T10" fmla="*/ 2147483647 w 155"/>
                <a:gd name="T11" fmla="*/ 2147483647 h 165"/>
                <a:gd name="T12" fmla="*/ 2147483647 w 155"/>
                <a:gd name="T13" fmla="*/ 2147483647 h 165"/>
                <a:gd name="T14" fmla="*/ 2147483647 w 155"/>
                <a:gd name="T15" fmla="*/ 2147483647 h 165"/>
                <a:gd name="T16" fmla="*/ 2147483647 w 155"/>
                <a:gd name="T17" fmla="*/ 0 h 165"/>
                <a:gd name="T18" fmla="*/ 2147483647 w 155"/>
                <a:gd name="T19" fmla="*/ 2147483647 h 165"/>
                <a:gd name="T20" fmla="*/ 2147483647 w 155"/>
                <a:gd name="T21" fmla="*/ 2147483647 h 165"/>
                <a:gd name="T22" fmla="*/ 2147483647 w 155"/>
                <a:gd name="T23" fmla="*/ 2147483647 h 165"/>
                <a:gd name="T24" fmla="*/ 2147483647 w 155"/>
                <a:gd name="T25" fmla="*/ 2147483647 h 165"/>
                <a:gd name="T26" fmla="*/ 2147483647 w 155"/>
                <a:gd name="T27" fmla="*/ 2147483647 h 165"/>
                <a:gd name="T28" fmla="*/ 2147483647 w 155"/>
                <a:gd name="T29" fmla="*/ 2147483647 h 165"/>
                <a:gd name="T30" fmla="*/ 2147483647 w 155"/>
                <a:gd name="T31" fmla="*/ 2147483647 h 165"/>
                <a:gd name="T32" fmla="*/ 2147483647 w 155"/>
                <a:gd name="T33" fmla="*/ 2147483647 h 165"/>
                <a:gd name="T34" fmla="*/ 0 w 155"/>
                <a:gd name="T35" fmla="*/ 2147483647 h 165"/>
                <a:gd name="T36" fmla="*/ 2147483647 w 155"/>
                <a:gd name="T37" fmla="*/ 2147483647 h 165"/>
                <a:gd name="T38" fmla="*/ 2147483647 w 155"/>
                <a:gd name="T39" fmla="*/ 2147483647 h 165"/>
                <a:gd name="T40" fmla="*/ 2147483647 w 155"/>
                <a:gd name="T41" fmla="*/ 2147483647 h 165"/>
                <a:gd name="T42" fmla="*/ 2147483647 w 155"/>
                <a:gd name="T43" fmla="*/ 2147483647 h 165"/>
                <a:gd name="T44" fmla="*/ 2147483647 w 155"/>
                <a:gd name="T45" fmla="*/ 2147483647 h 165"/>
                <a:gd name="T46" fmla="*/ 2147483647 w 155"/>
                <a:gd name="T47" fmla="*/ 2147483647 h 165"/>
                <a:gd name="T48" fmla="*/ 2147483647 w 155"/>
                <a:gd name="T49" fmla="*/ 2147483647 h 165"/>
                <a:gd name="T50" fmla="*/ 2147483647 w 155"/>
                <a:gd name="T51" fmla="*/ 2147483647 h 165"/>
                <a:gd name="T52" fmla="*/ 2147483647 w 155"/>
                <a:gd name="T53" fmla="*/ 2147483647 h 165"/>
                <a:gd name="T54" fmla="*/ 2147483647 w 155"/>
                <a:gd name="T55" fmla="*/ 2147483647 h 165"/>
                <a:gd name="T56" fmla="*/ 2147483647 w 155"/>
                <a:gd name="T57" fmla="*/ 2147483647 h 165"/>
                <a:gd name="T58" fmla="*/ 2147483647 w 155"/>
                <a:gd name="T59" fmla="*/ 2147483647 h 165"/>
                <a:gd name="T60" fmla="*/ 2147483647 w 155"/>
                <a:gd name="T61" fmla="*/ 2147483647 h 165"/>
                <a:gd name="T62" fmla="*/ 2147483647 w 155"/>
                <a:gd name="T63" fmla="*/ 2147483647 h 165"/>
                <a:gd name="T64" fmla="*/ 2147483647 w 155"/>
                <a:gd name="T65" fmla="*/ 2147483647 h 165"/>
                <a:gd name="T66" fmla="*/ 2147483647 w 155"/>
                <a:gd name="T67" fmla="*/ 2147483647 h 165"/>
                <a:gd name="T68" fmla="*/ 2147483647 w 155"/>
                <a:gd name="T69" fmla="*/ 2147483647 h 165"/>
                <a:gd name="T70" fmla="*/ 2147483647 w 155"/>
                <a:gd name="T71" fmla="*/ 2147483647 h 165"/>
                <a:gd name="T72" fmla="*/ 2147483647 w 155"/>
                <a:gd name="T73" fmla="*/ 2147483647 h 165"/>
                <a:gd name="T74" fmla="*/ 2147483647 w 155"/>
                <a:gd name="T75" fmla="*/ 2147483647 h 165"/>
                <a:gd name="T76" fmla="*/ 2147483647 w 155"/>
                <a:gd name="T77" fmla="*/ 2147483647 h 165"/>
                <a:gd name="T78" fmla="*/ 2147483647 w 155"/>
                <a:gd name="T79" fmla="*/ 2147483647 h 165"/>
                <a:gd name="T80" fmla="*/ 2147483647 w 155"/>
                <a:gd name="T81" fmla="*/ 2147483647 h 165"/>
                <a:gd name="T82" fmla="*/ 2147483647 w 155"/>
                <a:gd name="T83" fmla="*/ 2147483647 h 165"/>
                <a:gd name="T84" fmla="*/ 2147483647 w 155"/>
                <a:gd name="T85" fmla="*/ 2147483647 h 165"/>
                <a:gd name="T86" fmla="*/ 2147483647 w 155"/>
                <a:gd name="T87" fmla="*/ 2147483647 h 165"/>
                <a:gd name="T88" fmla="*/ 2147483647 w 155"/>
                <a:gd name="T89" fmla="*/ 2147483647 h 165"/>
                <a:gd name="T90" fmla="*/ 2147483647 w 155"/>
                <a:gd name="T91" fmla="*/ 2147483647 h 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5"/>
                <a:gd name="T139" fmla="*/ 0 h 165"/>
                <a:gd name="T140" fmla="*/ 155 w 155"/>
                <a:gd name="T141" fmla="*/ 165 h 1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5" h="165">
                  <a:moveTo>
                    <a:pt x="154" y="55"/>
                  </a:moveTo>
                  <a:lnTo>
                    <a:pt x="140" y="40"/>
                  </a:lnTo>
                  <a:lnTo>
                    <a:pt x="134" y="37"/>
                  </a:lnTo>
                  <a:lnTo>
                    <a:pt x="127" y="33"/>
                  </a:lnTo>
                  <a:lnTo>
                    <a:pt x="122" y="30"/>
                  </a:lnTo>
                  <a:lnTo>
                    <a:pt x="115" y="21"/>
                  </a:lnTo>
                  <a:lnTo>
                    <a:pt x="104" y="21"/>
                  </a:lnTo>
                  <a:lnTo>
                    <a:pt x="93" y="25"/>
                  </a:lnTo>
                  <a:lnTo>
                    <a:pt x="84" y="31"/>
                  </a:lnTo>
                  <a:lnTo>
                    <a:pt x="70" y="30"/>
                  </a:lnTo>
                  <a:lnTo>
                    <a:pt x="62" y="25"/>
                  </a:lnTo>
                  <a:lnTo>
                    <a:pt x="55" y="18"/>
                  </a:lnTo>
                  <a:lnTo>
                    <a:pt x="48" y="12"/>
                  </a:lnTo>
                  <a:lnTo>
                    <a:pt x="43" y="5"/>
                  </a:lnTo>
                  <a:lnTo>
                    <a:pt x="42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3" y="15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4" y="9"/>
                  </a:lnTo>
                  <a:lnTo>
                    <a:pt x="18" y="15"/>
                  </a:lnTo>
                  <a:lnTo>
                    <a:pt x="6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1" y="43"/>
                  </a:lnTo>
                  <a:lnTo>
                    <a:pt x="4" y="48"/>
                  </a:lnTo>
                  <a:lnTo>
                    <a:pt x="4" y="55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12" y="80"/>
                  </a:lnTo>
                  <a:lnTo>
                    <a:pt x="9" y="80"/>
                  </a:lnTo>
                  <a:lnTo>
                    <a:pt x="40" y="85"/>
                  </a:lnTo>
                  <a:lnTo>
                    <a:pt x="42" y="92"/>
                  </a:lnTo>
                  <a:lnTo>
                    <a:pt x="43" y="92"/>
                  </a:lnTo>
                  <a:lnTo>
                    <a:pt x="48" y="96"/>
                  </a:lnTo>
                  <a:lnTo>
                    <a:pt x="53" y="92"/>
                  </a:lnTo>
                  <a:lnTo>
                    <a:pt x="59" y="89"/>
                  </a:lnTo>
                  <a:lnTo>
                    <a:pt x="60" y="98"/>
                  </a:lnTo>
                  <a:lnTo>
                    <a:pt x="53" y="102"/>
                  </a:lnTo>
                  <a:lnTo>
                    <a:pt x="52" y="109"/>
                  </a:lnTo>
                  <a:lnTo>
                    <a:pt x="52" y="115"/>
                  </a:lnTo>
                  <a:lnTo>
                    <a:pt x="55" y="124"/>
                  </a:lnTo>
                  <a:lnTo>
                    <a:pt x="60" y="126"/>
                  </a:lnTo>
                  <a:lnTo>
                    <a:pt x="53" y="133"/>
                  </a:lnTo>
                  <a:lnTo>
                    <a:pt x="55" y="133"/>
                  </a:lnTo>
                  <a:lnTo>
                    <a:pt x="59" y="146"/>
                  </a:lnTo>
                  <a:lnTo>
                    <a:pt x="60" y="157"/>
                  </a:lnTo>
                  <a:lnTo>
                    <a:pt x="70" y="159"/>
                  </a:lnTo>
                  <a:lnTo>
                    <a:pt x="85" y="164"/>
                  </a:lnTo>
                  <a:lnTo>
                    <a:pt x="101" y="146"/>
                  </a:lnTo>
                  <a:lnTo>
                    <a:pt x="109" y="141"/>
                  </a:lnTo>
                  <a:lnTo>
                    <a:pt x="109" y="133"/>
                  </a:lnTo>
                  <a:lnTo>
                    <a:pt x="101" y="135"/>
                  </a:lnTo>
                  <a:lnTo>
                    <a:pt x="99" y="133"/>
                  </a:lnTo>
                  <a:lnTo>
                    <a:pt x="99" y="129"/>
                  </a:lnTo>
                  <a:lnTo>
                    <a:pt x="96" y="122"/>
                  </a:lnTo>
                  <a:lnTo>
                    <a:pt x="93" y="118"/>
                  </a:lnTo>
                  <a:lnTo>
                    <a:pt x="90" y="118"/>
                  </a:lnTo>
                  <a:lnTo>
                    <a:pt x="90" y="113"/>
                  </a:lnTo>
                  <a:lnTo>
                    <a:pt x="92" y="113"/>
                  </a:lnTo>
                  <a:lnTo>
                    <a:pt x="95" y="115"/>
                  </a:lnTo>
                  <a:lnTo>
                    <a:pt x="99" y="117"/>
                  </a:lnTo>
                  <a:lnTo>
                    <a:pt x="101" y="118"/>
                  </a:lnTo>
                  <a:lnTo>
                    <a:pt x="101" y="117"/>
                  </a:lnTo>
                  <a:lnTo>
                    <a:pt x="110" y="118"/>
                  </a:lnTo>
                  <a:lnTo>
                    <a:pt x="113" y="124"/>
                  </a:lnTo>
                  <a:lnTo>
                    <a:pt x="125" y="124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35" y="115"/>
                  </a:lnTo>
                  <a:lnTo>
                    <a:pt x="142" y="117"/>
                  </a:lnTo>
                  <a:lnTo>
                    <a:pt x="143" y="111"/>
                  </a:lnTo>
                  <a:lnTo>
                    <a:pt x="137" y="95"/>
                  </a:lnTo>
                  <a:lnTo>
                    <a:pt x="138" y="96"/>
                  </a:lnTo>
                  <a:lnTo>
                    <a:pt x="135" y="85"/>
                  </a:lnTo>
                  <a:lnTo>
                    <a:pt x="137" y="74"/>
                  </a:lnTo>
                  <a:lnTo>
                    <a:pt x="143" y="71"/>
                  </a:lnTo>
                  <a:lnTo>
                    <a:pt x="143" y="61"/>
                  </a:lnTo>
                  <a:lnTo>
                    <a:pt x="152" y="58"/>
                  </a:lnTo>
                  <a:lnTo>
                    <a:pt x="154" y="5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786014" y="4154138"/>
              <a:ext cx="72129" cy="136451"/>
            </a:xfrm>
            <a:custGeom>
              <a:avLst/>
              <a:gdLst>
                <a:gd name="T0" fmla="*/ 2147483647 w 45"/>
                <a:gd name="T1" fmla="*/ 2147483647 h 84"/>
                <a:gd name="T2" fmla="*/ 2147483647 w 45"/>
                <a:gd name="T3" fmla="*/ 2147483647 h 84"/>
                <a:gd name="T4" fmla="*/ 2147483647 w 45"/>
                <a:gd name="T5" fmla="*/ 0 h 84"/>
                <a:gd name="T6" fmla="*/ 2147483647 w 45"/>
                <a:gd name="T7" fmla="*/ 2147483647 h 84"/>
                <a:gd name="T8" fmla="*/ 2147483647 w 45"/>
                <a:gd name="T9" fmla="*/ 2147483647 h 84"/>
                <a:gd name="T10" fmla="*/ 2147483647 w 45"/>
                <a:gd name="T11" fmla="*/ 2147483647 h 84"/>
                <a:gd name="T12" fmla="*/ 2147483647 w 45"/>
                <a:gd name="T13" fmla="*/ 2147483647 h 84"/>
                <a:gd name="T14" fmla="*/ 0 w 45"/>
                <a:gd name="T15" fmla="*/ 2147483647 h 84"/>
                <a:gd name="T16" fmla="*/ 2147483647 w 45"/>
                <a:gd name="T17" fmla="*/ 2147483647 h 84"/>
                <a:gd name="T18" fmla="*/ 2147483647 w 45"/>
                <a:gd name="T19" fmla="*/ 2147483647 h 84"/>
                <a:gd name="T20" fmla="*/ 2147483647 w 45"/>
                <a:gd name="T21" fmla="*/ 2147483647 h 84"/>
                <a:gd name="T22" fmla="*/ 2147483647 w 45"/>
                <a:gd name="T23" fmla="*/ 2147483647 h 84"/>
                <a:gd name="T24" fmla="*/ 2147483647 w 45"/>
                <a:gd name="T25" fmla="*/ 2147483647 h 84"/>
                <a:gd name="T26" fmla="*/ 2147483647 w 45"/>
                <a:gd name="T27" fmla="*/ 2147483647 h 84"/>
                <a:gd name="T28" fmla="*/ 2147483647 w 45"/>
                <a:gd name="T29" fmla="*/ 2147483647 h 84"/>
                <a:gd name="T30" fmla="*/ 2147483647 w 45"/>
                <a:gd name="T31" fmla="*/ 2147483647 h 84"/>
                <a:gd name="T32" fmla="*/ 2147483647 w 45"/>
                <a:gd name="T33" fmla="*/ 2147483647 h 84"/>
                <a:gd name="T34" fmla="*/ 2147483647 w 45"/>
                <a:gd name="T35" fmla="*/ 2147483647 h 84"/>
                <a:gd name="T36" fmla="*/ 2147483647 w 45"/>
                <a:gd name="T37" fmla="*/ 2147483647 h 84"/>
                <a:gd name="T38" fmla="*/ 2147483647 w 45"/>
                <a:gd name="T39" fmla="*/ 2147483647 h 84"/>
                <a:gd name="T40" fmla="*/ 2147483647 w 45"/>
                <a:gd name="T41" fmla="*/ 2147483647 h 84"/>
                <a:gd name="T42" fmla="*/ 2147483647 w 45"/>
                <a:gd name="T43" fmla="*/ 2147483647 h 84"/>
                <a:gd name="T44" fmla="*/ 2147483647 w 45"/>
                <a:gd name="T45" fmla="*/ 2147483647 h 84"/>
                <a:gd name="T46" fmla="*/ 2147483647 w 45"/>
                <a:gd name="T47" fmla="*/ 2147483647 h 84"/>
                <a:gd name="T48" fmla="*/ 2147483647 w 45"/>
                <a:gd name="T49" fmla="*/ 2147483647 h 84"/>
                <a:gd name="T50" fmla="*/ 2147483647 w 45"/>
                <a:gd name="T51" fmla="*/ 2147483647 h 84"/>
                <a:gd name="T52" fmla="*/ 2147483647 w 45"/>
                <a:gd name="T53" fmla="*/ 2147483647 h 84"/>
                <a:gd name="T54" fmla="*/ 2147483647 w 45"/>
                <a:gd name="T55" fmla="*/ 2147483647 h 84"/>
                <a:gd name="T56" fmla="*/ 2147483647 w 45"/>
                <a:gd name="T57" fmla="*/ 2147483647 h 84"/>
                <a:gd name="T58" fmla="*/ 2147483647 w 45"/>
                <a:gd name="T59" fmla="*/ 2147483647 h 84"/>
                <a:gd name="T60" fmla="*/ 2147483647 w 45"/>
                <a:gd name="T61" fmla="*/ 2147483647 h 84"/>
                <a:gd name="T62" fmla="*/ 2147483647 w 45"/>
                <a:gd name="T63" fmla="*/ 2147483647 h 84"/>
                <a:gd name="T64" fmla="*/ 2147483647 w 45"/>
                <a:gd name="T65" fmla="*/ 2147483647 h 84"/>
                <a:gd name="T66" fmla="*/ 2147483647 w 45"/>
                <a:gd name="T67" fmla="*/ 2147483647 h 84"/>
                <a:gd name="T68" fmla="*/ 2147483647 w 45"/>
                <a:gd name="T69" fmla="*/ 2147483647 h 84"/>
                <a:gd name="T70" fmla="*/ 2147483647 w 45"/>
                <a:gd name="T71" fmla="*/ 2147483647 h 84"/>
                <a:gd name="T72" fmla="*/ 2147483647 w 45"/>
                <a:gd name="T73" fmla="*/ 2147483647 h 84"/>
                <a:gd name="T74" fmla="*/ 2147483647 w 45"/>
                <a:gd name="T75" fmla="*/ 2147483647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5"/>
                <a:gd name="T115" fmla="*/ 0 h 84"/>
                <a:gd name="T116" fmla="*/ 45 w 45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5" h="84">
                  <a:moveTo>
                    <a:pt x="44" y="27"/>
                  </a:moveTo>
                  <a:lnTo>
                    <a:pt x="31" y="13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8" y="6"/>
                  </a:lnTo>
                  <a:lnTo>
                    <a:pt x="8" y="16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6" y="61"/>
                  </a:lnTo>
                  <a:lnTo>
                    <a:pt x="15" y="68"/>
                  </a:lnTo>
                  <a:lnTo>
                    <a:pt x="13" y="80"/>
                  </a:lnTo>
                  <a:lnTo>
                    <a:pt x="16" y="83"/>
                  </a:lnTo>
                  <a:lnTo>
                    <a:pt x="15" y="83"/>
                  </a:lnTo>
                  <a:lnTo>
                    <a:pt x="19" y="81"/>
                  </a:lnTo>
                  <a:lnTo>
                    <a:pt x="21" y="81"/>
                  </a:lnTo>
                  <a:lnTo>
                    <a:pt x="30" y="77"/>
                  </a:lnTo>
                  <a:lnTo>
                    <a:pt x="33" y="77"/>
                  </a:lnTo>
                  <a:lnTo>
                    <a:pt x="39" y="80"/>
                  </a:lnTo>
                  <a:lnTo>
                    <a:pt x="35" y="72"/>
                  </a:lnTo>
                  <a:lnTo>
                    <a:pt x="34" y="71"/>
                  </a:lnTo>
                  <a:lnTo>
                    <a:pt x="33" y="61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27" y="53"/>
                  </a:lnTo>
                  <a:lnTo>
                    <a:pt x="26" y="49"/>
                  </a:lnTo>
                  <a:lnTo>
                    <a:pt x="26" y="43"/>
                  </a:lnTo>
                  <a:lnTo>
                    <a:pt x="30" y="40"/>
                  </a:lnTo>
                  <a:lnTo>
                    <a:pt x="30" y="37"/>
                  </a:lnTo>
                  <a:lnTo>
                    <a:pt x="33" y="40"/>
                  </a:lnTo>
                  <a:lnTo>
                    <a:pt x="37" y="40"/>
                  </a:lnTo>
                  <a:lnTo>
                    <a:pt x="37" y="37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830851" y="4200922"/>
              <a:ext cx="64333" cy="85769"/>
            </a:xfrm>
            <a:custGeom>
              <a:avLst/>
              <a:gdLst>
                <a:gd name="T0" fmla="*/ 2147483647 w 38"/>
                <a:gd name="T1" fmla="*/ 0 h 53"/>
                <a:gd name="T2" fmla="*/ 2147483647 w 38"/>
                <a:gd name="T3" fmla="*/ 2147483647 h 53"/>
                <a:gd name="T4" fmla="*/ 2147483647 w 38"/>
                <a:gd name="T5" fmla="*/ 2147483647 h 53"/>
                <a:gd name="T6" fmla="*/ 2147483647 w 38"/>
                <a:gd name="T7" fmla="*/ 2147483647 h 53"/>
                <a:gd name="T8" fmla="*/ 2147483647 w 38"/>
                <a:gd name="T9" fmla="*/ 2147483647 h 53"/>
                <a:gd name="T10" fmla="*/ 2147483647 w 38"/>
                <a:gd name="T11" fmla="*/ 2147483647 h 53"/>
                <a:gd name="T12" fmla="*/ 2147483647 w 38"/>
                <a:gd name="T13" fmla="*/ 2147483647 h 53"/>
                <a:gd name="T14" fmla="*/ 2147483647 w 38"/>
                <a:gd name="T15" fmla="*/ 2147483647 h 53"/>
                <a:gd name="T16" fmla="*/ 2147483647 w 38"/>
                <a:gd name="T17" fmla="*/ 2147483647 h 53"/>
                <a:gd name="T18" fmla="*/ 2147483647 w 38"/>
                <a:gd name="T19" fmla="*/ 2147483647 h 53"/>
                <a:gd name="T20" fmla="*/ 2147483647 w 38"/>
                <a:gd name="T21" fmla="*/ 2147483647 h 53"/>
                <a:gd name="T22" fmla="*/ 2147483647 w 38"/>
                <a:gd name="T23" fmla="*/ 2147483647 h 53"/>
                <a:gd name="T24" fmla="*/ 2147483647 w 38"/>
                <a:gd name="T25" fmla="*/ 2147483647 h 53"/>
                <a:gd name="T26" fmla="*/ 2147483647 w 38"/>
                <a:gd name="T27" fmla="*/ 2147483647 h 53"/>
                <a:gd name="T28" fmla="*/ 2147483647 w 38"/>
                <a:gd name="T29" fmla="*/ 2147483647 h 53"/>
                <a:gd name="T30" fmla="*/ 2147483647 w 38"/>
                <a:gd name="T31" fmla="*/ 2147483647 h 53"/>
                <a:gd name="T32" fmla="*/ 2147483647 w 38"/>
                <a:gd name="T33" fmla="*/ 2147483647 h 53"/>
                <a:gd name="T34" fmla="*/ 2147483647 w 38"/>
                <a:gd name="T35" fmla="*/ 2147483647 h 53"/>
                <a:gd name="T36" fmla="*/ 2147483647 w 38"/>
                <a:gd name="T37" fmla="*/ 2147483647 h 53"/>
                <a:gd name="T38" fmla="*/ 2147483647 w 38"/>
                <a:gd name="T39" fmla="*/ 2147483647 h 53"/>
                <a:gd name="T40" fmla="*/ 2147483647 w 38"/>
                <a:gd name="T41" fmla="*/ 2147483647 h 53"/>
                <a:gd name="T42" fmla="*/ 2147483647 w 38"/>
                <a:gd name="T43" fmla="*/ 2147483647 h 53"/>
                <a:gd name="T44" fmla="*/ 2147483647 w 38"/>
                <a:gd name="T45" fmla="*/ 2147483647 h 53"/>
                <a:gd name="T46" fmla="*/ 2147483647 w 38"/>
                <a:gd name="T47" fmla="*/ 2147483647 h 53"/>
                <a:gd name="T48" fmla="*/ 2147483647 w 38"/>
                <a:gd name="T49" fmla="*/ 2147483647 h 53"/>
                <a:gd name="T50" fmla="*/ 2147483647 w 38"/>
                <a:gd name="T51" fmla="*/ 2147483647 h 53"/>
                <a:gd name="T52" fmla="*/ 2147483647 w 38"/>
                <a:gd name="T53" fmla="*/ 2147483647 h 53"/>
                <a:gd name="T54" fmla="*/ 0 w 38"/>
                <a:gd name="T55" fmla="*/ 2147483647 h 53"/>
                <a:gd name="T56" fmla="*/ 0 w 38"/>
                <a:gd name="T57" fmla="*/ 2147483647 h 53"/>
                <a:gd name="T58" fmla="*/ 2147483647 w 38"/>
                <a:gd name="T59" fmla="*/ 2147483647 h 53"/>
                <a:gd name="T60" fmla="*/ 2147483647 w 38"/>
                <a:gd name="T61" fmla="*/ 2147483647 h 53"/>
                <a:gd name="T62" fmla="*/ 2147483647 w 38"/>
                <a:gd name="T63" fmla="*/ 2147483647 h 53"/>
                <a:gd name="T64" fmla="*/ 2147483647 w 38"/>
                <a:gd name="T65" fmla="*/ 2147483647 h 53"/>
                <a:gd name="T66" fmla="*/ 2147483647 w 38"/>
                <a:gd name="T67" fmla="*/ 2147483647 h 53"/>
                <a:gd name="T68" fmla="*/ 2147483647 w 38"/>
                <a:gd name="T69" fmla="*/ 2147483647 h 53"/>
                <a:gd name="T70" fmla="*/ 2147483647 w 38"/>
                <a:gd name="T71" fmla="*/ 2147483647 h 53"/>
                <a:gd name="T72" fmla="*/ 2147483647 w 38"/>
                <a:gd name="T73" fmla="*/ 0 h 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"/>
                <a:gd name="T112" fmla="*/ 0 h 53"/>
                <a:gd name="T113" fmla="*/ 38 w 38"/>
                <a:gd name="T114" fmla="*/ 53 h 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" h="53">
                  <a:moveTo>
                    <a:pt x="17" y="0"/>
                  </a:moveTo>
                  <a:lnTo>
                    <a:pt x="37" y="9"/>
                  </a:lnTo>
                  <a:lnTo>
                    <a:pt x="37" y="6"/>
                  </a:lnTo>
                  <a:lnTo>
                    <a:pt x="37" y="12"/>
                  </a:lnTo>
                  <a:lnTo>
                    <a:pt x="36" y="18"/>
                  </a:lnTo>
                  <a:lnTo>
                    <a:pt x="31" y="22"/>
                  </a:lnTo>
                  <a:lnTo>
                    <a:pt x="29" y="24"/>
                  </a:lnTo>
                  <a:lnTo>
                    <a:pt x="36" y="31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4" y="43"/>
                  </a:lnTo>
                  <a:lnTo>
                    <a:pt x="32" y="47"/>
                  </a:lnTo>
                  <a:lnTo>
                    <a:pt x="28" y="47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23" y="47"/>
                  </a:lnTo>
                  <a:lnTo>
                    <a:pt x="17" y="47"/>
                  </a:lnTo>
                  <a:lnTo>
                    <a:pt x="17" y="45"/>
                  </a:lnTo>
                  <a:lnTo>
                    <a:pt x="15" y="48"/>
                  </a:lnTo>
                  <a:lnTo>
                    <a:pt x="17" y="52"/>
                  </a:lnTo>
                  <a:lnTo>
                    <a:pt x="12" y="50"/>
                  </a:lnTo>
                  <a:lnTo>
                    <a:pt x="9" y="43"/>
                  </a:lnTo>
                  <a:lnTo>
                    <a:pt x="7" y="42"/>
                  </a:lnTo>
                  <a:lnTo>
                    <a:pt x="6" y="33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1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3" y="9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883488" y="4210668"/>
              <a:ext cx="68231" cy="68226"/>
            </a:xfrm>
            <a:custGeom>
              <a:avLst/>
              <a:gdLst>
                <a:gd name="T0" fmla="*/ 2147483647 w 40"/>
                <a:gd name="T1" fmla="*/ 2147483647 h 43"/>
                <a:gd name="T2" fmla="*/ 2147483647 w 40"/>
                <a:gd name="T3" fmla="*/ 2147483647 h 43"/>
                <a:gd name="T4" fmla="*/ 2147483647 w 40"/>
                <a:gd name="T5" fmla="*/ 2147483647 h 43"/>
                <a:gd name="T6" fmla="*/ 2147483647 w 40"/>
                <a:gd name="T7" fmla="*/ 2147483647 h 43"/>
                <a:gd name="T8" fmla="*/ 2147483647 w 40"/>
                <a:gd name="T9" fmla="*/ 0 h 43"/>
                <a:gd name="T10" fmla="*/ 2147483647 w 40"/>
                <a:gd name="T11" fmla="*/ 2147483647 h 43"/>
                <a:gd name="T12" fmla="*/ 2147483647 w 40"/>
                <a:gd name="T13" fmla="*/ 2147483647 h 43"/>
                <a:gd name="T14" fmla="*/ 2147483647 w 40"/>
                <a:gd name="T15" fmla="*/ 2147483647 h 43"/>
                <a:gd name="T16" fmla="*/ 0 w 40"/>
                <a:gd name="T17" fmla="*/ 2147483647 h 43"/>
                <a:gd name="T18" fmla="*/ 2147483647 w 40"/>
                <a:gd name="T19" fmla="*/ 2147483647 h 43"/>
                <a:gd name="T20" fmla="*/ 2147483647 w 40"/>
                <a:gd name="T21" fmla="*/ 2147483647 h 43"/>
                <a:gd name="T22" fmla="*/ 2147483647 w 40"/>
                <a:gd name="T23" fmla="*/ 2147483647 h 43"/>
                <a:gd name="T24" fmla="*/ 2147483647 w 40"/>
                <a:gd name="T25" fmla="*/ 2147483647 h 43"/>
                <a:gd name="T26" fmla="*/ 2147483647 w 40"/>
                <a:gd name="T27" fmla="*/ 2147483647 h 43"/>
                <a:gd name="T28" fmla="*/ 2147483647 w 40"/>
                <a:gd name="T29" fmla="*/ 2147483647 h 43"/>
                <a:gd name="T30" fmla="*/ 2147483647 w 40"/>
                <a:gd name="T31" fmla="*/ 2147483647 h 43"/>
                <a:gd name="T32" fmla="*/ 2147483647 w 40"/>
                <a:gd name="T33" fmla="*/ 2147483647 h 43"/>
                <a:gd name="T34" fmla="*/ 2147483647 w 40"/>
                <a:gd name="T35" fmla="*/ 2147483647 h 43"/>
                <a:gd name="T36" fmla="*/ 2147483647 w 40"/>
                <a:gd name="T37" fmla="*/ 2147483647 h 43"/>
                <a:gd name="T38" fmla="*/ 2147483647 w 40"/>
                <a:gd name="T39" fmla="*/ 2147483647 h 43"/>
                <a:gd name="T40" fmla="*/ 2147483647 w 40"/>
                <a:gd name="T41" fmla="*/ 2147483647 h 43"/>
                <a:gd name="T42" fmla="*/ 2147483647 w 40"/>
                <a:gd name="T43" fmla="*/ 2147483647 h 43"/>
                <a:gd name="T44" fmla="*/ 2147483647 w 40"/>
                <a:gd name="T45" fmla="*/ 2147483647 h 43"/>
                <a:gd name="T46" fmla="*/ 2147483647 w 40"/>
                <a:gd name="T47" fmla="*/ 2147483647 h 43"/>
                <a:gd name="T48" fmla="*/ 2147483647 w 40"/>
                <a:gd name="T49" fmla="*/ 2147483647 h 43"/>
                <a:gd name="T50" fmla="*/ 2147483647 w 40"/>
                <a:gd name="T51" fmla="*/ 2147483647 h 4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"/>
                <a:gd name="T79" fmla="*/ 0 h 43"/>
                <a:gd name="T80" fmla="*/ 40 w 40"/>
                <a:gd name="T81" fmla="*/ 43 h 4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" h="43">
                  <a:moveTo>
                    <a:pt x="39" y="19"/>
                  </a:moveTo>
                  <a:lnTo>
                    <a:pt x="33" y="15"/>
                  </a:lnTo>
                  <a:lnTo>
                    <a:pt x="27" y="10"/>
                  </a:lnTo>
                  <a:lnTo>
                    <a:pt x="8" y="3"/>
                  </a:lnTo>
                  <a:lnTo>
                    <a:pt x="8" y="0"/>
                  </a:lnTo>
                  <a:lnTo>
                    <a:pt x="8" y="6"/>
                  </a:lnTo>
                  <a:lnTo>
                    <a:pt x="7" y="12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3" y="34"/>
                  </a:lnTo>
                  <a:lnTo>
                    <a:pt x="5" y="37"/>
                  </a:lnTo>
                  <a:lnTo>
                    <a:pt x="5" y="39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10" y="39"/>
                  </a:lnTo>
                  <a:lnTo>
                    <a:pt x="15" y="39"/>
                  </a:lnTo>
                  <a:lnTo>
                    <a:pt x="19" y="41"/>
                  </a:lnTo>
                  <a:lnTo>
                    <a:pt x="21" y="42"/>
                  </a:lnTo>
                  <a:lnTo>
                    <a:pt x="23" y="41"/>
                  </a:lnTo>
                  <a:lnTo>
                    <a:pt x="25" y="39"/>
                  </a:lnTo>
                  <a:lnTo>
                    <a:pt x="28" y="32"/>
                  </a:lnTo>
                  <a:lnTo>
                    <a:pt x="34" y="25"/>
                  </a:lnTo>
                  <a:lnTo>
                    <a:pt x="34" y="24"/>
                  </a:lnTo>
                  <a:lnTo>
                    <a:pt x="39" y="1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448755" y="4056674"/>
              <a:ext cx="210543" cy="387911"/>
            </a:xfrm>
            <a:custGeom>
              <a:avLst/>
              <a:gdLst>
                <a:gd name="T0" fmla="*/ 2147483647 w 129"/>
                <a:gd name="T1" fmla="*/ 2147483647 h 238"/>
                <a:gd name="T2" fmla="*/ 2147483647 w 129"/>
                <a:gd name="T3" fmla="*/ 2147483647 h 238"/>
                <a:gd name="T4" fmla="*/ 2147483647 w 129"/>
                <a:gd name="T5" fmla="*/ 2147483647 h 238"/>
                <a:gd name="T6" fmla="*/ 2147483647 w 129"/>
                <a:gd name="T7" fmla="*/ 2147483647 h 238"/>
                <a:gd name="T8" fmla="*/ 2147483647 w 129"/>
                <a:gd name="T9" fmla="*/ 2147483647 h 238"/>
                <a:gd name="T10" fmla="*/ 2147483647 w 129"/>
                <a:gd name="T11" fmla="*/ 2147483647 h 238"/>
                <a:gd name="T12" fmla="*/ 2147483647 w 129"/>
                <a:gd name="T13" fmla="*/ 2147483647 h 238"/>
                <a:gd name="T14" fmla="*/ 2147483647 w 129"/>
                <a:gd name="T15" fmla="*/ 2147483647 h 238"/>
                <a:gd name="T16" fmla="*/ 2147483647 w 129"/>
                <a:gd name="T17" fmla="*/ 2147483647 h 238"/>
                <a:gd name="T18" fmla="*/ 2147483647 w 129"/>
                <a:gd name="T19" fmla="*/ 2147483647 h 238"/>
                <a:gd name="T20" fmla="*/ 2147483647 w 129"/>
                <a:gd name="T21" fmla="*/ 2147483647 h 238"/>
                <a:gd name="T22" fmla="*/ 0 w 129"/>
                <a:gd name="T23" fmla="*/ 2147483647 h 238"/>
                <a:gd name="T24" fmla="*/ 2147483647 w 129"/>
                <a:gd name="T25" fmla="*/ 2147483647 h 238"/>
                <a:gd name="T26" fmla="*/ 2147483647 w 129"/>
                <a:gd name="T27" fmla="*/ 2147483647 h 238"/>
                <a:gd name="T28" fmla="*/ 2147483647 w 129"/>
                <a:gd name="T29" fmla="*/ 2147483647 h 238"/>
                <a:gd name="T30" fmla="*/ 2147483647 w 129"/>
                <a:gd name="T31" fmla="*/ 2147483647 h 238"/>
                <a:gd name="T32" fmla="*/ 2147483647 w 129"/>
                <a:gd name="T33" fmla="*/ 2147483647 h 238"/>
                <a:gd name="T34" fmla="*/ 2147483647 w 129"/>
                <a:gd name="T35" fmla="*/ 2147483647 h 238"/>
                <a:gd name="T36" fmla="*/ 2147483647 w 129"/>
                <a:gd name="T37" fmla="*/ 2147483647 h 238"/>
                <a:gd name="T38" fmla="*/ 2147483647 w 129"/>
                <a:gd name="T39" fmla="*/ 2147483647 h 238"/>
                <a:gd name="T40" fmla="*/ 2147483647 w 129"/>
                <a:gd name="T41" fmla="*/ 2147483647 h 238"/>
                <a:gd name="T42" fmla="*/ 2147483647 w 129"/>
                <a:gd name="T43" fmla="*/ 0 h 238"/>
                <a:gd name="T44" fmla="*/ 2147483647 w 129"/>
                <a:gd name="T45" fmla="*/ 2147483647 h 238"/>
                <a:gd name="T46" fmla="*/ 2147483647 w 129"/>
                <a:gd name="T47" fmla="*/ 2147483647 h 238"/>
                <a:gd name="T48" fmla="*/ 2147483647 w 129"/>
                <a:gd name="T49" fmla="*/ 2147483647 h 238"/>
                <a:gd name="T50" fmla="*/ 2147483647 w 129"/>
                <a:gd name="T51" fmla="*/ 2147483647 h 238"/>
                <a:gd name="T52" fmla="*/ 2147483647 w 129"/>
                <a:gd name="T53" fmla="*/ 2147483647 h 238"/>
                <a:gd name="T54" fmla="*/ 2147483647 w 129"/>
                <a:gd name="T55" fmla="*/ 2147483647 h 238"/>
                <a:gd name="T56" fmla="*/ 2147483647 w 129"/>
                <a:gd name="T57" fmla="*/ 2147483647 h 238"/>
                <a:gd name="T58" fmla="*/ 2147483647 w 129"/>
                <a:gd name="T59" fmla="*/ 2147483647 h 238"/>
                <a:gd name="T60" fmla="*/ 2147483647 w 129"/>
                <a:gd name="T61" fmla="*/ 2147483647 h 238"/>
                <a:gd name="T62" fmla="*/ 2147483647 w 129"/>
                <a:gd name="T63" fmla="*/ 2147483647 h 238"/>
                <a:gd name="T64" fmla="*/ 2147483647 w 129"/>
                <a:gd name="T65" fmla="*/ 2147483647 h 238"/>
                <a:gd name="T66" fmla="*/ 2147483647 w 129"/>
                <a:gd name="T67" fmla="*/ 2147483647 h 238"/>
                <a:gd name="T68" fmla="*/ 2147483647 w 129"/>
                <a:gd name="T69" fmla="*/ 2147483647 h 238"/>
                <a:gd name="T70" fmla="*/ 2147483647 w 129"/>
                <a:gd name="T71" fmla="*/ 2147483647 h 238"/>
                <a:gd name="T72" fmla="*/ 2147483647 w 129"/>
                <a:gd name="T73" fmla="*/ 2147483647 h 238"/>
                <a:gd name="T74" fmla="*/ 2147483647 w 129"/>
                <a:gd name="T75" fmla="*/ 2147483647 h 238"/>
                <a:gd name="T76" fmla="*/ 2147483647 w 129"/>
                <a:gd name="T77" fmla="*/ 2147483647 h 238"/>
                <a:gd name="T78" fmla="*/ 2147483647 w 129"/>
                <a:gd name="T79" fmla="*/ 2147483647 h 238"/>
                <a:gd name="T80" fmla="*/ 2147483647 w 129"/>
                <a:gd name="T81" fmla="*/ 2147483647 h 238"/>
                <a:gd name="T82" fmla="*/ 2147483647 w 129"/>
                <a:gd name="T83" fmla="*/ 2147483647 h 238"/>
                <a:gd name="T84" fmla="*/ 2147483647 w 129"/>
                <a:gd name="T85" fmla="*/ 2147483647 h 238"/>
                <a:gd name="T86" fmla="*/ 2147483647 w 129"/>
                <a:gd name="T87" fmla="*/ 2147483647 h 238"/>
                <a:gd name="T88" fmla="*/ 2147483647 w 129"/>
                <a:gd name="T89" fmla="*/ 2147483647 h 238"/>
                <a:gd name="T90" fmla="*/ 2147483647 w 129"/>
                <a:gd name="T91" fmla="*/ 2147483647 h 23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9"/>
                <a:gd name="T139" fmla="*/ 0 h 238"/>
                <a:gd name="T140" fmla="*/ 129 w 129"/>
                <a:gd name="T141" fmla="*/ 238 h 23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9" h="238">
                  <a:moveTo>
                    <a:pt x="108" y="188"/>
                  </a:moveTo>
                  <a:lnTo>
                    <a:pt x="111" y="197"/>
                  </a:lnTo>
                  <a:lnTo>
                    <a:pt x="110" y="206"/>
                  </a:lnTo>
                  <a:lnTo>
                    <a:pt x="108" y="206"/>
                  </a:lnTo>
                  <a:lnTo>
                    <a:pt x="103" y="234"/>
                  </a:lnTo>
                  <a:lnTo>
                    <a:pt x="103" y="237"/>
                  </a:lnTo>
                  <a:lnTo>
                    <a:pt x="100" y="233"/>
                  </a:lnTo>
                  <a:lnTo>
                    <a:pt x="97" y="234"/>
                  </a:lnTo>
                  <a:lnTo>
                    <a:pt x="102" y="221"/>
                  </a:lnTo>
                  <a:lnTo>
                    <a:pt x="103" y="221"/>
                  </a:lnTo>
                  <a:lnTo>
                    <a:pt x="97" y="214"/>
                  </a:lnTo>
                  <a:lnTo>
                    <a:pt x="93" y="214"/>
                  </a:lnTo>
                  <a:lnTo>
                    <a:pt x="83" y="212"/>
                  </a:lnTo>
                  <a:lnTo>
                    <a:pt x="77" y="212"/>
                  </a:lnTo>
                  <a:lnTo>
                    <a:pt x="72" y="208"/>
                  </a:lnTo>
                  <a:lnTo>
                    <a:pt x="68" y="206"/>
                  </a:lnTo>
                  <a:lnTo>
                    <a:pt x="69" y="200"/>
                  </a:lnTo>
                  <a:lnTo>
                    <a:pt x="61" y="190"/>
                  </a:lnTo>
                  <a:lnTo>
                    <a:pt x="45" y="184"/>
                  </a:lnTo>
                  <a:lnTo>
                    <a:pt x="33" y="179"/>
                  </a:lnTo>
                  <a:lnTo>
                    <a:pt x="23" y="168"/>
                  </a:lnTo>
                  <a:lnTo>
                    <a:pt x="21" y="168"/>
                  </a:lnTo>
                  <a:lnTo>
                    <a:pt x="13" y="166"/>
                  </a:lnTo>
                  <a:lnTo>
                    <a:pt x="0" y="162"/>
                  </a:lnTo>
                  <a:lnTo>
                    <a:pt x="3" y="156"/>
                  </a:lnTo>
                  <a:lnTo>
                    <a:pt x="8" y="150"/>
                  </a:lnTo>
                  <a:lnTo>
                    <a:pt x="12" y="140"/>
                  </a:lnTo>
                  <a:lnTo>
                    <a:pt x="16" y="126"/>
                  </a:lnTo>
                  <a:lnTo>
                    <a:pt x="16" y="71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5" y="57"/>
                  </a:lnTo>
                  <a:lnTo>
                    <a:pt x="16" y="52"/>
                  </a:lnTo>
                  <a:lnTo>
                    <a:pt x="28" y="47"/>
                  </a:lnTo>
                  <a:lnTo>
                    <a:pt x="39" y="33"/>
                  </a:lnTo>
                  <a:lnTo>
                    <a:pt x="44" y="24"/>
                  </a:lnTo>
                  <a:lnTo>
                    <a:pt x="58" y="21"/>
                  </a:lnTo>
                  <a:lnTo>
                    <a:pt x="64" y="14"/>
                  </a:lnTo>
                  <a:lnTo>
                    <a:pt x="73" y="8"/>
                  </a:lnTo>
                  <a:lnTo>
                    <a:pt x="80" y="6"/>
                  </a:lnTo>
                  <a:lnTo>
                    <a:pt x="83" y="6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97" y="6"/>
                  </a:lnTo>
                  <a:lnTo>
                    <a:pt x="92" y="9"/>
                  </a:lnTo>
                  <a:lnTo>
                    <a:pt x="86" y="18"/>
                  </a:lnTo>
                  <a:lnTo>
                    <a:pt x="75" y="24"/>
                  </a:lnTo>
                  <a:lnTo>
                    <a:pt x="69" y="30"/>
                  </a:lnTo>
                  <a:lnTo>
                    <a:pt x="68" y="37"/>
                  </a:lnTo>
                  <a:lnTo>
                    <a:pt x="69" y="47"/>
                  </a:lnTo>
                  <a:lnTo>
                    <a:pt x="73" y="51"/>
                  </a:lnTo>
                  <a:lnTo>
                    <a:pt x="73" y="58"/>
                  </a:lnTo>
                  <a:lnTo>
                    <a:pt x="69" y="68"/>
                  </a:lnTo>
                  <a:lnTo>
                    <a:pt x="69" y="75"/>
                  </a:lnTo>
                  <a:lnTo>
                    <a:pt x="73" y="81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108" y="89"/>
                  </a:lnTo>
                  <a:lnTo>
                    <a:pt x="110" y="96"/>
                  </a:lnTo>
                  <a:lnTo>
                    <a:pt x="111" y="96"/>
                  </a:lnTo>
                  <a:lnTo>
                    <a:pt x="116" y="100"/>
                  </a:lnTo>
                  <a:lnTo>
                    <a:pt x="121" y="96"/>
                  </a:lnTo>
                  <a:lnTo>
                    <a:pt x="127" y="93"/>
                  </a:lnTo>
                  <a:lnTo>
                    <a:pt x="128" y="102"/>
                  </a:lnTo>
                  <a:lnTo>
                    <a:pt x="121" y="106"/>
                  </a:lnTo>
                  <a:lnTo>
                    <a:pt x="120" y="113"/>
                  </a:lnTo>
                  <a:lnTo>
                    <a:pt x="120" y="119"/>
                  </a:lnTo>
                  <a:lnTo>
                    <a:pt x="123" y="128"/>
                  </a:lnTo>
                  <a:lnTo>
                    <a:pt x="128" y="130"/>
                  </a:lnTo>
                  <a:lnTo>
                    <a:pt x="121" y="137"/>
                  </a:lnTo>
                  <a:lnTo>
                    <a:pt x="123" y="137"/>
                  </a:lnTo>
                  <a:lnTo>
                    <a:pt x="127" y="150"/>
                  </a:lnTo>
                  <a:lnTo>
                    <a:pt x="128" y="162"/>
                  </a:lnTo>
                  <a:lnTo>
                    <a:pt x="125" y="162"/>
                  </a:lnTo>
                  <a:lnTo>
                    <a:pt x="127" y="162"/>
                  </a:lnTo>
                  <a:lnTo>
                    <a:pt x="127" y="158"/>
                  </a:lnTo>
                  <a:lnTo>
                    <a:pt x="123" y="152"/>
                  </a:lnTo>
                  <a:lnTo>
                    <a:pt x="103" y="156"/>
                  </a:lnTo>
                  <a:lnTo>
                    <a:pt x="103" y="162"/>
                  </a:lnTo>
                  <a:lnTo>
                    <a:pt x="108" y="162"/>
                  </a:lnTo>
                  <a:lnTo>
                    <a:pt x="111" y="171"/>
                  </a:lnTo>
                  <a:lnTo>
                    <a:pt x="111" y="173"/>
                  </a:lnTo>
                  <a:lnTo>
                    <a:pt x="106" y="169"/>
                  </a:lnTo>
                  <a:lnTo>
                    <a:pt x="105" y="171"/>
                  </a:lnTo>
                  <a:lnTo>
                    <a:pt x="103" y="171"/>
                  </a:lnTo>
                  <a:lnTo>
                    <a:pt x="103" y="180"/>
                  </a:lnTo>
                  <a:lnTo>
                    <a:pt x="105" y="180"/>
                  </a:lnTo>
                  <a:lnTo>
                    <a:pt x="106" y="184"/>
                  </a:lnTo>
                  <a:lnTo>
                    <a:pt x="108" y="18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390272" y="4325677"/>
              <a:ext cx="109170" cy="136451"/>
            </a:xfrm>
            <a:custGeom>
              <a:avLst/>
              <a:gdLst>
                <a:gd name="T0" fmla="*/ 2147483647 w 68"/>
                <a:gd name="T1" fmla="*/ 2147483647 h 83"/>
                <a:gd name="T2" fmla="*/ 2147483647 w 68"/>
                <a:gd name="T3" fmla="*/ 2147483647 h 83"/>
                <a:gd name="T4" fmla="*/ 2147483647 w 68"/>
                <a:gd name="T5" fmla="*/ 2147483647 h 83"/>
                <a:gd name="T6" fmla="*/ 2147483647 w 68"/>
                <a:gd name="T7" fmla="*/ 2147483647 h 83"/>
                <a:gd name="T8" fmla="*/ 0 w 68"/>
                <a:gd name="T9" fmla="*/ 2147483647 h 83"/>
                <a:gd name="T10" fmla="*/ 2147483647 w 68"/>
                <a:gd name="T11" fmla="*/ 2147483647 h 83"/>
                <a:gd name="T12" fmla="*/ 2147483647 w 68"/>
                <a:gd name="T13" fmla="*/ 2147483647 h 83"/>
                <a:gd name="T14" fmla="*/ 2147483647 w 68"/>
                <a:gd name="T15" fmla="*/ 2147483647 h 83"/>
                <a:gd name="T16" fmla="*/ 2147483647 w 68"/>
                <a:gd name="T17" fmla="*/ 2147483647 h 83"/>
                <a:gd name="T18" fmla="*/ 2147483647 w 68"/>
                <a:gd name="T19" fmla="*/ 2147483647 h 83"/>
                <a:gd name="T20" fmla="*/ 2147483647 w 68"/>
                <a:gd name="T21" fmla="*/ 2147483647 h 83"/>
                <a:gd name="T22" fmla="*/ 2147483647 w 68"/>
                <a:gd name="T23" fmla="*/ 2147483647 h 83"/>
                <a:gd name="T24" fmla="*/ 2147483647 w 68"/>
                <a:gd name="T25" fmla="*/ 2147483647 h 83"/>
                <a:gd name="T26" fmla="*/ 2147483647 w 68"/>
                <a:gd name="T27" fmla="*/ 2147483647 h 83"/>
                <a:gd name="T28" fmla="*/ 2147483647 w 68"/>
                <a:gd name="T29" fmla="*/ 2147483647 h 83"/>
                <a:gd name="T30" fmla="*/ 2147483647 w 68"/>
                <a:gd name="T31" fmla="*/ 0 h 83"/>
                <a:gd name="T32" fmla="*/ 2147483647 w 68"/>
                <a:gd name="T33" fmla="*/ 2147483647 h 83"/>
                <a:gd name="T34" fmla="*/ 2147483647 w 68"/>
                <a:gd name="T35" fmla="*/ 2147483647 h 83"/>
                <a:gd name="T36" fmla="*/ 2147483647 w 68"/>
                <a:gd name="T37" fmla="*/ 2147483647 h 83"/>
                <a:gd name="T38" fmla="*/ 2147483647 w 68"/>
                <a:gd name="T39" fmla="*/ 2147483647 h 83"/>
                <a:gd name="T40" fmla="*/ 2147483647 w 68"/>
                <a:gd name="T41" fmla="*/ 2147483647 h 83"/>
                <a:gd name="T42" fmla="*/ 2147483647 w 68"/>
                <a:gd name="T43" fmla="*/ 2147483647 h 83"/>
                <a:gd name="T44" fmla="*/ 2147483647 w 68"/>
                <a:gd name="T45" fmla="*/ 2147483647 h 83"/>
                <a:gd name="T46" fmla="*/ 2147483647 w 68"/>
                <a:gd name="T47" fmla="*/ 2147483647 h 83"/>
                <a:gd name="T48" fmla="*/ 2147483647 w 68"/>
                <a:gd name="T49" fmla="*/ 2147483647 h 83"/>
                <a:gd name="T50" fmla="*/ 2147483647 w 68"/>
                <a:gd name="T51" fmla="*/ 2147483647 h 83"/>
                <a:gd name="T52" fmla="*/ 2147483647 w 68"/>
                <a:gd name="T53" fmla="*/ 2147483647 h 83"/>
                <a:gd name="T54" fmla="*/ 2147483647 w 68"/>
                <a:gd name="T55" fmla="*/ 2147483647 h 83"/>
                <a:gd name="T56" fmla="*/ 2147483647 w 68"/>
                <a:gd name="T57" fmla="*/ 2147483647 h 83"/>
                <a:gd name="T58" fmla="*/ 2147483647 w 68"/>
                <a:gd name="T59" fmla="*/ 2147483647 h 83"/>
                <a:gd name="T60" fmla="*/ 2147483647 w 68"/>
                <a:gd name="T61" fmla="*/ 2147483647 h 83"/>
                <a:gd name="T62" fmla="*/ 2147483647 w 68"/>
                <a:gd name="T63" fmla="*/ 2147483647 h 83"/>
                <a:gd name="T64" fmla="*/ 2147483647 w 68"/>
                <a:gd name="T65" fmla="*/ 2147483647 h 83"/>
                <a:gd name="T66" fmla="*/ 2147483647 w 68"/>
                <a:gd name="T67" fmla="*/ 2147483647 h 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83"/>
                <a:gd name="T104" fmla="*/ 68 w 68"/>
                <a:gd name="T105" fmla="*/ 83 h 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83">
                  <a:moveTo>
                    <a:pt x="8" y="74"/>
                  </a:moveTo>
                  <a:lnTo>
                    <a:pt x="8" y="69"/>
                  </a:lnTo>
                  <a:lnTo>
                    <a:pt x="8" y="70"/>
                  </a:lnTo>
                  <a:lnTo>
                    <a:pt x="5" y="70"/>
                  </a:lnTo>
                  <a:lnTo>
                    <a:pt x="0" y="63"/>
                  </a:lnTo>
                  <a:lnTo>
                    <a:pt x="2" y="54"/>
                  </a:lnTo>
                  <a:lnTo>
                    <a:pt x="7" y="47"/>
                  </a:lnTo>
                  <a:lnTo>
                    <a:pt x="15" y="40"/>
                  </a:lnTo>
                  <a:lnTo>
                    <a:pt x="24" y="33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32" y="9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7" y="3"/>
                  </a:lnTo>
                  <a:lnTo>
                    <a:pt x="56" y="5"/>
                  </a:lnTo>
                  <a:lnTo>
                    <a:pt x="57" y="5"/>
                  </a:lnTo>
                  <a:lnTo>
                    <a:pt x="67" y="16"/>
                  </a:lnTo>
                  <a:lnTo>
                    <a:pt x="67" y="27"/>
                  </a:lnTo>
                  <a:lnTo>
                    <a:pt x="65" y="34"/>
                  </a:lnTo>
                  <a:lnTo>
                    <a:pt x="60" y="45"/>
                  </a:lnTo>
                  <a:lnTo>
                    <a:pt x="50" y="57"/>
                  </a:lnTo>
                  <a:lnTo>
                    <a:pt x="37" y="61"/>
                  </a:lnTo>
                  <a:lnTo>
                    <a:pt x="34" y="60"/>
                  </a:lnTo>
                  <a:lnTo>
                    <a:pt x="32" y="66"/>
                  </a:lnTo>
                  <a:lnTo>
                    <a:pt x="29" y="70"/>
                  </a:lnTo>
                  <a:lnTo>
                    <a:pt x="29" y="76"/>
                  </a:lnTo>
                  <a:lnTo>
                    <a:pt x="24" y="82"/>
                  </a:lnTo>
                  <a:lnTo>
                    <a:pt x="19" y="78"/>
                  </a:lnTo>
                  <a:lnTo>
                    <a:pt x="18" y="76"/>
                  </a:lnTo>
                  <a:lnTo>
                    <a:pt x="10" y="78"/>
                  </a:lnTo>
                  <a:lnTo>
                    <a:pt x="8" y="7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548179" y="4871483"/>
              <a:ext cx="387943" cy="1060422"/>
            </a:xfrm>
            <a:custGeom>
              <a:avLst/>
              <a:gdLst>
                <a:gd name="T0" fmla="*/ 2147483647 w 239"/>
                <a:gd name="T1" fmla="*/ 2147483647 h 648"/>
                <a:gd name="T2" fmla="*/ 2147483647 w 239"/>
                <a:gd name="T3" fmla="*/ 2147483647 h 648"/>
                <a:gd name="T4" fmla="*/ 2147483647 w 239"/>
                <a:gd name="T5" fmla="*/ 2147483647 h 648"/>
                <a:gd name="T6" fmla="*/ 2147483647 w 239"/>
                <a:gd name="T7" fmla="*/ 2147483647 h 648"/>
                <a:gd name="T8" fmla="*/ 2147483647 w 239"/>
                <a:gd name="T9" fmla="*/ 2147483647 h 648"/>
                <a:gd name="T10" fmla="*/ 2147483647 w 239"/>
                <a:gd name="T11" fmla="*/ 2147483647 h 648"/>
                <a:gd name="T12" fmla="*/ 2147483647 w 239"/>
                <a:gd name="T13" fmla="*/ 2147483647 h 648"/>
                <a:gd name="T14" fmla="*/ 2147483647 w 239"/>
                <a:gd name="T15" fmla="*/ 2147483647 h 648"/>
                <a:gd name="T16" fmla="*/ 2147483647 w 239"/>
                <a:gd name="T17" fmla="*/ 2147483647 h 648"/>
                <a:gd name="T18" fmla="*/ 2147483647 w 239"/>
                <a:gd name="T19" fmla="*/ 2147483647 h 648"/>
                <a:gd name="T20" fmla="*/ 2147483647 w 239"/>
                <a:gd name="T21" fmla="*/ 2147483647 h 648"/>
                <a:gd name="T22" fmla="*/ 2147483647 w 239"/>
                <a:gd name="T23" fmla="*/ 2147483647 h 648"/>
                <a:gd name="T24" fmla="*/ 2147483647 w 239"/>
                <a:gd name="T25" fmla="*/ 2147483647 h 648"/>
                <a:gd name="T26" fmla="*/ 2147483647 w 239"/>
                <a:gd name="T27" fmla="*/ 2147483647 h 648"/>
                <a:gd name="T28" fmla="*/ 2147483647 w 239"/>
                <a:gd name="T29" fmla="*/ 2147483647 h 648"/>
                <a:gd name="T30" fmla="*/ 2147483647 w 239"/>
                <a:gd name="T31" fmla="*/ 2147483647 h 648"/>
                <a:gd name="T32" fmla="*/ 2147483647 w 239"/>
                <a:gd name="T33" fmla="*/ 2147483647 h 648"/>
                <a:gd name="T34" fmla="*/ 2147483647 w 239"/>
                <a:gd name="T35" fmla="*/ 2147483647 h 648"/>
                <a:gd name="T36" fmla="*/ 2147483647 w 239"/>
                <a:gd name="T37" fmla="*/ 2147483647 h 648"/>
                <a:gd name="T38" fmla="*/ 2147483647 w 239"/>
                <a:gd name="T39" fmla="*/ 2147483647 h 648"/>
                <a:gd name="T40" fmla="*/ 2147483647 w 239"/>
                <a:gd name="T41" fmla="*/ 2147483647 h 648"/>
                <a:gd name="T42" fmla="*/ 2147483647 w 239"/>
                <a:gd name="T43" fmla="*/ 2147483647 h 648"/>
                <a:gd name="T44" fmla="*/ 2147483647 w 239"/>
                <a:gd name="T45" fmla="*/ 2147483647 h 648"/>
                <a:gd name="T46" fmla="*/ 2147483647 w 239"/>
                <a:gd name="T47" fmla="*/ 2147483647 h 648"/>
                <a:gd name="T48" fmla="*/ 2147483647 w 239"/>
                <a:gd name="T49" fmla="*/ 2147483647 h 648"/>
                <a:gd name="T50" fmla="*/ 2147483647 w 239"/>
                <a:gd name="T51" fmla="*/ 2147483647 h 648"/>
                <a:gd name="T52" fmla="*/ 2147483647 w 239"/>
                <a:gd name="T53" fmla="*/ 2147483647 h 648"/>
                <a:gd name="T54" fmla="*/ 2147483647 w 239"/>
                <a:gd name="T55" fmla="*/ 2147483647 h 648"/>
                <a:gd name="T56" fmla="*/ 2147483647 w 239"/>
                <a:gd name="T57" fmla="*/ 2147483647 h 648"/>
                <a:gd name="T58" fmla="*/ 2147483647 w 239"/>
                <a:gd name="T59" fmla="*/ 2147483647 h 648"/>
                <a:gd name="T60" fmla="*/ 2147483647 w 239"/>
                <a:gd name="T61" fmla="*/ 2147483647 h 648"/>
                <a:gd name="T62" fmla="*/ 2147483647 w 239"/>
                <a:gd name="T63" fmla="*/ 2147483647 h 648"/>
                <a:gd name="T64" fmla="*/ 2147483647 w 239"/>
                <a:gd name="T65" fmla="*/ 2147483647 h 648"/>
                <a:gd name="T66" fmla="*/ 2147483647 w 239"/>
                <a:gd name="T67" fmla="*/ 2147483647 h 648"/>
                <a:gd name="T68" fmla="*/ 2147483647 w 239"/>
                <a:gd name="T69" fmla="*/ 2147483647 h 648"/>
                <a:gd name="T70" fmla="*/ 2147483647 w 239"/>
                <a:gd name="T71" fmla="*/ 2147483647 h 648"/>
                <a:gd name="T72" fmla="*/ 2147483647 w 239"/>
                <a:gd name="T73" fmla="*/ 2147483647 h 648"/>
                <a:gd name="T74" fmla="*/ 2147483647 w 239"/>
                <a:gd name="T75" fmla="*/ 2147483647 h 648"/>
                <a:gd name="T76" fmla="*/ 2147483647 w 239"/>
                <a:gd name="T77" fmla="*/ 2147483647 h 648"/>
                <a:gd name="T78" fmla="*/ 2147483647 w 239"/>
                <a:gd name="T79" fmla="*/ 2147483647 h 648"/>
                <a:gd name="T80" fmla="*/ 2147483647 w 239"/>
                <a:gd name="T81" fmla="*/ 2147483647 h 648"/>
                <a:gd name="T82" fmla="*/ 2147483647 w 239"/>
                <a:gd name="T83" fmla="*/ 2147483647 h 648"/>
                <a:gd name="T84" fmla="*/ 2147483647 w 239"/>
                <a:gd name="T85" fmla="*/ 2147483647 h 648"/>
                <a:gd name="T86" fmla="*/ 2147483647 w 239"/>
                <a:gd name="T87" fmla="*/ 2147483647 h 648"/>
                <a:gd name="T88" fmla="*/ 2147483647 w 239"/>
                <a:gd name="T89" fmla="*/ 2147483647 h 648"/>
                <a:gd name="T90" fmla="*/ 2147483647 w 239"/>
                <a:gd name="T91" fmla="*/ 2147483647 h 648"/>
                <a:gd name="T92" fmla="*/ 2147483647 w 239"/>
                <a:gd name="T93" fmla="*/ 2147483647 h 648"/>
                <a:gd name="T94" fmla="*/ 2147483647 w 239"/>
                <a:gd name="T95" fmla="*/ 2147483647 h 648"/>
                <a:gd name="T96" fmla="*/ 2147483647 w 239"/>
                <a:gd name="T97" fmla="*/ 2147483647 h 648"/>
                <a:gd name="T98" fmla="*/ 2147483647 w 239"/>
                <a:gd name="T99" fmla="*/ 2147483647 h 648"/>
                <a:gd name="T100" fmla="*/ 2147483647 w 239"/>
                <a:gd name="T101" fmla="*/ 2147483647 h 648"/>
                <a:gd name="T102" fmla="*/ 2147483647 w 239"/>
                <a:gd name="T103" fmla="*/ 2147483647 h 648"/>
                <a:gd name="T104" fmla="*/ 2147483647 w 239"/>
                <a:gd name="T105" fmla="*/ 2147483647 h 6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9"/>
                <a:gd name="T160" fmla="*/ 0 h 648"/>
                <a:gd name="T161" fmla="*/ 239 w 239"/>
                <a:gd name="T162" fmla="*/ 648 h 64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9" h="648">
                  <a:moveTo>
                    <a:pt x="72" y="18"/>
                  </a:moveTo>
                  <a:lnTo>
                    <a:pt x="74" y="29"/>
                  </a:lnTo>
                  <a:lnTo>
                    <a:pt x="72" y="36"/>
                  </a:lnTo>
                  <a:lnTo>
                    <a:pt x="63" y="44"/>
                  </a:lnTo>
                  <a:lnTo>
                    <a:pt x="60" y="57"/>
                  </a:lnTo>
                  <a:lnTo>
                    <a:pt x="54" y="71"/>
                  </a:lnTo>
                  <a:lnTo>
                    <a:pt x="49" y="81"/>
                  </a:lnTo>
                  <a:lnTo>
                    <a:pt x="43" y="96"/>
                  </a:lnTo>
                  <a:lnTo>
                    <a:pt x="42" y="111"/>
                  </a:lnTo>
                  <a:lnTo>
                    <a:pt x="42" y="143"/>
                  </a:lnTo>
                  <a:lnTo>
                    <a:pt x="42" y="141"/>
                  </a:lnTo>
                  <a:lnTo>
                    <a:pt x="40" y="230"/>
                  </a:lnTo>
                  <a:lnTo>
                    <a:pt x="34" y="239"/>
                  </a:lnTo>
                  <a:lnTo>
                    <a:pt x="28" y="246"/>
                  </a:lnTo>
                  <a:lnTo>
                    <a:pt x="27" y="254"/>
                  </a:lnTo>
                  <a:lnTo>
                    <a:pt x="27" y="258"/>
                  </a:lnTo>
                  <a:lnTo>
                    <a:pt x="25" y="258"/>
                  </a:lnTo>
                  <a:lnTo>
                    <a:pt x="21" y="274"/>
                  </a:lnTo>
                  <a:lnTo>
                    <a:pt x="20" y="277"/>
                  </a:lnTo>
                  <a:lnTo>
                    <a:pt x="20" y="278"/>
                  </a:lnTo>
                  <a:lnTo>
                    <a:pt x="21" y="286"/>
                  </a:lnTo>
                  <a:lnTo>
                    <a:pt x="18" y="296"/>
                  </a:lnTo>
                  <a:lnTo>
                    <a:pt x="21" y="303"/>
                  </a:lnTo>
                  <a:lnTo>
                    <a:pt x="18" y="316"/>
                  </a:lnTo>
                  <a:lnTo>
                    <a:pt x="15" y="318"/>
                  </a:lnTo>
                  <a:lnTo>
                    <a:pt x="15" y="325"/>
                  </a:lnTo>
                  <a:lnTo>
                    <a:pt x="18" y="325"/>
                  </a:lnTo>
                  <a:lnTo>
                    <a:pt x="20" y="348"/>
                  </a:lnTo>
                  <a:lnTo>
                    <a:pt x="18" y="363"/>
                  </a:lnTo>
                  <a:lnTo>
                    <a:pt x="17" y="371"/>
                  </a:lnTo>
                  <a:lnTo>
                    <a:pt x="17" y="375"/>
                  </a:lnTo>
                  <a:lnTo>
                    <a:pt x="18" y="378"/>
                  </a:lnTo>
                  <a:lnTo>
                    <a:pt x="20" y="382"/>
                  </a:lnTo>
                  <a:lnTo>
                    <a:pt x="20" y="390"/>
                  </a:lnTo>
                  <a:lnTo>
                    <a:pt x="21" y="400"/>
                  </a:lnTo>
                  <a:lnTo>
                    <a:pt x="20" y="412"/>
                  </a:lnTo>
                  <a:lnTo>
                    <a:pt x="18" y="419"/>
                  </a:lnTo>
                  <a:lnTo>
                    <a:pt x="8" y="430"/>
                  </a:lnTo>
                  <a:lnTo>
                    <a:pt x="3" y="444"/>
                  </a:lnTo>
                  <a:lnTo>
                    <a:pt x="1" y="453"/>
                  </a:lnTo>
                  <a:lnTo>
                    <a:pt x="1" y="521"/>
                  </a:lnTo>
                  <a:lnTo>
                    <a:pt x="1" y="519"/>
                  </a:lnTo>
                  <a:lnTo>
                    <a:pt x="0" y="521"/>
                  </a:lnTo>
                  <a:lnTo>
                    <a:pt x="0" y="522"/>
                  </a:lnTo>
                  <a:lnTo>
                    <a:pt x="1" y="531"/>
                  </a:lnTo>
                  <a:lnTo>
                    <a:pt x="3" y="541"/>
                  </a:lnTo>
                  <a:lnTo>
                    <a:pt x="13" y="554"/>
                  </a:lnTo>
                  <a:lnTo>
                    <a:pt x="47" y="556"/>
                  </a:lnTo>
                  <a:lnTo>
                    <a:pt x="47" y="558"/>
                  </a:lnTo>
                  <a:lnTo>
                    <a:pt x="49" y="562"/>
                  </a:lnTo>
                  <a:lnTo>
                    <a:pt x="49" y="600"/>
                  </a:lnTo>
                  <a:lnTo>
                    <a:pt x="52" y="624"/>
                  </a:lnTo>
                  <a:lnTo>
                    <a:pt x="89" y="626"/>
                  </a:lnTo>
                  <a:lnTo>
                    <a:pt x="99" y="647"/>
                  </a:lnTo>
                  <a:lnTo>
                    <a:pt x="103" y="638"/>
                  </a:lnTo>
                  <a:lnTo>
                    <a:pt x="103" y="624"/>
                  </a:lnTo>
                  <a:lnTo>
                    <a:pt x="94" y="610"/>
                  </a:lnTo>
                  <a:lnTo>
                    <a:pt x="82" y="600"/>
                  </a:lnTo>
                  <a:lnTo>
                    <a:pt x="85" y="600"/>
                  </a:lnTo>
                  <a:lnTo>
                    <a:pt x="77" y="605"/>
                  </a:lnTo>
                  <a:lnTo>
                    <a:pt x="70" y="605"/>
                  </a:lnTo>
                  <a:lnTo>
                    <a:pt x="66" y="603"/>
                  </a:lnTo>
                  <a:lnTo>
                    <a:pt x="60" y="597"/>
                  </a:lnTo>
                  <a:lnTo>
                    <a:pt x="54" y="580"/>
                  </a:lnTo>
                  <a:lnTo>
                    <a:pt x="51" y="554"/>
                  </a:lnTo>
                  <a:lnTo>
                    <a:pt x="47" y="540"/>
                  </a:lnTo>
                  <a:lnTo>
                    <a:pt x="47" y="528"/>
                  </a:lnTo>
                  <a:lnTo>
                    <a:pt x="49" y="521"/>
                  </a:lnTo>
                  <a:lnTo>
                    <a:pt x="55" y="515"/>
                  </a:lnTo>
                  <a:lnTo>
                    <a:pt x="55" y="513"/>
                  </a:lnTo>
                  <a:lnTo>
                    <a:pt x="66" y="497"/>
                  </a:lnTo>
                  <a:lnTo>
                    <a:pt x="66" y="498"/>
                  </a:lnTo>
                  <a:lnTo>
                    <a:pt x="74" y="490"/>
                  </a:lnTo>
                  <a:lnTo>
                    <a:pt x="80" y="484"/>
                  </a:lnTo>
                  <a:lnTo>
                    <a:pt x="85" y="478"/>
                  </a:lnTo>
                  <a:lnTo>
                    <a:pt x="85" y="475"/>
                  </a:lnTo>
                  <a:lnTo>
                    <a:pt x="85" y="466"/>
                  </a:lnTo>
                  <a:lnTo>
                    <a:pt x="85" y="459"/>
                  </a:lnTo>
                  <a:lnTo>
                    <a:pt x="85" y="456"/>
                  </a:lnTo>
                  <a:lnTo>
                    <a:pt x="80" y="451"/>
                  </a:lnTo>
                  <a:lnTo>
                    <a:pt x="70" y="444"/>
                  </a:lnTo>
                  <a:lnTo>
                    <a:pt x="67" y="436"/>
                  </a:lnTo>
                  <a:lnTo>
                    <a:pt x="66" y="427"/>
                  </a:lnTo>
                  <a:lnTo>
                    <a:pt x="66" y="419"/>
                  </a:lnTo>
                  <a:lnTo>
                    <a:pt x="69" y="416"/>
                  </a:lnTo>
                  <a:lnTo>
                    <a:pt x="72" y="413"/>
                  </a:lnTo>
                  <a:lnTo>
                    <a:pt x="79" y="416"/>
                  </a:lnTo>
                  <a:lnTo>
                    <a:pt x="77" y="416"/>
                  </a:lnTo>
                  <a:lnTo>
                    <a:pt x="91" y="395"/>
                  </a:lnTo>
                  <a:lnTo>
                    <a:pt x="97" y="375"/>
                  </a:lnTo>
                  <a:lnTo>
                    <a:pt x="97" y="363"/>
                  </a:lnTo>
                  <a:lnTo>
                    <a:pt x="108" y="362"/>
                  </a:lnTo>
                  <a:lnTo>
                    <a:pt x="108" y="348"/>
                  </a:lnTo>
                  <a:lnTo>
                    <a:pt x="97" y="343"/>
                  </a:lnTo>
                  <a:lnTo>
                    <a:pt x="99" y="343"/>
                  </a:lnTo>
                  <a:lnTo>
                    <a:pt x="97" y="335"/>
                  </a:lnTo>
                  <a:lnTo>
                    <a:pt x="97" y="328"/>
                  </a:lnTo>
                  <a:lnTo>
                    <a:pt x="101" y="328"/>
                  </a:lnTo>
                  <a:lnTo>
                    <a:pt x="104" y="325"/>
                  </a:lnTo>
                  <a:lnTo>
                    <a:pt x="103" y="325"/>
                  </a:lnTo>
                  <a:lnTo>
                    <a:pt x="122" y="328"/>
                  </a:lnTo>
                  <a:lnTo>
                    <a:pt x="124" y="307"/>
                  </a:lnTo>
                  <a:lnTo>
                    <a:pt x="128" y="297"/>
                  </a:lnTo>
                  <a:lnTo>
                    <a:pt x="131" y="291"/>
                  </a:lnTo>
                  <a:lnTo>
                    <a:pt x="136" y="290"/>
                  </a:lnTo>
                  <a:lnTo>
                    <a:pt x="142" y="287"/>
                  </a:lnTo>
                  <a:lnTo>
                    <a:pt x="161" y="291"/>
                  </a:lnTo>
                  <a:lnTo>
                    <a:pt x="176" y="287"/>
                  </a:lnTo>
                  <a:lnTo>
                    <a:pt x="185" y="277"/>
                  </a:lnTo>
                  <a:lnTo>
                    <a:pt x="192" y="259"/>
                  </a:lnTo>
                  <a:lnTo>
                    <a:pt x="194" y="249"/>
                  </a:lnTo>
                  <a:lnTo>
                    <a:pt x="192" y="239"/>
                  </a:lnTo>
                  <a:lnTo>
                    <a:pt x="186" y="230"/>
                  </a:lnTo>
                  <a:lnTo>
                    <a:pt x="181" y="212"/>
                  </a:lnTo>
                  <a:lnTo>
                    <a:pt x="183" y="212"/>
                  </a:lnTo>
                  <a:lnTo>
                    <a:pt x="177" y="200"/>
                  </a:lnTo>
                  <a:lnTo>
                    <a:pt x="179" y="190"/>
                  </a:lnTo>
                  <a:lnTo>
                    <a:pt x="177" y="174"/>
                  </a:lnTo>
                  <a:lnTo>
                    <a:pt x="177" y="153"/>
                  </a:lnTo>
                  <a:lnTo>
                    <a:pt x="179" y="149"/>
                  </a:lnTo>
                  <a:lnTo>
                    <a:pt x="177" y="149"/>
                  </a:lnTo>
                  <a:lnTo>
                    <a:pt x="186" y="132"/>
                  </a:lnTo>
                  <a:lnTo>
                    <a:pt x="186" y="128"/>
                  </a:lnTo>
                  <a:lnTo>
                    <a:pt x="190" y="125"/>
                  </a:lnTo>
                  <a:lnTo>
                    <a:pt x="195" y="117"/>
                  </a:lnTo>
                  <a:lnTo>
                    <a:pt x="207" y="104"/>
                  </a:lnTo>
                  <a:lnTo>
                    <a:pt x="215" y="99"/>
                  </a:lnTo>
                  <a:lnTo>
                    <a:pt x="221" y="90"/>
                  </a:lnTo>
                  <a:lnTo>
                    <a:pt x="233" y="81"/>
                  </a:lnTo>
                  <a:lnTo>
                    <a:pt x="237" y="72"/>
                  </a:lnTo>
                  <a:lnTo>
                    <a:pt x="238" y="66"/>
                  </a:lnTo>
                  <a:lnTo>
                    <a:pt x="235" y="63"/>
                  </a:lnTo>
                  <a:lnTo>
                    <a:pt x="230" y="61"/>
                  </a:lnTo>
                  <a:lnTo>
                    <a:pt x="229" y="59"/>
                  </a:lnTo>
                  <a:lnTo>
                    <a:pt x="230" y="57"/>
                  </a:lnTo>
                  <a:lnTo>
                    <a:pt x="229" y="56"/>
                  </a:lnTo>
                  <a:lnTo>
                    <a:pt x="224" y="57"/>
                  </a:lnTo>
                  <a:lnTo>
                    <a:pt x="221" y="63"/>
                  </a:lnTo>
                  <a:lnTo>
                    <a:pt x="221" y="72"/>
                  </a:lnTo>
                  <a:lnTo>
                    <a:pt x="218" y="78"/>
                  </a:lnTo>
                  <a:lnTo>
                    <a:pt x="216" y="87"/>
                  </a:lnTo>
                  <a:lnTo>
                    <a:pt x="172" y="84"/>
                  </a:lnTo>
                  <a:lnTo>
                    <a:pt x="185" y="52"/>
                  </a:lnTo>
                  <a:lnTo>
                    <a:pt x="155" y="35"/>
                  </a:lnTo>
                  <a:lnTo>
                    <a:pt x="150" y="27"/>
                  </a:lnTo>
                  <a:lnTo>
                    <a:pt x="136" y="21"/>
                  </a:lnTo>
                  <a:lnTo>
                    <a:pt x="131" y="19"/>
                  </a:lnTo>
                  <a:lnTo>
                    <a:pt x="127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2" y="3"/>
                  </a:lnTo>
                  <a:lnTo>
                    <a:pt x="119" y="0"/>
                  </a:lnTo>
                  <a:lnTo>
                    <a:pt x="114" y="5"/>
                  </a:lnTo>
                  <a:lnTo>
                    <a:pt x="106" y="15"/>
                  </a:lnTo>
                  <a:lnTo>
                    <a:pt x="104" y="9"/>
                  </a:lnTo>
                  <a:lnTo>
                    <a:pt x="96" y="5"/>
                  </a:lnTo>
                  <a:lnTo>
                    <a:pt x="82" y="0"/>
                  </a:lnTo>
                  <a:lnTo>
                    <a:pt x="85" y="3"/>
                  </a:lnTo>
                  <a:lnTo>
                    <a:pt x="79" y="12"/>
                  </a:lnTo>
                  <a:lnTo>
                    <a:pt x="72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544281" y="4243806"/>
              <a:ext cx="766140" cy="918122"/>
            </a:xfrm>
            <a:custGeom>
              <a:avLst/>
              <a:gdLst>
                <a:gd name="T0" fmla="*/ 2147483647 w 472"/>
                <a:gd name="T1" fmla="*/ 2147483647 h 561"/>
                <a:gd name="T2" fmla="*/ 2147483647 w 472"/>
                <a:gd name="T3" fmla="*/ 2147483647 h 561"/>
                <a:gd name="T4" fmla="*/ 2147483647 w 472"/>
                <a:gd name="T5" fmla="*/ 2147483647 h 561"/>
                <a:gd name="T6" fmla="*/ 2147483647 w 472"/>
                <a:gd name="T7" fmla="*/ 2147483647 h 561"/>
                <a:gd name="T8" fmla="*/ 2147483647 w 472"/>
                <a:gd name="T9" fmla="*/ 2147483647 h 561"/>
                <a:gd name="T10" fmla="*/ 2147483647 w 472"/>
                <a:gd name="T11" fmla="*/ 2147483647 h 561"/>
                <a:gd name="T12" fmla="*/ 2147483647 w 472"/>
                <a:gd name="T13" fmla="*/ 2147483647 h 561"/>
                <a:gd name="T14" fmla="*/ 2147483647 w 472"/>
                <a:gd name="T15" fmla="*/ 2147483647 h 561"/>
                <a:gd name="T16" fmla="*/ 2147483647 w 472"/>
                <a:gd name="T17" fmla="*/ 2147483647 h 561"/>
                <a:gd name="T18" fmla="*/ 2147483647 w 472"/>
                <a:gd name="T19" fmla="*/ 2147483647 h 561"/>
                <a:gd name="T20" fmla="*/ 2147483647 w 472"/>
                <a:gd name="T21" fmla="*/ 2147483647 h 561"/>
                <a:gd name="T22" fmla="*/ 2147483647 w 472"/>
                <a:gd name="T23" fmla="*/ 2147483647 h 561"/>
                <a:gd name="T24" fmla="*/ 2147483647 w 472"/>
                <a:gd name="T25" fmla="*/ 2147483647 h 561"/>
                <a:gd name="T26" fmla="*/ 2147483647 w 472"/>
                <a:gd name="T27" fmla="*/ 2147483647 h 561"/>
                <a:gd name="T28" fmla="*/ 2147483647 w 472"/>
                <a:gd name="T29" fmla="*/ 2147483647 h 561"/>
                <a:gd name="T30" fmla="*/ 2147483647 w 472"/>
                <a:gd name="T31" fmla="*/ 2147483647 h 561"/>
                <a:gd name="T32" fmla="*/ 2147483647 w 472"/>
                <a:gd name="T33" fmla="*/ 2147483647 h 561"/>
                <a:gd name="T34" fmla="*/ 2147483647 w 472"/>
                <a:gd name="T35" fmla="*/ 2147483647 h 561"/>
                <a:gd name="T36" fmla="*/ 2147483647 w 472"/>
                <a:gd name="T37" fmla="*/ 2147483647 h 561"/>
                <a:gd name="T38" fmla="*/ 2147483647 w 472"/>
                <a:gd name="T39" fmla="*/ 2147483647 h 561"/>
                <a:gd name="T40" fmla="*/ 2147483647 w 472"/>
                <a:gd name="T41" fmla="*/ 2147483647 h 561"/>
                <a:gd name="T42" fmla="*/ 2147483647 w 472"/>
                <a:gd name="T43" fmla="*/ 2147483647 h 561"/>
                <a:gd name="T44" fmla="*/ 2147483647 w 472"/>
                <a:gd name="T45" fmla="*/ 2147483647 h 561"/>
                <a:gd name="T46" fmla="*/ 2147483647 w 472"/>
                <a:gd name="T47" fmla="*/ 2147483647 h 561"/>
                <a:gd name="T48" fmla="*/ 2147483647 w 472"/>
                <a:gd name="T49" fmla="*/ 2147483647 h 561"/>
                <a:gd name="T50" fmla="*/ 2147483647 w 472"/>
                <a:gd name="T51" fmla="*/ 2147483647 h 561"/>
                <a:gd name="T52" fmla="*/ 2147483647 w 472"/>
                <a:gd name="T53" fmla="*/ 2147483647 h 561"/>
                <a:gd name="T54" fmla="*/ 2147483647 w 472"/>
                <a:gd name="T55" fmla="*/ 2147483647 h 561"/>
                <a:gd name="T56" fmla="*/ 2147483647 w 472"/>
                <a:gd name="T57" fmla="*/ 2147483647 h 561"/>
                <a:gd name="T58" fmla="*/ 2147483647 w 472"/>
                <a:gd name="T59" fmla="*/ 2147483647 h 561"/>
                <a:gd name="T60" fmla="*/ 2147483647 w 472"/>
                <a:gd name="T61" fmla="*/ 2147483647 h 561"/>
                <a:gd name="T62" fmla="*/ 2147483647 w 472"/>
                <a:gd name="T63" fmla="*/ 2147483647 h 561"/>
                <a:gd name="T64" fmla="*/ 2147483647 w 472"/>
                <a:gd name="T65" fmla="*/ 2147483647 h 561"/>
                <a:gd name="T66" fmla="*/ 2147483647 w 472"/>
                <a:gd name="T67" fmla="*/ 2147483647 h 561"/>
                <a:gd name="T68" fmla="*/ 2147483647 w 472"/>
                <a:gd name="T69" fmla="*/ 2147483647 h 561"/>
                <a:gd name="T70" fmla="*/ 2147483647 w 472"/>
                <a:gd name="T71" fmla="*/ 2147483647 h 561"/>
                <a:gd name="T72" fmla="*/ 2147483647 w 472"/>
                <a:gd name="T73" fmla="*/ 2147483647 h 561"/>
                <a:gd name="T74" fmla="*/ 2147483647 w 472"/>
                <a:gd name="T75" fmla="*/ 2147483647 h 561"/>
                <a:gd name="T76" fmla="*/ 2147483647 w 472"/>
                <a:gd name="T77" fmla="*/ 2147483647 h 561"/>
                <a:gd name="T78" fmla="*/ 2147483647 w 472"/>
                <a:gd name="T79" fmla="*/ 2147483647 h 561"/>
                <a:gd name="T80" fmla="*/ 2147483647 w 472"/>
                <a:gd name="T81" fmla="*/ 2147483647 h 561"/>
                <a:gd name="T82" fmla="*/ 2147483647 w 472"/>
                <a:gd name="T83" fmla="*/ 2147483647 h 561"/>
                <a:gd name="T84" fmla="*/ 2147483647 w 472"/>
                <a:gd name="T85" fmla="*/ 2147483647 h 561"/>
                <a:gd name="T86" fmla="*/ 2147483647 w 472"/>
                <a:gd name="T87" fmla="*/ 2147483647 h 561"/>
                <a:gd name="T88" fmla="*/ 2147483647 w 472"/>
                <a:gd name="T89" fmla="*/ 2147483647 h 561"/>
                <a:gd name="T90" fmla="*/ 2147483647 w 472"/>
                <a:gd name="T91" fmla="*/ 2147483647 h 561"/>
                <a:gd name="T92" fmla="*/ 2147483647 w 472"/>
                <a:gd name="T93" fmla="*/ 2147483647 h 561"/>
                <a:gd name="T94" fmla="*/ 2147483647 w 472"/>
                <a:gd name="T95" fmla="*/ 2147483647 h 561"/>
                <a:gd name="T96" fmla="*/ 2147483647 w 472"/>
                <a:gd name="T97" fmla="*/ 2147483647 h 561"/>
                <a:gd name="T98" fmla="*/ 2147483647 w 472"/>
                <a:gd name="T99" fmla="*/ 2147483647 h 561"/>
                <a:gd name="T100" fmla="*/ 2147483647 w 472"/>
                <a:gd name="T101" fmla="*/ 2147483647 h 561"/>
                <a:gd name="T102" fmla="*/ 2147483647 w 472"/>
                <a:gd name="T103" fmla="*/ 2147483647 h 561"/>
                <a:gd name="T104" fmla="*/ 2147483647 w 472"/>
                <a:gd name="T105" fmla="*/ 2147483647 h 561"/>
                <a:gd name="T106" fmla="*/ 2147483647 w 472"/>
                <a:gd name="T107" fmla="*/ 2147483647 h 561"/>
                <a:gd name="T108" fmla="*/ 2147483647 w 472"/>
                <a:gd name="T109" fmla="*/ 2147483647 h 561"/>
                <a:gd name="T110" fmla="*/ 2147483647 w 472"/>
                <a:gd name="T111" fmla="*/ 2147483647 h 56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72"/>
                <a:gd name="T169" fmla="*/ 0 h 561"/>
                <a:gd name="T170" fmla="*/ 472 w 472"/>
                <a:gd name="T171" fmla="*/ 561 h 56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72" h="561">
                  <a:moveTo>
                    <a:pt x="257" y="550"/>
                  </a:moveTo>
                  <a:lnTo>
                    <a:pt x="262" y="541"/>
                  </a:lnTo>
                  <a:lnTo>
                    <a:pt x="272" y="522"/>
                  </a:lnTo>
                  <a:lnTo>
                    <a:pt x="280" y="503"/>
                  </a:lnTo>
                  <a:lnTo>
                    <a:pt x="290" y="478"/>
                  </a:lnTo>
                  <a:lnTo>
                    <a:pt x="299" y="449"/>
                  </a:lnTo>
                  <a:lnTo>
                    <a:pt x="300" y="446"/>
                  </a:lnTo>
                  <a:lnTo>
                    <a:pt x="304" y="440"/>
                  </a:lnTo>
                  <a:lnTo>
                    <a:pt x="321" y="425"/>
                  </a:lnTo>
                  <a:lnTo>
                    <a:pt x="343" y="408"/>
                  </a:lnTo>
                  <a:lnTo>
                    <a:pt x="370" y="397"/>
                  </a:lnTo>
                  <a:lnTo>
                    <a:pt x="381" y="390"/>
                  </a:lnTo>
                  <a:lnTo>
                    <a:pt x="391" y="381"/>
                  </a:lnTo>
                  <a:lnTo>
                    <a:pt x="400" y="371"/>
                  </a:lnTo>
                  <a:lnTo>
                    <a:pt x="406" y="357"/>
                  </a:lnTo>
                  <a:lnTo>
                    <a:pt x="414" y="340"/>
                  </a:lnTo>
                  <a:lnTo>
                    <a:pt x="417" y="321"/>
                  </a:lnTo>
                  <a:lnTo>
                    <a:pt x="419" y="300"/>
                  </a:lnTo>
                  <a:lnTo>
                    <a:pt x="419" y="278"/>
                  </a:lnTo>
                  <a:lnTo>
                    <a:pt x="454" y="212"/>
                  </a:lnTo>
                  <a:lnTo>
                    <a:pt x="463" y="203"/>
                  </a:lnTo>
                  <a:lnTo>
                    <a:pt x="468" y="193"/>
                  </a:lnTo>
                  <a:lnTo>
                    <a:pt x="470" y="180"/>
                  </a:lnTo>
                  <a:lnTo>
                    <a:pt x="470" y="167"/>
                  </a:lnTo>
                  <a:lnTo>
                    <a:pt x="471" y="155"/>
                  </a:lnTo>
                  <a:lnTo>
                    <a:pt x="468" y="143"/>
                  </a:lnTo>
                  <a:lnTo>
                    <a:pt x="459" y="136"/>
                  </a:lnTo>
                  <a:lnTo>
                    <a:pt x="445" y="130"/>
                  </a:lnTo>
                  <a:lnTo>
                    <a:pt x="431" y="119"/>
                  </a:lnTo>
                  <a:lnTo>
                    <a:pt x="419" y="111"/>
                  </a:lnTo>
                  <a:lnTo>
                    <a:pt x="406" y="108"/>
                  </a:lnTo>
                  <a:lnTo>
                    <a:pt x="397" y="108"/>
                  </a:lnTo>
                  <a:lnTo>
                    <a:pt x="397" y="105"/>
                  </a:lnTo>
                  <a:lnTo>
                    <a:pt x="352" y="90"/>
                  </a:lnTo>
                  <a:lnTo>
                    <a:pt x="353" y="90"/>
                  </a:lnTo>
                  <a:lnTo>
                    <a:pt x="344" y="90"/>
                  </a:lnTo>
                  <a:lnTo>
                    <a:pt x="336" y="96"/>
                  </a:lnTo>
                  <a:lnTo>
                    <a:pt x="339" y="89"/>
                  </a:lnTo>
                  <a:lnTo>
                    <a:pt x="339" y="80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5"/>
                  </a:lnTo>
                  <a:lnTo>
                    <a:pt x="314" y="74"/>
                  </a:lnTo>
                  <a:lnTo>
                    <a:pt x="299" y="71"/>
                  </a:lnTo>
                  <a:lnTo>
                    <a:pt x="285" y="75"/>
                  </a:lnTo>
                  <a:lnTo>
                    <a:pt x="272" y="83"/>
                  </a:lnTo>
                  <a:lnTo>
                    <a:pt x="265" y="90"/>
                  </a:lnTo>
                  <a:lnTo>
                    <a:pt x="259" y="94"/>
                  </a:lnTo>
                  <a:lnTo>
                    <a:pt x="246" y="96"/>
                  </a:lnTo>
                  <a:lnTo>
                    <a:pt x="254" y="93"/>
                  </a:lnTo>
                  <a:lnTo>
                    <a:pt x="262" y="81"/>
                  </a:lnTo>
                  <a:lnTo>
                    <a:pt x="268" y="71"/>
                  </a:lnTo>
                  <a:lnTo>
                    <a:pt x="280" y="62"/>
                  </a:lnTo>
                  <a:lnTo>
                    <a:pt x="284" y="53"/>
                  </a:lnTo>
                  <a:lnTo>
                    <a:pt x="285" y="46"/>
                  </a:lnTo>
                  <a:lnTo>
                    <a:pt x="277" y="24"/>
                  </a:lnTo>
                  <a:lnTo>
                    <a:pt x="263" y="9"/>
                  </a:lnTo>
                  <a:lnTo>
                    <a:pt x="251" y="0"/>
                  </a:lnTo>
                  <a:lnTo>
                    <a:pt x="250" y="0"/>
                  </a:lnTo>
                  <a:lnTo>
                    <a:pt x="245" y="5"/>
                  </a:lnTo>
                  <a:lnTo>
                    <a:pt x="246" y="5"/>
                  </a:lnTo>
                  <a:lnTo>
                    <a:pt x="243" y="8"/>
                  </a:lnTo>
                  <a:lnTo>
                    <a:pt x="239" y="9"/>
                  </a:lnTo>
                  <a:lnTo>
                    <a:pt x="236" y="15"/>
                  </a:lnTo>
                  <a:lnTo>
                    <a:pt x="234" y="21"/>
                  </a:lnTo>
                  <a:lnTo>
                    <a:pt x="234" y="24"/>
                  </a:lnTo>
                  <a:lnTo>
                    <a:pt x="229" y="24"/>
                  </a:lnTo>
                  <a:lnTo>
                    <a:pt x="223" y="21"/>
                  </a:lnTo>
                  <a:lnTo>
                    <a:pt x="223" y="24"/>
                  </a:lnTo>
                  <a:lnTo>
                    <a:pt x="219" y="21"/>
                  </a:lnTo>
                  <a:lnTo>
                    <a:pt x="217" y="21"/>
                  </a:lnTo>
                  <a:lnTo>
                    <a:pt x="214" y="24"/>
                  </a:lnTo>
                  <a:lnTo>
                    <a:pt x="210" y="24"/>
                  </a:lnTo>
                  <a:lnTo>
                    <a:pt x="208" y="24"/>
                  </a:lnTo>
                  <a:lnTo>
                    <a:pt x="205" y="24"/>
                  </a:lnTo>
                  <a:lnTo>
                    <a:pt x="205" y="21"/>
                  </a:lnTo>
                  <a:lnTo>
                    <a:pt x="203" y="21"/>
                  </a:lnTo>
                  <a:lnTo>
                    <a:pt x="205" y="21"/>
                  </a:lnTo>
                  <a:lnTo>
                    <a:pt x="199" y="24"/>
                  </a:lnTo>
                  <a:lnTo>
                    <a:pt x="196" y="24"/>
                  </a:lnTo>
                  <a:lnTo>
                    <a:pt x="193" y="21"/>
                  </a:lnTo>
                  <a:lnTo>
                    <a:pt x="191" y="24"/>
                  </a:lnTo>
                  <a:lnTo>
                    <a:pt x="193" y="29"/>
                  </a:lnTo>
                  <a:lnTo>
                    <a:pt x="186" y="24"/>
                  </a:lnTo>
                  <a:lnTo>
                    <a:pt x="180" y="27"/>
                  </a:lnTo>
                  <a:lnTo>
                    <a:pt x="180" y="24"/>
                  </a:lnTo>
                  <a:lnTo>
                    <a:pt x="171" y="29"/>
                  </a:lnTo>
                  <a:lnTo>
                    <a:pt x="169" y="29"/>
                  </a:lnTo>
                  <a:lnTo>
                    <a:pt x="163" y="30"/>
                  </a:lnTo>
                  <a:lnTo>
                    <a:pt x="165" y="30"/>
                  </a:lnTo>
                  <a:lnTo>
                    <a:pt x="161" y="27"/>
                  </a:lnTo>
                  <a:lnTo>
                    <a:pt x="163" y="19"/>
                  </a:lnTo>
                  <a:lnTo>
                    <a:pt x="165" y="9"/>
                  </a:lnTo>
                  <a:lnTo>
                    <a:pt x="161" y="3"/>
                  </a:lnTo>
                  <a:lnTo>
                    <a:pt x="156" y="3"/>
                  </a:lnTo>
                  <a:lnTo>
                    <a:pt x="156" y="6"/>
                  </a:lnTo>
                  <a:lnTo>
                    <a:pt x="152" y="8"/>
                  </a:lnTo>
                  <a:lnTo>
                    <a:pt x="152" y="6"/>
                  </a:lnTo>
                  <a:lnTo>
                    <a:pt x="146" y="6"/>
                  </a:lnTo>
                  <a:lnTo>
                    <a:pt x="139" y="9"/>
                  </a:lnTo>
                  <a:lnTo>
                    <a:pt x="137" y="15"/>
                  </a:lnTo>
                  <a:lnTo>
                    <a:pt x="126" y="15"/>
                  </a:lnTo>
                  <a:lnTo>
                    <a:pt x="123" y="9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103" y="9"/>
                  </a:lnTo>
                  <a:lnTo>
                    <a:pt x="108" y="12"/>
                  </a:lnTo>
                  <a:lnTo>
                    <a:pt x="110" y="19"/>
                  </a:lnTo>
                  <a:lnTo>
                    <a:pt x="112" y="24"/>
                  </a:lnTo>
                  <a:lnTo>
                    <a:pt x="114" y="27"/>
                  </a:lnTo>
                  <a:lnTo>
                    <a:pt x="120" y="24"/>
                  </a:lnTo>
                  <a:lnTo>
                    <a:pt x="120" y="33"/>
                  </a:lnTo>
                  <a:lnTo>
                    <a:pt x="98" y="56"/>
                  </a:lnTo>
                  <a:lnTo>
                    <a:pt x="81" y="51"/>
                  </a:lnTo>
                  <a:lnTo>
                    <a:pt x="70" y="50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46" y="44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56" y="58"/>
                  </a:lnTo>
                  <a:lnTo>
                    <a:pt x="56" y="61"/>
                  </a:lnTo>
                  <a:lnTo>
                    <a:pt x="50" y="56"/>
                  </a:lnTo>
                  <a:lnTo>
                    <a:pt x="47" y="58"/>
                  </a:lnTo>
                  <a:lnTo>
                    <a:pt x="47" y="68"/>
                  </a:lnTo>
                  <a:lnTo>
                    <a:pt x="55" y="80"/>
                  </a:lnTo>
                  <a:lnTo>
                    <a:pt x="53" y="90"/>
                  </a:lnTo>
                  <a:lnTo>
                    <a:pt x="53" y="94"/>
                  </a:lnTo>
                  <a:lnTo>
                    <a:pt x="46" y="122"/>
                  </a:lnTo>
                  <a:lnTo>
                    <a:pt x="44" y="128"/>
                  </a:lnTo>
                  <a:lnTo>
                    <a:pt x="39" y="128"/>
                  </a:lnTo>
                  <a:lnTo>
                    <a:pt x="41" y="130"/>
                  </a:lnTo>
                  <a:lnTo>
                    <a:pt x="38" y="128"/>
                  </a:lnTo>
                  <a:lnTo>
                    <a:pt x="32" y="130"/>
                  </a:lnTo>
                  <a:lnTo>
                    <a:pt x="24" y="130"/>
                  </a:lnTo>
                  <a:lnTo>
                    <a:pt x="17" y="134"/>
                  </a:lnTo>
                  <a:lnTo>
                    <a:pt x="10" y="143"/>
                  </a:lnTo>
                  <a:lnTo>
                    <a:pt x="10" y="150"/>
                  </a:lnTo>
                  <a:lnTo>
                    <a:pt x="7" y="156"/>
                  </a:lnTo>
                  <a:lnTo>
                    <a:pt x="2" y="162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7" y="194"/>
                  </a:lnTo>
                  <a:lnTo>
                    <a:pt x="5" y="197"/>
                  </a:lnTo>
                  <a:lnTo>
                    <a:pt x="12" y="196"/>
                  </a:lnTo>
                  <a:lnTo>
                    <a:pt x="16" y="199"/>
                  </a:lnTo>
                  <a:lnTo>
                    <a:pt x="19" y="199"/>
                  </a:lnTo>
                  <a:lnTo>
                    <a:pt x="24" y="202"/>
                  </a:lnTo>
                  <a:lnTo>
                    <a:pt x="27" y="202"/>
                  </a:lnTo>
                  <a:lnTo>
                    <a:pt x="36" y="197"/>
                  </a:lnTo>
                  <a:lnTo>
                    <a:pt x="39" y="193"/>
                  </a:lnTo>
                  <a:lnTo>
                    <a:pt x="38" y="193"/>
                  </a:lnTo>
                  <a:lnTo>
                    <a:pt x="38" y="216"/>
                  </a:lnTo>
                  <a:lnTo>
                    <a:pt x="41" y="220"/>
                  </a:lnTo>
                  <a:lnTo>
                    <a:pt x="44" y="221"/>
                  </a:lnTo>
                  <a:lnTo>
                    <a:pt x="58" y="220"/>
                  </a:lnTo>
                  <a:lnTo>
                    <a:pt x="66" y="220"/>
                  </a:lnTo>
                  <a:lnTo>
                    <a:pt x="73" y="216"/>
                  </a:lnTo>
                  <a:lnTo>
                    <a:pt x="81" y="206"/>
                  </a:lnTo>
                  <a:lnTo>
                    <a:pt x="93" y="206"/>
                  </a:lnTo>
                  <a:lnTo>
                    <a:pt x="95" y="203"/>
                  </a:lnTo>
                  <a:lnTo>
                    <a:pt x="100" y="203"/>
                  </a:lnTo>
                  <a:lnTo>
                    <a:pt x="101" y="209"/>
                  </a:lnTo>
                  <a:lnTo>
                    <a:pt x="98" y="220"/>
                  </a:lnTo>
                  <a:lnTo>
                    <a:pt x="98" y="230"/>
                  </a:lnTo>
                  <a:lnTo>
                    <a:pt x="103" y="237"/>
                  </a:lnTo>
                  <a:lnTo>
                    <a:pt x="110" y="243"/>
                  </a:lnTo>
                  <a:lnTo>
                    <a:pt x="120" y="247"/>
                  </a:lnTo>
                  <a:lnTo>
                    <a:pt x="129" y="244"/>
                  </a:lnTo>
                  <a:lnTo>
                    <a:pt x="131" y="247"/>
                  </a:lnTo>
                  <a:lnTo>
                    <a:pt x="135" y="258"/>
                  </a:lnTo>
                  <a:lnTo>
                    <a:pt x="144" y="263"/>
                  </a:lnTo>
                  <a:lnTo>
                    <a:pt x="157" y="274"/>
                  </a:lnTo>
                  <a:lnTo>
                    <a:pt x="163" y="287"/>
                  </a:lnTo>
                  <a:lnTo>
                    <a:pt x="161" y="287"/>
                  </a:lnTo>
                  <a:lnTo>
                    <a:pt x="182" y="289"/>
                  </a:lnTo>
                  <a:lnTo>
                    <a:pt x="183" y="289"/>
                  </a:lnTo>
                  <a:lnTo>
                    <a:pt x="182" y="299"/>
                  </a:lnTo>
                  <a:lnTo>
                    <a:pt x="183" y="305"/>
                  </a:lnTo>
                  <a:lnTo>
                    <a:pt x="190" y="308"/>
                  </a:lnTo>
                  <a:lnTo>
                    <a:pt x="191" y="316"/>
                  </a:lnTo>
                  <a:lnTo>
                    <a:pt x="191" y="335"/>
                  </a:lnTo>
                  <a:lnTo>
                    <a:pt x="190" y="348"/>
                  </a:lnTo>
                  <a:lnTo>
                    <a:pt x="188" y="357"/>
                  </a:lnTo>
                  <a:lnTo>
                    <a:pt x="186" y="362"/>
                  </a:lnTo>
                  <a:lnTo>
                    <a:pt x="190" y="365"/>
                  </a:lnTo>
                  <a:lnTo>
                    <a:pt x="191" y="372"/>
                  </a:lnTo>
                  <a:lnTo>
                    <a:pt x="193" y="386"/>
                  </a:lnTo>
                  <a:lnTo>
                    <a:pt x="195" y="396"/>
                  </a:lnTo>
                  <a:lnTo>
                    <a:pt x="195" y="408"/>
                  </a:lnTo>
                  <a:lnTo>
                    <a:pt x="196" y="413"/>
                  </a:lnTo>
                  <a:lnTo>
                    <a:pt x="199" y="413"/>
                  </a:lnTo>
                  <a:lnTo>
                    <a:pt x="208" y="414"/>
                  </a:lnTo>
                  <a:lnTo>
                    <a:pt x="210" y="414"/>
                  </a:lnTo>
                  <a:lnTo>
                    <a:pt x="216" y="413"/>
                  </a:lnTo>
                  <a:lnTo>
                    <a:pt x="220" y="416"/>
                  </a:lnTo>
                  <a:lnTo>
                    <a:pt x="224" y="425"/>
                  </a:lnTo>
                  <a:lnTo>
                    <a:pt x="228" y="431"/>
                  </a:lnTo>
                  <a:lnTo>
                    <a:pt x="228" y="438"/>
                  </a:lnTo>
                  <a:lnTo>
                    <a:pt x="231" y="440"/>
                  </a:lnTo>
                  <a:lnTo>
                    <a:pt x="234" y="442"/>
                  </a:lnTo>
                  <a:lnTo>
                    <a:pt x="239" y="444"/>
                  </a:lnTo>
                  <a:lnTo>
                    <a:pt x="242" y="447"/>
                  </a:lnTo>
                  <a:lnTo>
                    <a:pt x="242" y="454"/>
                  </a:lnTo>
                  <a:lnTo>
                    <a:pt x="238" y="462"/>
                  </a:lnTo>
                  <a:lnTo>
                    <a:pt x="226" y="472"/>
                  </a:lnTo>
                  <a:lnTo>
                    <a:pt x="217" y="481"/>
                  </a:lnTo>
                  <a:lnTo>
                    <a:pt x="207" y="489"/>
                  </a:lnTo>
                  <a:lnTo>
                    <a:pt x="199" y="499"/>
                  </a:lnTo>
                  <a:lnTo>
                    <a:pt x="193" y="506"/>
                  </a:lnTo>
                  <a:lnTo>
                    <a:pt x="190" y="509"/>
                  </a:lnTo>
                  <a:lnTo>
                    <a:pt x="191" y="513"/>
                  </a:lnTo>
                  <a:lnTo>
                    <a:pt x="199" y="512"/>
                  </a:lnTo>
                  <a:lnTo>
                    <a:pt x="203" y="519"/>
                  </a:lnTo>
                  <a:lnTo>
                    <a:pt x="203" y="518"/>
                  </a:lnTo>
                  <a:lnTo>
                    <a:pt x="211" y="527"/>
                  </a:lnTo>
                  <a:lnTo>
                    <a:pt x="211" y="529"/>
                  </a:lnTo>
                  <a:lnTo>
                    <a:pt x="228" y="534"/>
                  </a:lnTo>
                  <a:lnTo>
                    <a:pt x="234" y="540"/>
                  </a:lnTo>
                  <a:lnTo>
                    <a:pt x="234" y="537"/>
                  </a:lnTo>
                  <a:lnTo>
                    <a:pt x="246" y="556"/>
                  </a:lnTo>
                  <a:lnTo>
                    <a:pt x="251" y="560"/>
                  </a:lnTo>
                  <a:lnTo>
                    <a:pt x="257" y="55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93594" y="4729183"/>
              <a:ext cx="214442" cy="1214417"/>
            </a:xfrm>
            <a:custGeom>
              <a:avLst/>
              <a:gdLst>
                <a:gd name="T0" fmla="*/ 2147483647 w 131"/>
                <a:gd name="T1" fmla="*/ 2147483647 h 742"/>
                <a:gd name="T2" fmla="*/ 2147483647 w 131"/>
                <a:gd name="T3" fmla="*/ 2147483647 h 742"/>
                <a:gd name="T4" fmla="*/ 2147483647 w 131"/>
                <a:gd name="T5" fmla="*/ 2147483647 h 742"/>
                <a:gd name="T6" fmla="*/ 2147483647 w 131"/>
                <a:gd name="T7" fmla="*/ 2147483647 h 742"/>
                <a:gd name="T8" fmla="*/ 2147483647 w 131"/>
                <a:gd name="T9" fmla="*/ 2147483647 h 742"/>
                <a:gd name="T10" fmla="*/ 2147483647 w 131"/>
                <a:gd name="T11" fmla="*/ 2147483647 h 742"/>
                <a:gd name="T12" fmla="*/ 2147483647 w 131"/>
                <a:gd name="T13" fmla="*/ 2147483647 h 742"/>
                <a:gd name="T14" fmla="*/ 2147483647 w 131"/>
                <a:gd name="T15" fmla="*/ 2147483647 h 742"/>
                <a:gd name="T16" fmla="*/ 2147483647 w 131"/>
                <a:gd name="T17" fmla="*/ 2147483647 h 742"/>
                <a:gd name="T18" fmla="*/ 2147483647 w 131"/>
                <a:gd name="T19" fmla="*/ 2147483647 h 742"/>
                <a:gd name="T20" fmla="*/ 2147483647 w 131"/>
                <a:gd name="T21" fmla="*/ 2147483647 h 742"/>
                <a:gd name="T22" fmla="*/ 2147483647 w 131"/>
                <a:gd name="T23" fmla="*/ 2147483647 h 742"/>
                <a:gd name="T24" fmla="*/ 2147483647 w 131"/>
                <a:gd name="T25" fmla="*/ 2147483647 h 742"/>
                <a:gd name="T26" fmla="*/ 2147483647 w 131"/>
                <a:gd name="T27" fmla="*/ 2147483647 h 742"/>
                <a:gd name="T28" fmla="*/ 2147483647 w 131"/>
                <a:gd name="T29" fmla="*/ 2147483647 h 742"/>
                <a:gd name="T30" fmla="*/ 2147483647 w 131"/>
                <a:gd name="T31" fmla="*/ 2147483647 h 742"/>
                <a:gd name="T32" fmla="*/ 2147483647 w 131"/>
                <a:gd name="T33" fmla="*/ 2147483647 h 742"/>
                <a:gd name="T34" fmla="*/ 2147483647 w 131"/>
                <a:gd name="T35" fmla="*/ 2147483647 h 742"/>
                <a:gd name="T36" fmla="*/ 2147483647 w 131"/>
                <a:gd name="T37" fmla="*/ 2147483647 h 742"/>
                <a:gd name="T38" fmla="*/ 2147483647 w 131"/>
                <a:gd name="T39" fmla="*/ 2147483647 h 742"/>
                <a:gd name="T40" fmla="*/ 2147483647 w 131"/>
                <a:gd name="T41" fmla="*/ 2147483647 h 742"/>
                <a:gd name="T42" fmla="*/ 2147483647 w 131"/>
                <a:gd name="T43" fmla="*/ 2147483647 h 742"/>
                <a:gd name="T44" fmla="*/ 2147483647 w 131"/>
                <a:gd name="T45" fmla="*/ 2147483647 h 742"/>
                <a:gd name="T46" fmla="*/ 2147483647 w 131"/>
                <a:gd name="T47" fmla="*/ 2147483647 h 742"/>
                <a:gd name="T48" fmla="*/ 2147483647 w 131"/>
                <a:gd name="T49" fmla="*/ 2147483647 h 742"/>
                <a:gd name="T50" fmla="*/ 2147483647 w 131"/>
                <a:gd name="T51" fmla="*/ 0 h 742"/>
                <a:gd name="T52" fmla="*/ 2147483647 w 131"/>
                <a:gd name="T53" fmla="*/ 2147483647 h 742"/>
                <a:gd name="T54" fmla="*/ 2147483647 w 131"/>
                <a:gd name="T55" fmla="*/ 2147483647 h 742"/>
                <a:gd name="T56" fmla="*/ 2147483647 w 131"/>
                <a:gd name="T57" fmla="*/ 2147483647 h 742"/>
                <a:gd name="T58" fmla="*/ 2147483647 w 131"/>
                <a:gd name="T59" fmla="*/ 2147483647 h 742"/>
                <a:gd name="T60" fmla="*/ 2147483647 w 131"/>
                <a:gd name="T61" fmla="*/ 2147483647 h 742"/>
                <a:gd name="T62" fmla="*/ 2147483647 w 131"/>
                <a:gd name="T63" fmla="*/ 2147483647 h 742"/>
                <a:gd name="T64" fmla="*/ 2147483647 w 131"/>
                <a:gd name="T65" fmla="*/ 2147483647 h 742"/>
                <a:gd name="T66" fmla="*/ 2147483647 w 131"/>
                <a:gd name="T67" fmla="*/ 2147483647 h 742"/>
                <a:gd name="T68" fmla="*/ 2147483647 w 131"/>
                <a:gd name="T69" fmla="*/ 2147483647 h 742"/>
                <a:gd name="T70" fmla="*/ 2147483647 w 131"/>
                <a:gd name="T71" fmla="*/ 2147483647 h 742"/>
                <a:gd name="T72" fmla="*/ 2147483647 w 131"/>
                <a:gd name="T73" fmla="*/ 2147483647 h 742"/>
                <a:gd name="T74" fmla="*/ 2147483647 w 131"/>
                <a:gd name="T75" fmla="*/ 2147483647 h 742"/>
                <a:gd name="T76" fmla="*/ 2147483647 w 131"/>
                <a:gd name="T77" fmla="*/ 2147483647 h 742"/>
                <a:gd name="T78" fmla="*/ 2147483647 w 131"/>
                <a:gd name="T79" fmla="*/ 2147483647 h 742"/>
                <a:gd name="T80" fmla="*/ 2147483647 w 131"/>
                <a:gd name="T81" fmla="*/ 2147483647 h 742"/>
                <a:gd name="T82" fmla="*/ 2147483647 w 131"/>
                <a:gd name="T83" fmla="*/ 2147483647 h 742"/>
                <a:gd name="T84" fmla="*/ 2147483647 w 131"/>
                <a:gd name="T85" fmla="*/ 2147483647 h 742"/>
                <a:gd name="T86" fmla="*/ 2147483647 w 131"/>
                <a:gd name="T87" fmla="*/ 2147483647 h 742"/>
                <a:gd name="T88" fmla="*/ 2147483647 w 131"/>
                <a:gd name="T89" fmla="*/ 2147483647 h 742"/>
                <a:gd name="T90" fmla="*/ 2147483647 w 131"/>
                <a:gd name="T91" fmla="*/ 2147483647 h 742"/>
                <a:gd name="T92" fmla="*/ 2147483647 w 131"/>
                <a:gd name="T93" fmla="*/ 2147483647 h 7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1"/>
                <a:gd name="T142" fmla="*/ 0 h 742"/>
                <a:gd name="T143" fmla="*/ 131 w 131"/>
                <a:gd name="T144" fmla="*/ 742 h 74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1" h="742">
                  <a:moveTo>
                    <a:pt x="130" y="734"/>
                  </a:moveTo>
                  <a:lnTo>
                    <a:pt x="127" y="738"/>
                  </a:lnTo>
                  <a:lnTo>
                    <a:pt x="120" y="734"/>
                  </a:lnTo>
                  <a:lnTo>
                    <a:pt x="113" y="728"/>
                  </a:lnTo>
                  <a:lnTo>
                    <a:pt x="105" y="730"/>
                  </a:lnTo>
                  <a:lnTo>
                    <a:pt x="97" y="735"/>
                  </a:lnTo>
                  <a:lnTo>
                    <a:pt x="92" y="741"/>
                  </a:lnTo>
                  <a:lnTo>
                    <a:pt x="91" y="734"/>
                  </a:lnTo>
                  <a:lnTo>
                    <a:pt x="92" y="722"/>
                  </a:lnTo>
                  <a:lnTo>
                    <a:pt x="91" y="718"/>
                  </a:lnTo>
                  <a:lnTo>
                    <a:pt x="80" y="722"/>
                  </a:lnTo>
                  <a:lnTo>
                    <a:pt x="80" y="734"/>
                  </a:lnTo>
                  <a:lnTo>
                    <a:pt x="67" y="734"/>
                  </a:lnTo>
                  <a:lnTo>
                    <a:pt x="62" y="713"/>
                  </a:lnTo>
                  <a:lnTo>
                    <a:pt x="49" y="716"/>
                  </a:lnTo>
                  <a:lnTo>
                    <a:pt x="49" y="702"/>
                  </a:lnTo>
                  <a:lnTo>
                    <a:pt x="59" y="697"/>
                  </a:lnTo>
                  <a:lnTo>
                    <a:pt x="64" y="679"/>
                  </a:lnTo>
                  <a:lnTo>
                    <a:pt x="62" y="674"/>
                  </a:lnTo>
                  <a:lnTo>
                    <a:pt x="50" y="664"/>
                  </a:lnTo>
                  <a:lnTo>
                    <a:pt x="44" y="662"/>
                  </a:lnTo>
                  <a:lnTo>
                    <a:pt x="39" y="664"/>
                  </a:lnTo>
                  <a:lnTo>
                    <a:pt x="33" y="665"/>
                  </a:lnTo>
                  <a:lnTo>
                    <a:pt x="30" y="674"/>
                  </a:lnTo>
                  <a:lnTo>
                    <a:pt x="3" y="639"/>
                  </a:lnTo>
                  <a:lnTo>
                    <a:pt x="3" y="641"/>
                  </a:lnTo>
                  <a:lnTo>
                    <a:pt x="2" y="636"/>
                  </a:lnTo>
                  <a:lnTo>
                    <a:pt x="0" y="628"/>
                  </a:lnTo>
                  <a:lnTo>
                    <a:pt x="0" y="589"/>
                  </a:lnTo>
                  <a:lnTo>
                    <a:pt x="2" y="570"/>
                  </a:lnTo>
                  <a:lnTo>
                    <a:pt x="5" y="549"/>
                  </a:lnTo>
                  <a:lnTo>
                    <a:pt x="8" y="525"/>
                  </a:lnTo>
                  <a:lnTo>
                    <a:pt x="8" y="523"/>
                  </a:lnTo>
                  <a:lnTo>
                    <a:pt x="24" y="500"/>
                  </a:lnTo>
                  <a:lnTo>
                    <a:pt x="27" y="477"/>
                  </a:lnTo>
                  <a:lnTo>
                    <a:pt x="27" y="444"/>
                  </a:lnTo>
                  <a:lnTo>
                    <a:pt x="16" y="425"/>
                  </a:lnTo>
                  <a:lnTo>
                    <a:pt x="30" y="406"/>
                  </a:lnTo>
                  <a:lnTo>
                    <a:pt x="32" y="390"/>
                  </a:lnTo>
                  <a:lnTo>
                    <a:pt x="25" y="390"/>
                  </a:lnTo>
                  <a:lnTo>
                    <a:pt x="28" y="383"/>
                  </a:lnTo>
                  <a:lnTo>
                    <a:pt x="33" y="383"/>
                  </a:lnTo>
                  <a:lnTo>
                    <a:pt x="42" y="374"/>
                  </a:lnTo>
                  <a:lnTo>
                    <a:pt x="44" y="359"/>
                  </a:lnTo>
                  <a:lnTo>
                    <a:pt x="44" y="350"/>
                  </a:lnTo>
                  <a:lnTo>
                    <a:pt x="45" y="340"/>
                  </a:lnTo>
                  <a:lnTo>
                    <a:pt x="49" y="326"/>
                  </a:lnTo>
                  <a:lnTo>
                    <a:pt x="42" y="327"/>
                  </a:lnTo>
                  <a:lnTo>
                    <a:pt x="39" y="336"/>
                  </a:lnTo>
                  <a:lnTo>
                    <a:pt x="36" y="340"/>
                  </a:lnTo>
                  <a:lnTo>
                    <a:pt x="36" y="346"/>
                  </a:lnTo>
                  <a:lnTo>
                    <a:pt x="33" y="359"/>
                  </a:lnTo>
                  <a:lnTo>
                    <a:pt x="32" y="368"/>
                  </a:lnTo>
                  <a:lnTo>
                    <a:pt x="28" y="373"/>
                  </a:lnTo>
                  <a:lnTo>
                    <a:pt x="27" y="373"/>
                  </a:lnTo>
                  <a:lnTo>
                    <a:pt x="25" y="345"/>
                  </a:lnTo>
                  <a:lnTo>
                    <a:pt x="36" y="312"/>
                  </a:lnTo>
                  <a:lnTo>
                    <a:pt x="44" y="283"/>
                  </a:lnTo>
                  <a:lnTo>
                    <a:pt x="45" y="258"/>
                  </a:lnTo>
                  <a:lnTo>
                    <a:pt x="45" y="227"/>
                  </a:lnTo>
                  <a:lnTo>
                    <a:pt x="47" y="217"/>
                  </a:lnTo>
                  <a:lnTo>
                    <a:pt x="52" y="202"/>
                  </a:lnTo>
                  <a:lnTo>
                    <a:pt x="59" y="186"/>
                  </a:lnTo>
                  <a:lnTo>
                    <a:pt x="59" y="160"/>
                  </a:lnTo>
                  <a:lnTo>
                    <a:pt x="62" y="139"/>
                  </a:lnTo>
                  <a:lnTo>
                    <a:pt x="62" y="104"/>
                  </a:lnTo>
                  <a:lnTo>
                    <a:pt x="64" y="98"/>
                  </a:lnTo>
                  <a:lnTo>
                    <a:pt x="64" y="86"/>
                  </a:lnTo>
                  <a:lnTo>
                    <a:pt x="65" y="74"/>
                  </a:lnTo>
                  <a:lnTo>
                    <a:pt x="65" y="57"/>
                  </a:lnTo>
                  <a:lnTo>
                    <a:pt x="62" y="36"/>
                  </a:lnTo>
                  <a:lnTo>
                    <a:pt x="53" y="23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53" y="4"/>
                  </a:lnTo>
                  <a:lnTo>
                    <a:pt x="64" y="0"/>
                  </a:lnTo>
                  <a:lnTo>
                    <a:pt x="65" y="4"/>
                  </a:lnTo>
                  <a:lnTo>
                    <a:pt x="67" y="14"/>
                  </a:lnTo>
                  <a:lnTo>
                    <a:pt x="72" y="23"/>
                  </a:lnTo>
                  <a:lnTo>
                    <a:pt x="80" y="33"/>
                  </a:lnTo>
                  <a:lnTo>
                    <a:pt x="87" y="45"/>
                  </a:lnTo>
                  <a:lnTo>
                    <a:pt x="91" y="51"/>
                  </a:lnTo>
                  <a:lnTo>
                    <a:pt x="91" y="59"/>
                  </a:lnTo>
                  <a:lnTo>
                    <a:pt x="88" y="59"/>
                  </a:lnTo>
                  <a:lnTo>
                    <a:pt x="97" y="102"/>
                  </a:lnTo>
                  <a:lnTo>
                    <a:pt x="97" y="104"/>
                  </a:lnTo>
                  <a:lnTo>
                    <a:pt x="100" y="108"/>
                  </a:lnTo>
                  <a:lnTo>
                    <a:pt x="103" y="104"/>
                  </a:lnTo>
                  <a:lnTo>
                    <a:pt x="105" y="115"/>
                  </a:lnTo>
                  <a:lnTo>
                    <a:pt x="103" y="123"/>
                  </a:lnTo>
                  <a:lnTo>
                    <a:pt x="95" y="130"/>
                  </a:lnTo>
                  <a:lnTo>
                    <a:pt x="92" y="143"/>
                  </a:lnTo>
                  <a:lnTo>
                    <a:pt x="86" y="157"/>
                  </a:lnTo>
                  <a:lnTo>
                    <a:pt x="80" y="167"/>
                  </a:lnTo>
                  <a:lnTo>
                    <a:pt x="75" y="183"/>
                  </a:lnTo>
                  <a:lnTo>
                    <a:pt x="74" y="198"/>
                  </a:lnTo>
                  <a:lnTo>
                    <a:pt x="74" y="230"/>
                  </a:lnTo>
                  <a:lnTo>
                    <a:pt x="74" y="227"/>
                  </a:lnTo>
                  <a:lnTo>
                    <a:pt x="72" y="316"/>
                  </a:lnTo>
                  <a:lnTo>
                    <a:pt x="65" y="326"/>
                  </a:lnTo>
                  <a:lnTo>
                    <a:pt x="60" y="333"/>
                  </a:lnTo>
                  <a:lnTo>
                    <a:pt x="59" y="340"/>
                  </a:lnTo>
                  <a:lnTo>
                    <a:pt x="59" y="345"/>
                  </a:lnTo>
                  <a:lnTo>
                    <a:pt x="57" y="345"/>
                  </a:lnTo>
                  <a:lnTo>
                    <a:pt x="53" y="361"/>
                  </a:lnTo>
                  <a:lnTo>
                    <a:pt x="52" y="363"/>
                  </a:lnTo>
                  <a:lnTo>
                    <a:pt x="52" y="364"/>
                  </a:lnTo>
                  <a:lnTo>
                    <a:pt x="53" y="373"/>
                  </a:lnTo>
                  <a:lnTo>
                    <a:pt x="50" y="383"/>
                  </a:lnTo>
                  <a:lnTo>
                    <a:pt x="53" y="390"/>
                  </a:lnTo>
                  <a:lnTo>
                    <a:pt x="50" y="403"/>
                  </a:lnTo>
                  <a:lnTo>
                    <a:pt x="47" y="405"/>
                  </a:lnTo>
                  <a:lnTo>
                    <a:pt x="47" y="412"/>
                  </a:lnTo>
                  <a:lnTo>
                    <a:pt x="50" y="412"/>
                  </a:lnTo>
                  <a:lnTo>
                    <a:pt x="52" y="435"/>
                  </a:lnTo>
                  <a:lnTo>
                    <a:pt x="50" y="449"/>
                  </a:lnTo>
                  <a:lnTo>
                    <a:pt x="49" y="458"/>
                  </a:lnTo>
                  <a:lnTo>
                    <a:pt x="49" y="462"/>
                  </a:lnTo>
                  <a:lnTo>
                    <a:pt x="50" y="465"/>
                  </a:lnTo>
                  <a:lnTo>
                    <a:pt x="52" y="469"/>
                  </a:lnTo>
                  <a:lnTo>
                    <a:pt x="52" y="477"/>
                  </a:lnTo>
                  <a:lnTo>
                    <a:pt x="53" y="487"/>
                  </a:lnTo>
                  <a:lnTo>
                    <a:pt x="52" y="499"/>
                  </a:lnTo>
                  <a:lnTo>
                    <a:pt x="50" y="506"/>
                  </a:lnTo>
                  <a:lnTo>
                    <a:pt x="41" y="517"/>
                  </a:lnTo>
                  <a:lnTo>
                    <a:pt x="36" y="531"/>
                  </a:lnTo>
                  <a:lnTo>
                    <a:pt x="33" y="540"/>
                  </a:lnTo>
                  <a:lnTo>
                    <a:pt x="33" y="608"/>
                  </a:lnTo>
                  <a:lnTo>
                    <a:pt x="33" y="606"/>
                  </a:lnTo>
                  <a:lnTo>
                    <a:pt x="32" y="608"/>
                  </a:lnTo>
                  <a:lnTo>
                    <a:pt x="32" y="609"/>
                  </a:lnTo>
                  <a:lnTo>
                    <a:pt x="33" y="618"/>
                  </a:lnTo>
                  <a:lnTo>
                    <a:pt x="36" y="628"/>
                  </a:lnTo>
                  <a:lnTo>
                    <a:pt x="45" y="641"/>
                  </a:lnTo>
                  <a:lnTo>
                    <a:pt x="78" y="643"/>
                  </a:lnTo>
                  <a:lnTo>
                    <a:pt x="78" y="645"/>
                  </a:lnTo>
                  <a:lnTo>
                    <a:pt x="80" y="649"/>
                  </a:lnTo>
                  <a:lnTo>
                    <a:pt x="80" y="687"/>
                  </a:lnTo>
                  <a:lnTo>
                    <a:pt x="83" y="711"/>
                  </a:lnTo>
                  <a:lnTo>
                    <a:pt x="120" y="713"/>
                  </a:lnTo>
                  <a:lnTo>
                    <a:pt x="130" y="73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758721" y="4811054"/>
              <a:ext cx="154008" cy="200779"/>
            </a:xfrm>
            <a:custGeom>
              <a:avLst/>
              <a:gdLst>
                <a:gd name="T0" fmla="*/ 2147483647 w 95"/>
                <a:gd name="T1" fmla="*/ 2147483647 h 121"/>
                <a:gd name="T2" fmla="*/ 2147483647 w 95"/>
                <a:gd name="T3" fmla="*/ 2147483647 h 121"/>
                <a:gd name="T4" fmla="*/ 2147483647 w 95"/>
                <a:gd name="T5" fmla="*/ 2147483647 h 121"/>
                <a:gd name="T6" fmla="*/ 2147483647 w 95"/>
                <a:gd name="T7" fmla="*/ 2147483647 h 121"/>
                <a:gd name="T8" fmla="*/ 2147483647 w 95"/>
                <a:gd name="T9" fmla="*/ 2147483647 h 121"/>
                <a:gd name="T10" fmla="*/ 2147483647 w 95"/>
                <a:gd name="T11" fmla="*/ 2147483647 h 121"/>
                <a:gd name="T12" fmla="*/ 2147483647 w 95"/>
                <a:gd name="T13" fmla="*/ 2147483647 h 121"/>
                <a:gd name="T14" fmla="*/ 2147483647 w 95"/>
                <a:gd name="T15" fmla="*/ 2147483647 h 121"/>
                <a:gd name="T16" fmla="*/ 2147483647 w 95"/>
                <a:gd name="T17" fmla="*/ 2147483647 h 121"/>
                <a:gd name="T18" fmla="*/ 2147483647 w 95"/>
                <a:gd name="T19" fmla="*/ 2147483647 h 121"/>
                <a:gd name="T20" fmla="*/ 2147483647 w 95"/>
                <a:gd name="T21" fmla="*/ 2147483647 h 121"/>
                <a:gd name="T22" fmla="*/ 2147483647 w 95"/>
                <a:gd name="T23" fmla="*/ 2147483647 h 121"/>
                <a:gd name="T24" fmla="*/ 2147483647 w 95"/>
                <a:gd name="T25" fmla="*/ 2147483647 h 121"/>
                <a:gd name="T26" fmla="*/ 2147483647 w 95"/>
                <a:gd name="T27" fmla="*/ 2147483647 h 121"/>
                <a:gd name="T28" fmla="*/ 2147483647 w 95"/>
                <a:gd name="T29" fmla="*/ 2147483647 h 121"/>
                <a:gd name="T30" fmla="*/ 2147483647 w 95"/>
                <a:gd name="T31" fmla="*/ 2147483647 h 121"/>
                <a:gd name="T32" fmla="*/ 2147483647 w 95"/>
                <a:gd name="T33" fmla="*/ 0 h 121"/>
                <a:gd name="T34" fmla="*/ 2147483647 w 95"/>
                <a:gd name="T35" fmla="*/ 0 h 121"/>
                <a:gd name="T36" fmla="*/ 2147483647 w 95"/>
                <a:gd name="T37" fmla="*/ 2147483647 h 121"/>
                <a:gd name="T38" fmla="*/ 2147483647 w 95"/>
                <a:gd name="T39" fmla="*/ 2147483647 h 121"/>
                <a:gd name="T40" fmla="*/ 2147483647 w 95"/>
                <a:gd name="T41" fmla="*/ 2147483647 h 121"/>
                <a:gd name="T42" fmla="*/ 0 w 95"/>
                <a:gd name="T43" fmla="*/ 2147483647 h 121"/>
                <a:gd name="T44" fmla="*/ 2147483647 w 95"/>
                <a:gd name="T45" fmla="*/ 2147483647 h 121"/>
                <a:gd name="T46" fmla="*/ 2147483647 w 95"/>
                <a:gd name="T47" fmla="*/ 2147483647 h 121"/>
                <a:gd name="T48" fmla="*/ 2147483647 w 95"/>
                <a:gd name="T49" fmla="*/ 2147483647 h 121"/>
                <a:gd name="T50" fmla="*/ 2147483647 w 95"/>
                <a:gd name="T51" fmla="*/ 2147483647 h 121"/>
                <a:gd name="T52" fmla="*/ 2147483647 w 95"/>
                <a:gd name="T53" fmla="*/ 2147483647 h 121"/>
                <a:gd name="T54" fmla="*/ 2147483647 w 95"/>
                <a:gd name="T55" fmla="*/ 2147483647 h 121"/>
                <a:gd name="T56" fmla="*/ 2147483647 w 95"/>
                <a:gd name="T57" fmla="*/ 2147483647 h 121"/>
                <a:gd name="T58" fmla="*/ 2147483647 w 95"/>
                <a:gd name="T59" fmla="*/ 2147483647 h 121"/>
                <a:gd name="T60" fmla="*/ 2147483647 w 95"/>
                <a:gd name="T61" fmla="*/ 2147483647 h 121"/>
                <a:gd name="T62" fmla="*/ 2147483647 w 95"/>
                <a:gd name="T63" fmla="*/ 2147483647 h 121"/>
                <a:gd name="T64" fmla="*/ 2147483647 w 95"/>
                <a:gd name="T65" fmla="*/ 2147483647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121"/>
                <a:gd name="T101" fmla="*/ 95 w 95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121">
                  <a:moveTo>
                    <a:pt x="94" y="90"/>
                  </a:moveTo>
                  <a:lnTo>
                    <a:pt x="94" y="83"/>
                  </a:lnTo>
                  <a:lnTo>
                    <a:pt x="91" y="77"/>
                  </a:lnTo>
                  <a:lnTo>
                    <a:pt x="86" y="68"/>
                  </a:lnTo>
                  <a:lnTo>
                    <a:pt x="83" y="65"/>
                  </a:lnTo>
                  <a:lnTo>
                    <a:pt x="77" y="67"/>
                  </a:lnTo>
                  <a:lnTo>
                    <a:pt x="76" y="67"/>
                  </a:lnTo>
                  <a:lnTo>
                    <a:pt x="66" y="65"/>
                  </a:lnTo>
                  <a:lnTo>
                    <a:pt x="63" y="62"/>
                  </a:lnTo>
                  <a:lnTo>
                    <a:pt x="61" y="59"/>
                  </a:lnTo>
                  <a:lnTo>
                    <a:pt x="61" y="49"/>
                  </a:lnTo>
                  <a:lnTo>
                    <a:pt x="60" y="39"/>
                  </a:lnTo>
                  <a:lnTo>
                    <a:pt x="58" y="26"/>
                  </a:lnTo>
                  <a:lnTo>
                    <a:pt x="58" y="16"/>
                  </a:lnTo>
                  <a:lnTo>
                    <a:pt x="50" y="9"/>
                  </a:lnTo>
                  <a:lnTo>
                    <a:pt x="44" y="3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2" y="6"/>
                  </a:lnTo>
                  <a:lnTo>
                    <a:pt x="6" y="22"/>
                  </a:lnTo>
                  <a:lnTo>
                    <a:pt x="0" y="49"/>
                  </a:lnTo>
                  <a:lnTo>
                    <a:pt x="4" y="53"/>
                  </a:lnTo>
                  <a:lnTo>
                    <a:pt x="9" y="55"/>
                  </a:lnTo>
                  <a:lnTo>
                    <a:pt x="22" y="61"/>
                  </a:lnTo>
                  <a:lnTo>
                    <a:pt x="27" y="68"/>
                  </a:lnTo>
                  <a:lnTo>
                    <a:pt x="57" y="86"/>
                  </a:lnTo>
                  <a:lnTo>
                    <a:pt x="44" y="117"/>
                  </a:lnTo>
                  <a:lnTo>
                    <a:pt x="86" y="120"/>
                  </a:lnTo>
                  <a:lnTo>
                    <a:pt x="88" y="111"/>
                  </a:lnTo>
                  <a:lnTo>
                    <a:pt x="91" y="105"/>
                  </a:lnTo>
                  <a:lnTo>
                    <a:pt x="91" y="96"/>
                  </a:lnTo>
                  <a:lnTo>
                    <a:pt x="94" y="9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285001" y="4044977"/>
              <a:ext cx="77979" cy="109161"/>
            </a:xfrm>
            <a:custGeom>
              <a:avLst/>
              <a:gdLst>
                <a:gd name="T0" fmla="*/ 2147483647 w 47"/>
                <a:gd name="T1" fmla="*/ 2147483647 h 68"/>
                <a:gd name="T2" fmla="*/ 2147483647 w 47"/>
                <a:gd name="T3" fmla="*/ 2147483647 h 68"/>
                <a:gd name="T4" fmla="*/ 2147483647 w 47"/>
                <a:gd name="T5" fmla="*/ 2147483647 h 68"/>
                <a:gd name="T6" fmla="*/ 2147483647 w 47"/>
                <a:gd name="T7" fmla="*/ 2147483647 h 68"/>
                <a:gd name="T8" fmla="*/ 2147483647 w 47"/>
                <a:gd name="T9" fmla="*/ 2147483647 h 68"/>
                <a:gd name="T10" fmla="*/ 2147483647 w 47"/>
                <a:gd name="T11" fmla="*/ 2147483647 h 68"/>
                <a:gd name="T12" fmla="*/ 2147483647 w 47"/>
                <a:gd name="T13" fmla="*/ 2147483647 h 68"/>
                <a:gd name="T14" fmla="*/ 2147483647 w 47"/>
                <a:gd name="T15" fmla="*/ 2147483647 h 68"/>
                <a:gd name="T16" fmla="*/ 2147483647 w 47"/>
                <a:gd name="T17" fmla="*/ 2147483647 h 68"/>
                <a:gd name="T18" fmla="*/ 2147483647 w 47"/>
                <a:gd name="T19" fmla="*/ 0 h 68"/>
                <a:gd name="T20" fmla="*/ 2147483647 w 47"/>
                <a:gd name="T21" fmla="*/ 0 h 68"/>
                <a:gd name="T22" fmla="*/ 2147483647 w 47"/>
                <a:gd name="T23" fmla="*/ 2147483647 h 68"/>
                <a:gd name="T24" fmla="*/ 2147483647 w 47"/>
                <a:gd name="T25" fmla="*/ 2147483647 h 68"/>
                <a:gd name="T26" fmla="*/ 2147483647 w 47"/>
                <a:gd name="T27" fmla="*/ 2147483647 h 68"/>
                <a:gd name="T28" fmla="*/ 2147483647 w 47"/>
                <a:gd name="T29" fmla="*/ 2147483647 h 68"/>
                <a:gd name="T30" fmla="*/ 2147483647 w 47"/>
                <a:gd name="T31" fmla="*/ 2147483647 h 68"/>
                <a:gd name="T32" fmla="*/ 2147483647 w 47"/>
                <a:gd name="T33" fmla="*/ 2147483647 h 68"/>
                <a:gd name="T34" fmla="*/ 2147483647 w 47"/>
                <a:gd name="T35" fmla="*/ 2147483647 h 68"/>
                <a:gd name="T36" fmla="*/ 2147483647 w 47"/>
                <a:gd name="T37" fmla="*/ 2147483647 h 68"/>
                <a:gd name="T38" fmla="*/ 2147483647 w 47"/>
                <a:gd name="T39" fmla="*/ 2147483647 h 68"/>
                <a:gd name="T40" fmla="*/ 2147483647 w 47"/>
                <a:gd name="T41" fmla="*/ 2147483647 h 68"/>
                <a:gd name="T42" fmla="*/ 2147483647 w 47"/>
                <a:gd name="T43" fmla="*/ 2147483647 h 68"/>
                <a:gd name="T44" fmla="*/ 2147483647 w 47"/>
                <a:gd name="T45" fmla="*/ 2147483647 h 68"/>
                <a:gd name="T46" fmla="*/ 2147483647 w 47"/>
                <a:gd name="T47" fmla="*/ 2147483647 h 68"/>
                <a:gd name="T48" fmla="*/ 2147483647 w 47"/>
                <a:gd name="T49" fmla="*/ 2147483647 h 68"/>
                <a:gd name="T50" fmla="*/ 0 w 47"/>
                <a:gd name="T51" fmla="*/ 2147483647 h 68"/>
                <a:gd name="T52" fmla="*/ 2147483647 w 47"/>
                <a:gd name="T53" fmla="*/ 2147483647 h 68"/>
                <a:gd name="T54" fmla="*/ 2147483647 w 47"/>
                <a:gd name="T55" fmla="*/ 2147483647 h 68"/>
                <a:gd name="T56" fmla="*/ 2147483647 w 47"/>
                <a:gd name="T57" fmla="*/ 2147483647 h 68"/>
                <a:gd name="T58" fmla="*/ 2147483647 w 47"/>
                <a:gd name="T59" fmla="*/ 2147483647 h 68"/>
                <a:gd name="T60" fmla="*/ 2147483647 w 47"/>
                <a:gd name="T61" fmla="*/ 2147483647 h 68"/>
                <a:gd name="T62" fmla="*/ 2147483647 w 47"/>
                <a:gd name="T63" fmla="*/ 2147483647 h 68"/>
                <a:gd name="T64" fmla="*/ 2147483647 w 47"/>
                <a:gd name="T65" fmla="*/ 2147483647 h 68"/>
                <a:gd name="T66" fmla="*/ 2147483647 w 47"/>
                <a:gd name="T67" fmla="*/ 2147483647 h 68"/>
                <a:gd name="T68" fmla="*/ 2147483647 w 47"/>
                <a:gd name="T69" fmla="*/ 2147483647 h 68"/>
                <a:gd name="T70" fmla="*/ 2147483647 w 47"/>
                <a:gd name="T71" fmla="*/ 2147483647 h 68"/>
                <a:gd name="T72" fmla="*/ 2147483647 w 47"/>
                <a:gd name="T73" fmla="*/ 2147483647 h 68"/>
                <a:gd name="T74" fmla="*/ 2147483647 w 47"/>
                <a:gd name="T75" fmla="*/ 2147483647 h 68"/>
                <a:gd name="T76" fmla="*/ 2147483647 w 47"/>
                <a:gd name="T77" fmla="*/ 2147483647 h 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7"/>
                <a:gd name="T118" fmla="*/ 0 h 68"/>
                <a:gd name="T119" fmla="*/ 47 w 47"/>
                <a:gd name="T120" fmla="*/ 68 h 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7" h="68">
                  <a:moveTo>
                    <a:pt x="46" y="64"/>
                  </a:moveTo>
                  <a:lnTo>
                    <a:pt x="44" y="61"/>
                  </a:lnTo>
                  <a:lnTo>
                    <a:pt x="41" y="58"/>
                  </a:lnTo>
                  <a:lnTo>
                    <a:pt x="39" y="50"/>
                  </a:lnTo>
                  <a:lnTo>
                    <a:pt x="41" y="44"/>
                  </a:lnTo>
                  <a:lnTo>
                    <a:pt x="44" y="40"/>
                  </a:lnTo>
                  <a:lnTo>
                    <a:pt x="43" y="36"/>
                  </a:lnTo>
                  <a:lnTo>
                    <a:pt x="43" y="22"/>
                  </a:lnTo>
                  <a:lnTo>
                    <a:pt x="46" y="12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9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13" y="23"/>
                  </a:lnTo>
                  <a:lnTo>
                    <a:pt x="13" y="27"/>
                  </a:lnTo>
                  <a:lnTo>
                    <a:pt x="11" y="35"/>
                  </a:lnTo>
                  <a:lnTo>
                    <a:pt x="8" y="36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5" y="38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0" y="40"/>
                  </a:lnTo>
                  <a:lnTo>
                    <a:pt x="1" y="43"/>
                  </a:lnTo>
                  <a:lnTo>
                    <a:pt x="1" y="41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11" y="55"/>
                  </a:lnTo>
                  <a:lnTo>
                    <a:pt x="13" y="61"/>
                  </a:lnTo>
                  <a:lnTo>
                    <a:pt x="19" y="59"/>
                  </a:lnTo>
                  <a:lnTo>
                    <a:pt x="24" y="63"/>
                  </a:lnTo>
                  <a:lnTo>
                    <a:pt x="30" y="64"/>
                  </a:lnTo>
                  <a:lnTo>
                    <a:pt x="36" y="63"/>
                  </a:lnTo>
                  <a:lnTo>
                    <a:pt x="43" y="64"/>
                  </a:lnTo>
                  <a:lnTo>
                    <a:pt x="46" y="67"/>
                  </a:lnTo>
                  <a:lnTo>
                    <a:pt x="46" y="6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203123" y="3967005"/>
              <a:ext cx="81878" cy="115008"/>
            </a:xfrm>
            <a:custGeom>
              <a:avLst/>
              <a:gdLst>
                <a:gd name="T0" fmla="*/ 2147483647 w 52"/>
                <a:gd name="T1" fmla="*/ 2147483647 h 71"/>
                <a:gd name="T2" fmla="*/ 2147483647 w 52"/>
                <a:gd name="T3" fmla="*/ 2147483647 h 71"/>
                <a:gd name="T4" fmla="*/ 2147483647 w 52"/>
                <a:gd name="T5" fmla="*/ 2147483647 h 71"/>
                <a:gd name="T6" fmla="*/ 2147483647 w 52"/>
                <a:gd name="T7" fmla="*/ 2147483647 h 71"/>
                <a:gd name="T8" fmla="*/ 2147483647 w 52"/>
                <a:gd name="T9" fmla="*/ 2147483647 h 71"/>
                <a:gd name="T10" fmla="*/ 2147483647 w 52"/>
                <a:gd name="T11" fmla="*/ 2147483647 h 71"/>
                <a:gd name="T12" fmla="*/ 2147483647 w 52"/>
                <a:gd name="T13" fmla="*/ 2147483647 h 71"/>
                <a:gd name="T14" fmla="*/ 2147483647 w 52"/>
                <a:gd name="T15" fmla="*/ 2147483647 h 71"/>
                <a:gd name="T16" fmla="*/ 2147483647 w 52"/>
                <a:gd name="T17" fmla="*/ 2147483647 h 71"/>
                <a:gd name="T18" fmla="*/ 2147483647 w 52"/>
                <a:gd name="T19" fmla="*/ 2147483647 h 71"/>
                <a:gd name="T20" fmla="*/ 2147483647 w 52"/>
                <a:gd name="T21" fmla="*/ 2147483647 h 71"/>
                <a:gd name="T22" fmla="*/ 2147483647 w 52"/>
                <a:gd name="T23" fmla="*/ 2147483647 h 71"/>
                <a:gd name="T24" fmla="*/ 2147483647 w 52"/>
                <a:gd name="T25" fmla="*/ 2147483647 h 71"/>
                <a:gd name="T26" fmla="*/ 0 w 52"/>
                <a:gd name="T27" fmla="*/ 2147483647 h 71"/>
                <a:gd name="T28" fmla="*/ 2147483647 w 52"/>
                <a:gd name="T29" fmla="*/ 2147483647 h 71"/>
                <a:gd name="T30" fmla="*/ 2147483647 w 52"/>
                <a:gd name="T31" fmla="*/ 2147483647 h 71"/>
                <a:gd name="T32" fmla="*/ 2147483647 w 52"/>
                <a:gd name="T33" fmla="*/ 2147483647 h 71"/>
                <a:gd name="T34" fmla="*/ 2147483647 w 52"/>
                <a:gd name="T35" fmla="*/ 2147483647 h 71"/>
                <a:gd name="T36" fmla="*/ 2147483647 w 52"/>
                <a:gd name="T37" fmla="*/ 2147483647 h 71"/>
                <a:gd name="T38" fmla="*/ 2147483647 w 52"/>
                <a:gd name="T39" fmla="*/ 2147483647 h 71"/>
                <a:gd name="T40" fmla="*/ 2147483647 w 52"/>
                <a:gd name="T41" fmla="*/ 2147483647 h 71"/>
                <a:gd name="T42" fmla="*/ 2147483647 w 52"/>
                <a:gd name="T43" fmla="*/ 2147483647 h 71"/>
                <a:gd name="T44" fmla="*/ 2147483647 w 52"/>
                <a:gd name="T45" fmla="*/ 2147483647 h 71"/>
                <a:gd name="T46" fmla="*/ 2147483647 w 52"/>
                <a:gd name="T47" fmla="*/ 2147483647 h 71"/>
                <a:gd name="T48" fmla="*/ 2147483647 w 52"/>
                <a:gd name="T49" fmla="*/ 2147483647 h 71"/>
                <a:gd name="T50" fmla="*/ 2147483647 w 52"/>
                <a:gd name="T51" fmla="*/ 2147483647 h 71"/>
                <a:gd name="T52" fmla="*/ 2147483647 w 52"/>
                <a:gd name="T53" fmla="*/ 0 h 71"/>
                <a:gd name="T54" fmla="*/ 2147483647 w 52"/>
                <a:gd name="T55" fmla="*/ 0 h 71"/>
                <a:gd name="T56" fmla="*/ 2147483647 w 52"/>
                <a:gd name="T57" fmla="*/ 2147483647 h 71"/>
                <a:gd name="T58" fmla="*/ 2147483647 w 52"/>
                <a:gd name="T59" fmla="*/ 2147483647 h 71"/>
                <a:gd name="T60" fmla="*/ 2147483647 w 52"/>
                <a:gd name="T61" fmla="*/ 2147483647 h 71"/>
                <a:gd name="T62" fmla="*/ 2147483647 w 52"/>
                <a:gd name="T63" fmla="*/ 2147483647 h 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"/>
                <a:gd name="T97" fmla="*/ 0 h 71"/>
                <a:gd name="T98" fmla="*/ 52 w 52"/>
                <a:gd name="T99" fmla="*/ 71 h 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" h="71">
                  <a:moveTo>
                    <a:pt x="51" y="38"/>
                  </a:moveTo>
                  <a:lnTo>
                    <a:pt x="46" y="46"/>
                  </a:lnTo>
                  <a:lnTo>
                    <a:pt x="39" y="50"/>
                  </a:lnTo>
                  <a:lnTo>
                    <a:pt x="36" y="52"/>
                  </a:lnTo>
                  <a:lnTo>
                    <a:pt x="30" y="59"/>
                  </a:lnTo>
                  <a:lnTo>
                    <a:pt x="27" y="59"/>
                  </a:lnTo>
                  <a:lnTo>
                    <a:pt x="25" y="61"/>
                  </a:lnTo>
                  <a:lnTo>
                    <a:pt x="19" y="64"/>
                  </a:lnTo>
                  <a:lnTo>
                    <a:pt x="13" y="67"/>
                  </a:lnTo>
                  <a:lnTo>
                    <a:pt x="13" y="70"/>
                  </a:lnTo>
                  <a:lnTo>
                    <a:pt x="6" y="64"/>
                  </a:lnTo>
                  <a:lnTo>
                    <a:pt x="3" y="59"/>
                  </a:lnTo>
                  <a:lnTo>
                    <a:pt x="3" y="57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3" y="43"/>
                  </a:lnTo>
                  <a:lnTo>
                    <a:pt x="5" y="40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27" y="26"/>
                  </a:lnTo>
                  <a:lnTo>
                    <a:pt x="27" y="1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38" y="31"/>
                  </a:lnTo>
                  <a:lnTo>
                    <a:pt x="44" y="31"/>
                  </a:lnTo>
                  <a:lnTo>
                    <a:pt x="46" y="36"/>
                  </a:lnTo>
                  <a:lnTo>
                    <a:pt x="51" y="3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310345" y="4142443"/>
              <a:ext cx="66281" cy="66276"/>
            </a:xfrm>
            <a:custGeom>
              <a:avLst/>
              <a:gdLst>
                <a:gd name="T0" fmla="*/ 2147483647 w 41"/>
                <a:gd name="T1" fmla="*/ 2147483647 h 39"/>
                <a:gd name="T2" fmla="*/ 2147483647 w 41"/>
                <a:gd name="T3" fmla="*/ 2147483647 h 39"/>
                <a:gd name="T4" fmla="*/ 2147483647 w 41"/>
                <a:gd name="T5" fmla="*/ 2147483647 h 39"/>
                <a:gd name="T6" fmla="*/ 2147483647 w 41"/>
                <a:gd name="T7" fmla="*/ 2147483647 h 39"/>
                <a:gd name="T8" fmla="*/ 2147483647 w 41"/>
                <a:gd name="T9" fmla="*/ 2147483647 h 39"/>
                <a:gd name="T10" fmla="*/ 2147483647 w 41"/>
                <a:gd name="T11" fmla="*/ 2147483647 h 39"/>
                <a:gd name="T12" fmla="*/ 2147483647 w 41"/>
                <a:gd name="T13" fmla="*/ 2147483647 h 39"/>
                <a:gd name="T14" fmla="*/ 2147483647 w 41"/>
                <a:gd name="T15" fmla="*/ 2147483647 h 39"/>
                <a:gd name="T16" fmla="*/ 2147483647 w 41"/>
                <a:gd name="T17" fmla="*/ 2147483647 h 39"/>
                <a:gd name="T18" fmla="*/ 2147483647 w 41"/>
                <a:gd name="T19" fmla="*/ 0 h 39"/>
                <a:gd name="T20" fmla="*/ 0 w 41"/>
                <a:gd name="T21" fmla="*/ 2147483647 h 39"/>
                <a:gd name="T22" fmla="*/ 0 w 41"/>
                <a:gd name="T23" fmla="*/ 2147483647 h 39"/>
                <a:gd name="T24" fmla="*/ 0 w 41"/>
                <a:gd name="T25" fmla="*/ 2147483647 h 39"/>
                <a:gd name="T26" fmla="*/ 0 w 41"/>
                <a:gd name="T27" fmla="*/ 2147483647 h 39"/>
                <a:gd name="T28" fmla="*/ 2147483647 w 41"/>
                <a:gd name="T29" fmla="*/ 2147483647 h 39"/>
                <a:gd name="T30" fmla="*/ 2147483647 w 41"/>
                <a:gd name="T31" fmla="*/ 2147483647 h 39"/>
                <a:gd name="T32" fmla="*/ 2147483647 w 41"/>
                <a:gd name="T33" fmla="*/ 2147483647 h 39"/>
                <a:gd name="T34" fmla="*/ 2147483647 w 41"/>
                <a:gd name="T35" fmla="*/ 2147483647 h 39"/>
                <a:gd name="T36" fmla="*/ 2147483647 w 41"/>
                <a:gd name="T37" fmla="*/ 2147483647 h 39"/>
                <a:gd name="T38" fmla="*/ 2147483647 w 41"/>
                <a:gd name="T39" fmla="*/ 2147483647 h 39"/>
                <a:gd name="T40" fmla="*/ 2147483647 w 41"/>
                <a:gd name="T41" fmla="*/ 2147483647 h 39"/>
                <a:gd name="T42" fmla="*/ 2147483647 w 41"/>
                <a:gd name="T43" fmla="*/ 2147483647 h 39"/>
                <a:gd name="T44" fmla="*/ 2147483647 w 41"/>
                <a:gd name="T45" fmla="*/ 2147483647 h 39"/>
                <a:gd name="T46" fmla="*/ 2147483647 w 41"/>
                <a:gd name="T47" fmla="*/ 2147483647 h 39"/>
                <a:gd name="T48" fmla="*/ 2147483647 w 41"/>
                <a:gd name="T49" fmla="*/ 2147483647 h 39"/>
                <a:gd name="T50" fmla="*/ 2147483647 w 41"/>
                <a:gd name="T51" fmla="*/ 2147483647 h 39"/>
                <a:gd name="T52" fmla="*/ 2147483647 w 41"/>
                <a:gd name="T53" fmla="*/ 2147483647 h 39"/>
                <a:gd name="T54" fmla="*/ 2147483647 w 41"/>
                <a:gd name="T55" fmla="*/ 2147483647 h 39"/>
                <a:gd name="T56" fmla="*/ 2147483647 w 41"/>
                <a:gd name="T57" fmla="*/ 2147483647 h 39"/>
                <a:gd name="T58" fmla="*/ 2147483647 w 41"/>
                <a:gd name="T59" fmla="*/ 2147483647 h 39"/>
                <a:gd name="T60" fmla="*/ 2147483647 w 41"/>
                <a:gd name="T61" fmla="*/ 2147483647 h 39"/>
                <a:gd name="T62" fmla="*/ 2147483647 w 41"/>
                <a:gd name="T63" fmla="*/ 2147483647 h 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"/>
                <a:gd name="T97" fmla="*/ 0 h 39"/>
                <a:gd name="T98" fmla="*/ 41 w 41"/>
                <a:gd name="T99" fmla="*/ 39 h 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" h="39">
                  <a:moveTo>
                    <a:pt x="40" y="18"/>
                  </a:moveTo>
                  <a:lnTo>
                    <a:pt x="40" y="17"/>
                  </a:lnTo>
                  <a:lnTo>
                    <a:pt x="35" y="11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2" y="4"/>
                  </a:lnTo>
                  <a:lnTo>
                    <a:pt x="17" y="6"/>
                  </a:lnTo>
                  <a:lnTo>
                    <a:pt x="11" y="4"/>
                  </a:lnTo>
                  <a:lnTo>
                    <a:pt x="6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7"/>
                  </a:lnTo>
                  <a:lnTo>
                    <a:pt x="6" y="24"/>
                  </a:lnTo>
                  <a:lnTo>
                    <a:pt x="8" y="21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19" y="30"/>
                  </a:lnTo>
                  <a:lnTo>
                    <a:pt x="17" y="32"/>
                  </a:lnTo>
                  <a:lnTo>
                    <a:pt x="19" y="34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30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40" y="17"/>
                  </a:lnTo>
                  <a:lnTo>
                    <a:pt x="40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359080" y="4177530"/>
              <a:ext cx="115019" cy="40935"/>
            </a:xfrm>
            <a:custGeom>
              <a:avLst/>
              <a:gdLst>
                <a:gd name="T0" fmla="*/ 2147483647 w 73"/>
                <a:gd name="T1" fmla="*/ 0 h 26"/>
                <a:gd name="T2" fmla="*/ 2147483647 w 73"/>
                <a:gd name="T3" fmla="*/ 2147483647 h 26"/>
                <a:gd name="T4" fmla="*/ 2147483647 w 73"/>
                <a:gd name="T5" fmla="*/ 2147483647 h 26"/>
                <a:gd name="T6" fmla="*/ 2147483647 w 73"/>
                <a:gd name="T7" fmla="*/ 2147483647 h 26"/>
                <a:gd name="T8" fmla="*/ 2147483647 w 73"/>
                <a:gd name="T9" fmla="*/ 2147483647 h 26"/>
                <a:gd name="T10" fmla="*/ 0 w 73"/>
                <a:gd name="T11" fmla="*/ 2147483647 h 26"/>
                <a:gd name="T12" fmla="*/ 0 w 73"/>
                <a:gd name="T13" fmla="*/ 2147483647 h 26"/>
                <a:gd name="T14" fmla="*/ 2147483647 w 73"/>
                <a:gd name="T15" fmla="*/ 2147483647 h 26"/>
                <a:gd name="T16" fmla="*/ 2147483647 w 73"/>
                <a:gd name="T17" fmla="*/ 2147483647 h 26"/>
                <a:gd name="T18" fmla="*/ 2147483647 w 73"/>
                <a:gd name="T19" fmla="*/ 2147483647 h 26"/>
                <a:gd name="T20" fmla="*/ 2147483647 w 73"/>
                <a:gd name="T21" fmla="*/ 2147483647 h 26"/>
                <a:gd name="T22" fmla="*/ 2147483647 w 73"/>
                <a:gd name="T23" fmla="*/ 2147483647 h 26"/>
                <a:gd name="T24" fmla="*/ 2147483647 w 73"/>
                <a:gd name="T25" fmla="*/ 2147483647 h 26"/>
                <a:gd name="T26" fmla="*/ 2147483647 w 73"/>
                <a:gd name="T27" fmla="*/ 2147483647 h 26"/>
                <a:gd name="T28" fmla="*/ 2147483647 w 73"/>
                <a:gd name="T29" fmla="*/ 2147483647 h 26"/>
                <a:gd name="T30" fmla="*/ 2147483647 w 73"/>
                <a:gd name="T31" fmla="*/ 2147483647 h 26"/>
                <a:gd name="T32" fmla="*/ 2147483647 w 73"/>
                <a:gd name="T33" fmla="*/ 2147483647 h 26"/>
                <a:gd name="T34" fmla="*/ 2147483647 w 73"/>
                <a:gd name="T35" fmla="*/ 2147483647 h 26"/>
                <a:gd name="T36" fmla="*/ 2147483647 w 73"/>
                <a:gd name="T37" fmla="*/ 2147483647 h 26"/>
                <a:gd name="T38" fmla="*/ 2147483647 w 73"/>
                <a:gd name="T39" fmla="*/ 2147483647 h 26"/>
                <a:gd name="T40" fmla="*/ 2147483647 w 73"/>
                <a:gd name="T41" fmla="*/ 2147483647 h 26"/>
                <a:gd name="T42" fmla="*/ 2147483647 w 73"/>
                <a:gd name="T43" fmla="*/ 2147483647 h 26"/>
                <a:gd name="T44" fmla="*/ 2147483647 w 73"/>
                <a:gd name="T45" fmla="*/ 2147483647 h 26"/>
                <a:gd name="T46" fmla="*/ 2147483647 w 73"/>
                <a:gd name="T47" fmla="*/ 2147483647 h 26"/>
                <a:gd name="T48" fmla="*/ 2147483647 w 73"/>
                <a:gd name="T49" fmla="*/ 2147483647 h 26"/>
                <a:gd name="T50" fmla="*/ 2147483647 w 73"/>
                <a:gd name="T51" fmla="*/ 2147483647 h 26"/>
                <a:gd name="T52" fmla="*/ 2147483647 w 73"/>
                <a:gd name="T53" fmla="*/ 2147483647 h 26"/>
                <a:gd name="T54" fmla="*/ 2147483647 w 73"/>
                <a:gd name="T55" fmla="*/ 2147483647 h 26"/>
                <a:gd name="T56" fmla="*/ 2147483647 w 73"/>
                <a:gd name="T57" fmla="*/ 2147483647 h 26"/>
                <a:gd name="T58" fmla="*/ 2147483647 w 73"/>
                <a:gd name="T59" fmla="*/ 2147483647 h 26"/>
                <a:gd name="T60" fmla="*/ 2147483647 w 73"/>
                <a:gd name="T61" fmla="*/ 2147483647 h 26"/>
                <a:gd name="T62" fmla="*/ 2147483647 w 73"/>
                <a:gd name="T63" fmla="*/ 2147483647 h 26"/>
                <a:gd name="T64" fmla="*/ 2147483647 w 73"/>
                <a:gd name="T65" fmla="*/ 2147483647 h 26"/>
                <a:gd name="T66" fmla="*/ 2147483647 w 73"/>
                <a:gd name="T67" fmla="*/ 2147483647 h 26"/>
                <a:gd name="T68" fmla="*/ 2147483647 w 73"/>
                <a:gd name="T69" fmla="*/ 2147483647 h 26"/>
                <a:gd name="T70" fmla="*/ 2147483647 w 73"/>
                <a:gd name="T71" fmla="*/ 2147483647 h 26"/>
                <a:gd name="T72" fmla="*/ 2147483647 w 73"/>
                <a:gd name="T73" fmla="*/ 2147483647 h 26"/>
                <a:gd name="T74" fmla="*/ 2147483647 w 73"/>
                <a:gd name="T75" fmla="*/ 2147483647 h 26"/>
                <a:gd name="T76" fmla="*/ 2147483647 w 73"/>
                <a:gd name="T77" fmla="*/ 2147483647 h 26"/>
                <a:gd name="T78" fmla="*/ 2147483647 w 73"/>
                <a:gd name="T79" fmla="*/ 2147483647 h 26"/>
                <a:gd name="T80" fmla="*/ 2147483647 w 73"/>
                <a:gd name="T81" fmla="*/ 2147483647 h 26"/>
                <a:gd name="T82" fmla="*/ 2147483647 w 73"/>
                <a:gd name="T83" fmla="*/ 2147483647 h 26"/>
                <a:gd name="T84" fmla="*/ 2147483647 w 73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3"/>
                <a:gd name="T130" fmla="*/ 0 h 26"/>
                <a:gd name="T131" fmla="*/ 73 w 73"/>
                <a:gd name="T132" fmla="*/ 26 h 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3" h="26">
                  <a:moveTo>
                    <a:pt x="13" y="0"/>
                  </a:moveTo>
                  <a:lnTo>
                    <a:pt x="11" y="5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8" y="15"/>
                  </a:lnTo>
                  <a:lnTo>
                    <a:pt x="27" y="16"/>
                  </a:lnTo>
                  <a:lnTo>
                    <a:pt x="33" y="15"/>
                  </a:lnTo>
                  <a:lnTo>
                    <a:pt x="38" y="19"/>
                  </a:lnTo>
                  <a:lnTo>
                    <a:pt x="39" y="22"/>
                  </a:lnTo>
                  <a:lnTo>
                    <a:pt x="44" y="25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5" y="10"/>
                  </a:lnTo>
                  <a:lnTo>
                    <a:pt x="63" y="10"/>
                  </a:lnTo>
                  <a:lnTo>
                    <a:pt x="66" y="13"/>
                  </a:lnTo>
                  <a:lnTo>
                    <a:pt x="71" y="15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71" y="8"/>
                  </a:lnTo>
                  <a:lnTo>
                    <a:pt x="66" y="5"/>
                  </a:lnTo>
                  <a:lnTo>
                    <a:pt x="61" y="5"/>
                  </a:lnTo>
                  <a:lnTo>
                    <a:pt x="54" y="3"/>
                  </a:lnTo>
                  <a:lnTo>
                    <a:pt x="49" y="5"/>
                  </a:lnTo>
                  <a:lnTo>
                    <a:pt x="43" y="7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1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246012" y="4029383"/>
              <a:ext cx="116968" cy="74074"/>
            </a:xfrm>
            <a:custGeom>
              <a:avLst/>
              <a:gdLst>
                <a:gd name="T0" fmla="*/ 2147483647 w 72"/>
                <a:gd name="T1" fmla="*/ 2147483647 h 45"/>
                <a:gd name="T2" fmla="*/ 2147483647 w 72"/>
                <a:gd name="T3" fmla="*/ 2147483647 h 45"/>
                <a:gd name="T4" fmla="*/ 2147483647 w 72"/>
                <a:gd name="T5" fmla="*/ 2147483647 h 45"/>
                <a:gd name="T6" fmla="*/ 2147483647 w 72"/>
                <a:gd name="T7" fmla="*/ 2147483647 h 45"/>
                <a:gd name="T8" fmla="*/ 2147483647 w 72"/>
                <a:gd name="T9" fmla="*/ 2147483647 h 45"/>
                <a:gd name="T10" fmla="*/ 2147483647 w 72"/>
                <a:gd name="T11" fmla="*/ 2147483647 h 45"/>
                <a:gd name="T12" fmla="*/ 2147483647 w 72"/>
                <a:gd name="T13" fmla="*/ 2147483647 h 45"/>
                <a:gd name="T14" fmla="*/ 2147483647 w 72"/>
                <a:gd name="T15" fmla="*/ 2147483647 h 45"/>
                <a:gd name="T16" fmla="*/ 2147483647 w 72"/>
                <a:gd name="T17" fmla="*/ 2147483647 h 45"/>
                <a:gd name="T18" fmla="*/ 2147483647 w 72"/>
                <a:gd name="T19" fmla="*/ 2147483647 h 45"/>
                <a:gd name="T20" fmla="*/ 2147483647 w 72"/>
                <a:gd name="T21" fmla="*/ 2147483647 h 45"/>
                <a:gd name="T22" fmla="*/ 2147483647 w 72"/>
                <a:gd name="T23" fmla="*/ 2147483647 h 45"/>
                <a:gd name="T24" fmla="*/ 2147483647 w 72"/>
                <a:gd name="T25" fmla="*/ 2147483647 h 45"/>
                <a:gd name="T26" fmla="*/ 2147483647 w 72"/>
                <a:gd name="T27" fmla="*/ 2147483647 h 45"/>
                <a:gd name="T28" fmla="*/ 2147483647 w 72"/>
                <a:gd name="T29" fmla="*/ 2147483647 h 45"/>
                <a:gd name="T30" fmla="*/ 2147483647 w 72"/>
                <a:gd name="T31" fmla="*/ 2147483647 h 45"/>
                <a:gd name="T32" fmla="*/ 2147483647 w 72"/>
                <a:gd name="T33" fmla="*/ 2147483647 h 45"/>
                <a:gd name="T34" fmla="*/ 2147483647 w 72"/>
                <a:gd name="T35" fmla="*/ 2147483647 h 45"/>
                <a:gd name="T36" fmla="*/ 2147483647 w 72"/>
                <a:gd name="T37" fmla="*/ 2147483647 h 45"/>
                <a:gd name="T38" fmla="*/ 2147483647 w 72"/>
                <a:gd name="T39" fmla="*/ 2147483647 h 45"/>
                <a:gd name="T40" fmla="*/ 2147483647 w 72"/>
                <a:gd name="T41" fmla="*/ 2147483647 h 45"/>
                <a:gd name="T42" fmla="*/ 2147483647 w 72"/>
                <a:gd name="T43" fmla="*/ 2147483647 h 45"/>
                <a:gd name="T44" fmla="*/ 2147483647 w 72"/>
                <a:gd name="T45" fmla="*/ 2147483647 h 45"/>
                <a:gd name="T46" fmla="*/ 2147483647 w 72"/>
                <a:gd name="T47" fmla="*/ 2147483647 h 45"/>
                <a:gd name="T48" fmla="*/ 2147483647 w 72"/>
                <a:gd name="T49" fmla="*/ 2147483647 h 45"/>
                <a:gd name="T50" fmla="*/ 2147483647 w 72"/>
                <a:gd name="T51" fmla="*/ 2147483647 h 45"/>
                <a:gd name="T52" fmla="*/ 0 w 72"/>
                <a:gd name="T53" fmla="*/ 2147483647 h 45"/>
                <a:gd name="T54" fmla="*/ 2147483647 w 72"/>
                <a:gd name="T55" fmla="*/ 2147483647 h 45"/>
                <a:gd name="T56" fmla="*/ 2147483647 w 72"/>
                <a:gd name="T57" fmla="*/ 2147483647 h 45"/>
                <a:gd name="T58" fmla="*/ 2147483647 w 72"/>
                <a:gd name="T59" fmla="*/ 2147483647 h 45"/>
                <a:gd name="T60" fmla="*/ 2147483647 w 72"/>
                <a:gd name="T61" fmla="*/ 2147483647 h 45"/>
                <a:gd name="T62" fmla="*/ 2147483647 w 72"/>
                <a:gd name="T63" fmla="*/ 2147483647 h 45"/>
                <a:gd name="T64" fmla="*/ 2147483647 w 72"/>
                <a:gd name="T65" fmla="*/ 0 h 45"/>
                <a:gd name="T66" fmla="*/ 2147483647 w 72"/>
                <a:gd name="T67" fmla="*/ 0 h 45"/>
                <a:gd name="T68" fmla="*/ 2147483647 w 72"/>
                <a:gd name="T69" fmla="*/ 2147483647 h 45"/>
                <a:gd name="T70" fmla="*/ 2147483647 w 72"/>
                <a:gd name="T71" fmla="*/ 2147483647 h 45"/>
                <a:gd name="T72" fmla="*/ 2147483647 w 72"/>
                <a:gd name="T73" fmla="*/ 2147483647 h 45"/>
                <a:gd name="T74" fmla="*/ 2147483647 w 72"/>
                <a:gd name="T75" fmla="*/ 2147483647 h 45"/>
                <a:gd name="T76" fmla="*/ 2147483647 w 72"/>
                <a:gd name="T77" fmla="*/ 2147483647 h 45"/>
                <a:gd name="T78" fmla="*/ 2147483647 w 72"/>
                <a:gd name="T79" fmla="*/ 2147483647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2"/>
                <a:gd name="T121" fmla="*/ 0 h 45"/>
                <a:gd name="T122" fmla="*/ 72 w 72"/>
                <a:gd name="T123" fmla="*/ 45 h 4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2" h="45">
                  <a:moveTo>
                    <a:pt x="71" y="7"/>
                  </a:moveTo>
                  <a:lnTo>
                    <a:pt x="66" y="7"/>
                  </a:lnTo>
                  <a:lnTo>
                    <a:pt x="58" y="9"/>
                  </a:lnTo>
                  <a:lnTo>
                    <a:pt x="54" y="9"/>
                  </a:lnTo>
                  <a:lnTo>
                    <a:pt x="52" y="16"/>
                  </a:lnTo>
                  <a:lnTo>
                    <a:pt x="47" y="24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8" y="33"/>
                  </a:lnTo>
                  <a:lnTo>
                    <a:pt x="36" y="41"/>
                  </a:lnTo>
                  <a:lnTo>
                    <a:pt x="33" y="42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29" y="41"/>
                  </a:lnTo>
                  <a:lnTo>
                    <a:pt x="28" y="38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26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11" y="14"/>
                  </a:lnTo>
                  <a:lnTo>
                    <a:pt x="14" y="12"/>
                  </a:lnTo>
                  <a:lnTo>
                    <a:pt x="20" y="9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6"/>
                  </a:lnTo>
                  <a:lnTo>
                    <a:pt x="71" y="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224568" y="4072268"/>
              <a:ext cx="66281" cy="31189"/>
            </a:xfrm>
            <a:custGeom>
              <a:avLst/>
              <a:gdLst>
                <a:gd name="T0" fmla="*/ 2147483647 w 39"/>
                <a:gd name="T1" fmla="*/ 2147483647 h 21"/>
                <a:gd name="T2" fmla="*/ 2147483647 w 39"/>
                <a:gd name="T3" fmla="*/ 2147483647 h 21"/>
                <a:gd name="T4" fmla="*/ 2147483647 w 39"/>
                <a:gd name="T5" fmla="*/ 2147483647 h 21"/>
                <a:gd name="T6" fmla="*/ 2147483647 w 39"/>
                <a:gd name="T7" fmla="*/ 2147483647 h 21"/>
                <a:gd name="T8" fmla="*/ 2147483647 w 39"/>
                <a:gd name="T9" fmla="*/ 2147483647 h 21"/>
                <a:gd name="T10" fmla="*/ 2147483647 w 39"/>
                <a:gd name="T11" fmla="*/ 2147483647 h 21"/>
                <a:gd name="T12" fmla="*/ 2147483647 w 39"/>
                <a:gd name="T13" fmla="*/ 2147483647 h 21"/>
                <a:gd name="T14" fmla="*/ 2147483647 w 39"/>
                <a:gd name="T15" fmla="*/ 2147483647 h 21"/>
                <a:gd name="T16" fmla="*/ 0 w 39"/>
                <a:gd name="T17" fmla="*/ 2147483647 h 21"/>
                <a:gd name="T18" fmla="*/ 2147483647 w 39"/>
                <a:gd name="T19" fmla="*/ 2147483647 h 21"/>
                <a:gd name="T20" fmla="*/ 2147483647 w 39"/>
                <a:gd name="T21" fmla="*/ 2147483647 h 21"/>
                <a:gd name="T22" fmla="*/ 2147483647 w 39"/>
                <a:gd name="T23" fmla="*/ 2147483647 h 21"/>
                <a:gd name="T24" fmla="*/ 2147483647 w 39"/>
                <a:gd name="T25" fmla="*/ 0 h 21"/>
                <a:gd name="T26" fmla="*/ 2147483647 w 39"/>
                <a:gd name="T27" fmla="*/ 0 h 21"/>
                <a:gd name="T28" fmla="*/ 2147483647 w 39"/>
                <a:gd name="T29" fmla="*/ 2147483647 h 21"/>
                <a:gd name="T30" fmla="*/ 2147483647 w 39"/>
                <a:gd name="T31" fmla="*/ 2147483647 h 21"/>
                <a:gd name="T32" fmla="*/ 2147483647 w 39"/>
                <a:gd name="T33" fmla="*/ 2147483647 h 21"/>
                <a:gd name="T34" fmla="*/ 2147483647 w 39"/>
                <a:gd name="T35" fmla="*/ 2147483647 h 21"/>
                <a:gd name="T36" fmla="*/ 2147483647 w 39"/>
                <a:gd name="T37" fmla="*/ 2147483647 h 21"/>
                <a:gd name="T38" fmla="*/ 2147483647 w 39"/>
                <a:gd name="T39" fmla="*/ 2147483647 h 21"/>
                <a:gd name="T40" fmla="*/ 2147483647 w 39"/>
                <a:gd name="T41" fmla="*/ 2147483647 h 21"/>
                <a:gd name="T42" fmla="*/ 2147483647 w 39"/>
                <a:gd name="T43" fmla="*/ 2147483647 h 21"/>
                <a:gd name="T44" fmla="*/ 2147483647 w 39"/>
                <a:gd name="T45" fmla="*/ 2147483647 h 21"/>
                <a:gd name="T46" fmla="*/ 2147483647 w 39"/>
                <a:gd name="T47" fmla="*/ 2147483647 h 21"/>
                <a:gd name="T48" fmla="*/ 2147483647 w 39"/>
                <a:gd name="T49" fmla="*/ 2147483647 h 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21"/>
                <a:gd name="T77" fmla="*/ 39 w 39"/>
                <a:gd name="T78" fmla="*/ 21 h 2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21">
                  <a:moveTo>
                    <a:pt x="38" y="18"/>
                  </a:moveTo>
                  <a:lnTo>
                    <a:pt x="35" y="18"/>
                  </a:lnTo>
                  <a:lnTo>
                    <a:pt x="35" y="20"/>
                  </a:lnTo>
                  <a:lnTo>
                    <a:pt x="22" y="18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3" y="10"/>
                  </a:lnTo>
                  <a:lnTo>
                    <a:pt x="3" y="9"/>
                  </a:lnTo>
                  <a:lnTo>
                    <a:pt x="0" y="9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2" y="6"/>
                  </a:lnTo>
                  <a:lnTo>
                    <a:pt x="25" y="6"/>
                  </a:lnTo>
                  <a:lnTo>
                    <a:pt x="29" y="3"/>
                  </a:lnTo>
                  <a:lnTo>
                    <a:pt x="32" y="5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37" y="14"/>
                  </a:lnTo>
                  <a:lnTo>
                    <a:pt x="38" y="15"/>
                  </a:lnTo>
                  <a:lnTo>
                    <a:pt x="38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789913" y="4087862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8" y="16"/>
                  </a:move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793812" y="4060572"/>
              <a:ext cx="25342" cy="29239"/>
            </a:xfrm>
            <a:custGeom>
              <a:avLst/>
              <a:gdLst>
                <a:gd name="T0" fmla="*/ 0 w 17"/>
                <a:gd name="T1" fmla="*/ 2147483647 h 17"/>
                <a:gd name="T2" fmla="*/ 2147483647 w 17"/>
                <a:gd name="T3" fmla="*/ 2147483647 h 17"/>
                <a:gd name="T4" fmla="*/ 0 w 17"/>
                <a:gd name="T5" fmla="*/ 0 h 17"/>
                <a:gd name="T6" fmla="*/ 0 w 17"/>
                <a:gd name="T7" fmla="*/ 2147483647 h 17"/>
                <a:gd name="T8" fmla="*/ 0 w 17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793812" y="4035230"/>
              <a:ext cx="1949" cy="29240"/>
            </a:xfrm>
            <a:custGeom>
              <a:avLst/>
              <a:gdLst>
                <a:gd name="T0" fmla="*/ 0 w 1"/>
                <a:gd name="T1" fmla="*/ 2147483647 h 17"/>
                <a:gd name="T2" fmla="*/ 0 w 1"/>
                <a:gd name="T3" fmla="*/ 2147483647 h 17"/>
                <a:gd name="T4" fmla="*/ 0 w 1"/>
                <a:gd name="T5" fmla="*/ 0 h 17"/>
                <a:gd name="T6" fmla="*/ 0 w 1"/>
                <a:gd name="T7" fmla="*/ 2147483647 h 17"/>
                <a:gd name="T8" fmla="*/ 0 w 1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7"/>
                <a:gd name="T17" fmla="*/ 1 w 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7">
                  <a:moveTo>
                    <a:pt x="0" y="16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836701" y="5085906"/>
              <a:ext cx="115017" cy="140350"/>
            </a:xfrm>
            <a:custGeom>
              <a:avLst/>
              <a:gdLst>
                <a:gd name="T0" fmla="*/ 2147483647 w 68"/>
                <a:gd name="T1" fmla="*/ 2147483647 h 86"/>
                <a:gd name="T2" fmla="*/ 2147483647 w 68"/>
                <a:gd name="T3" fmla="*/ 2147483647 h 86"/>
                <a:gd name="T4" fmla="*/ 2147483647 w 68"/>
                <a:gd name="T5" fmla="*/ 2147483647 h 86"/>
                <a:gd name="T6" fmla="*/ 2147483647 w 68"/>
                <a:gd name="T7" fmla="*/ 2147483647 h 86"/>
                <a:gd name="T8" fmla="*/ 2147483647 w 68"/>
                <a:gd name="T9" fmla="*/ 2147483647 h 86"/>
                <a:gd name="T10" fmla="*/ 2147483647 w 68"/>
                <a:gd name="T11" fmla="*/ 0 h 86"/>
                <a:gd name="T12" fmla="*/ 2147483647 w 68"/>
                <a:gd name="T13" fmla="*/ 2147483647 h 86"/>
                <a:gd name="T14" fmla="*/ 2147483647 w 68"/>
                <a:gd name="T15" fmla="*/ 2147483647 h 86"/>
                <a:gd name="T16" fmla="*/ 0 w 68"/>
                <a:gd name="T17" fmla="*/ 2147483647 h 86"/>
                <a:gd name="T18" fmla="*/ 0 w 68"/>
                <a:gd name="T19" fmla="*/ 2147483647 h 86"/>
                <a:gd name="T20" fmla="*/ 2147483647 w 68"/>
                <a:gd name="T21" fmla="*/ 2147483647 h 86"/>
                <a:gd name="T22" fmla="*/ 2147483647 w 68"/>
                <a:gd name="T23" fmla="*/ 2147483647 h 86"/>
                <a:gd name="T24" fmla="*/ 2147483647 w 68"/>
                <a:gd name="T25" fmla="*/ 2147483647 h 86"/>
                <a:gd name="T26" fmla="*/ 2147483647 w 68"/>
                <a:gd name="T27" fmla="*/ 2147483647 h 86"/>
                <a:gd name="T28" fmla="*/ 2147483647 w 68"/>
                <a:gd name="T29" fmla="*/ 2147483647 h 86"/>
                <a:gd name="T30" fmla="*/ 2147483647 w 68"/>
                <a:gd name="T31" fmla="*/ 2147483647 h 86"/>
                <a:gd name="T32" fmla="*/ 2147483647 w 68"/>
                <a:gd name="T33" fmla="*/ 2147483647 h 86"/>
                <a:gd name="T34" fmla="*/ 2147483647 w 68"/>
                <a:gd name="T35" fmla="*/ 2147483647 h 86"/>
                <a:gd name="T36" fmla="*/ 2147483647 w 68"/>
                <a:gd name="T37" fmla="*/ 2147483647 h 86"/>
                <a:gd name="T38" fmla="*/ 2147483647 w 68"/>
                <a:gd name="T39" fmla="*/ 2147483647 h 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86"/>
                <a:gd name="T62" fmla="*/ 68 w 68"/>
                <a:gd name="T63" fmla="*/ 86 h 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86">
                  <a:moveTo>
                    <a:pt x="67" y="47"/>
                  </a:moveTo>
                  <a:lnTo>
                    <a:pt x="48" y="25"/>
                  </a:lnTo>
                  <a:lnTo>
                    <a:pt x="38" y="19"/>
                  </a:lnTo>
                  <a:lnTo>
                    <a:pt x="27" y="14"/>
                  </a:lnTo>
                  <a:lnTo>
                    <a:pt x="23" y="9"/>
                  </a:lnTo>
                  <a:lnTo>
                    <a:pt x="18" y="0"/>
                  </a:lnTo>
                  <a:lnTo>
                    <a:pt x="10" y="1"/>
                  </a:lnTo>
                  <a:lnTo>
                    <a:pt x="3" y="1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1" y="51"/>
                  </a:lnTo>
                  <a:lnTo>
                    <a:pt x="1" y="60"/>
                  </a:lnTo>
                  <a:lnTo>
                    <a:pt x="3" y="67"/>
                  </a:lnTo>
                  <a:lnTo>
                    <a:pt x="6" y="79"/>
                  </a:lnTo>
                  <a:lnTo>
                    <a:pt x="14" y="85"/>
                  </a:lnTo>
                  <a:lnTo>
                    <a:pt x="34" y="85"/>
                  </a:lnTo>
                  <a:lnTo>
                    <a:pt x="43" y="83"/>
                  </a:lnTo>
                  <a:lnTo>
                    <a:pt x="50" y="79"/>
                  </a:lnTo>
                  <a:lnTo>
                    <a:pt x="59" y="70"/>
                  </a:lnTo>
                  <a:lnTo>
                    <a:pt x="67" y="4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6751151" y="3575195"/>
            <a:ext cx="1894880" cy="2335266"/>
            <a:chOff x="6751151" y="3575195"/>
            <a:chExt cx="1894880" cy="2335266"/>
          </a:xfrm>
        </p:grpSpPr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113751" y="3851996"/>
              <a:ext cx="122818" cy="183235"/>
            </a:xfrm>
            <a:custGeom>
              <a:avLst/>
              <a:gdLst>
                <a:gd name="T0" fmla="*/ 0 w 76"/>
                <a:gd name="T1" fmla="*/ 2147483647 h 113"/>
                <a:gd name="T2" fmla="*/ 2147483647 w 76"/>
                <a:gd name="T3" fmla="*/ 2147483647 h 113"/>
                <a:gd name="T4" fmla="*/ 2147483647 w 76"/>
                <a:gd name="T5" fmla="*/ 2147483647 h 113"/>
                <a:gd name="T6" fmla="*/ 2147483647 w 76"/>
                <a:gd name="T7" fmla="*/ 2147483647 h 113"/>
                <a:gd name="T8" fmla="*/ 2147483647 w 76"/>
                <a:gd name="T9" fmla="*/ 2147483647 h 113"/>
                <a:gd name="T10" fmla="*/ 2147483647 w 76"/>
                <a:gd name="T11" fmla="*/ 2147483647 h 113"/>
                <a:gd name="T12" fmla="*/ 2147483647 w 76"/>
                <a:gd name="T13" fmla="*/ 2147483647 h 113"/>
                <a:gd name="T14" fmla="*/ 2147483647 w 76"/>
                <a:gd name="T15" fmla="*/ 2147483647 h 113"/>
                <a:gd name="T16" fmla="*/ 2147483647 w 76"/>
                <a:gd name="T17" fmla="*/ 2147483647 h 113"/>
                <a:gd name="T18" fmla="*/ 2147483647 w 76"/>
                <a:gd name="T19" fmla="*/ 2147483647 h 113"/>
                <a:gd name="T20" fmla="*/ 2147483647 w 76"/>
                <a:gd name="T21" fmla="*/ 2147483647 h 113"/>
                <a:gd name="T22" fmla="*/ 2147483647 w 76"/>
                <a:gd name="T23" fmla="*/ 2147483647 h 113"/>
                <a:gd name="T24" fmla="*/ 2147483647 w 76"/>
                <a:gd name="T25" fmla="*/ 2147483647 h 113"/>
                <a:gd name="T26" fmla="*/ 2147483647 w 76"/>
                <a:gd name="T27" fmla="*/ 2147483647 h 113"/>
                <a:gd name="T28" fmla="*/ 2147483647 w 76"/>
                <a:gd name="T29" fmla="*/ 2147483647 h 113"/>
                <a:gd name="T30" fmla="*/ 2147483647 w 76"/>
                <a:gd name="T31" fmla="*/ 2147483647 h 113"/>
                <a:gd name="T32" fmla="*/ 2147483647 w 76"/>
                <a:gd name="T33" fmla="*/ 2147483647 h 113"/>
                <a:gd name="T34" fmla="*/ 2147483647 w 76"/>
                <a:gd name="T35" fmla="*/ 2147483647 h 113"/>
                <a:gd name="T36" fmla="*/ 2147483647 w 76"/>
                <a:gd name="T37" fmla="*/ 2147483647 h 113"/>
                <a:gd name="T38" fmla="*/ 2147483647 w 76"/>
                <a:gd name="T39" fmla="*/ 2147483647 h 113"/>
                <a:gd name="T40" fmla="*/ 2147483647 w 76"/>
                <a:gd name="T41" fmla="*/ 2147483647 h 113"/>
                <a:gd name="T42" fmla="*/ 2147483647 w 76"/>
                <a:gd name="T43" fmla="*/ 2147483647 h 113"/>
                <a:gd name="T44" fmla="*/ 2147483647 w 76"/>
                <a:gd name="T45" fmla="*/ 2147483647 h 113"/>
                <a:gd name="T46" fmla="*/ 2147483647 w 76"/>
                <a:gd name="T47" fmla="*/ 2147483647 h 113"/>
                <a:gd name="T48" fmla="*/ 2147483647 w 76"/>
                <a:gd name="T49" fmla="*/ 2147483647 h 113"/>
                <a:gd name="T50" fmla="*/ 2147483647 w 76"/>
                <a:gd name="T51" fmla="*/ 2147483647 h 113"/>
                <a:gd name="T52" fmla="*/ 2147483647 w 76"/>
                <a:gd name="T53" fmla="*/ 2147483647 h 113"/>
                <a:gd name="T54" fmla="*/ 2147483647 w 76"/>
                <a:gd name="T55" fmla="*/ 2147483647 h 113"/>
                <a:gd name="T56" fmla="*/ 2147483647 w 76"/>
                <a:gd name="T57" fmla="*/ 2147483647 h 113"/>
                <a:gd name="T58" fmla="*/ 2147483647 w 76"/>
                <a:gd name="T59" fmla="*/ 2147483647 h 113"/>
                <a:gd name="T60" fmla="*/ 2147483647 w 76"/>
                <a:gd name="T61" fmla="*/ 2147483647 h 113"/>
                <a:gd name="T62" fmla="*/ 2147483647 w 76"/>
                <a:gd name="T63" fmla="*/ 2147483647 h 113"/>
                <a:gd name="T64" fmla="*/ 2147483647 w 76"/>
                <a:gd name="T65" fmla="*/ 2147483647 h 113"/>
                <a:gd name="T66" fmla="*/ 2147483647 w 76"/>
                <a:gd name="T67" fmla="*/ 2147483647 h 113"/>
                <a:gd name="T68" fmla="*/ 2147483647 w 76"/>
                <a:gd name="T69" fmla="*/ 2147483647 h 113"/>
                <a:gd name="T70" fmla="*/ 2147483647 w 76"/>
                <a:gd name="T71" fmla="*/ 2147483647 h 113"/>
                <a:gd name="T72" fmla="*/ 2147483647 w 76"/>
                <a:gd name="T73" fmla="*/ 2147483647 h 113"/>
                <a:gd name="T74" fmla="*/ 2147483647 w 76"/>
                <a:gd name="T75" fmla="*/ 0 h 113"/>
                <a:gd name="T76" fmla="*/ 2147483647 w 76"/>
                <a:gd name="T77" fmla="*/ 0 h 113"/>
                <a:gd name="T78" fmla="*/ 2147483647 w 76"/>
                <a:gd name="T79" fmla="*/ 2147483647 h 113"/>
                <a:gd name="T80" fmla="*/ 2147483647 w 76"/>
                <a:gd name="T81" fmla="*/ 2147483647 h 113"/>
                <a:gd name="T82" fmla="*/ 2147483647 w 76"/>
                <a:gd name="T83" fmla="*/ 2147483647 h 113"/>
                <a:gd name="T84" fmla="*/ 2147483647 w 76"/>
                <a:gd name="T85" fmla="*/ 2147483647 h 113"/>
                <a:gd name="T86" fmla="*/ 2147483647 w 76"/>
                <a:gd name="T87" fmla="*/ 2147483647 h 113"/>
                <a:gd name="T88" fmla="*/ 2147483647 w 76"/>
                <a:gd name="T89" fmla="*/ 2147483647 h 113"/>
                <a:gd name="T90" fmla="*/ 2147483647 w 76"/>
                <a:gd name="T91" fmla="*/ 2147483647 h 113"/>
                <a:gd name="T92" fmla="*/ 2147483647 w 76"/>
                <a:gd name="T93" fmla="*/ 2147483647 h 113"/>
                <a:gd name="T94" fmla="*/ 0 w 76"/>
                <a:gd name="T95" fmla="*/ 2147483647 h 1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6"/>
                <a:gd name="T145" fmla="*/ 0 h 113"/>
                <a:gd name="T146" fmla="*/ 76 w 76"/>
                <a:gd name="T147" fmla="*/ 113 h 11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6" h="113">
                  <a:moveTo>
                    <a:pt x="0" y="27"/>
                  </a:moveTo>
                  <a:lnTo>
                    <a:pt x="6" y="30"/>
                  </a:lnTo>
                  <a:lnTo>
                    <a:pt x="8" y="31"/>
                  </a:lnTo>
                  <a:lnTo>
                    <a:pt x="11" y="37"/>
                  </a:lnTo>
                  <a:lnTo>
                    <a:pt x="8" y="36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20" y="46"/>
                  </a:lnTo>
                  <a:lnTo>
                    <a:pt x="15" y="60"/>
                  </a:lnTo>
                  <a:lnTo>
                    <a:pt x="20" y="60"/>
                  </a:lnTo>
                  <a:lnTo>
                    <a:pt x="25" y="57"/>
                  </a:lnTo>
                  <a:lnTo>
                    <a:pt x="30" y="54"/>
                  </a:lnTo>
                  <a:lnTo>
                    <a:pt x="33" y="57"/>
                  </a:lnTo>
                  <a:lnTo>
                    <a:pt x="36" y="58"/>
                  </a:lnTo>
                  <a:lnTo>
                    <a:pt x="47" y="72"/>
                  </a:lnTo>
                  <a:lnTo>
                    <a:pt x="53" y="86"/>
                  </a:lnTo>
                  <a:lnTo>
                    <a:pt x="56" y="97"/>
                  </a:lnTo>
                  <a:lnTo>
                    <a:pt x="54" y="106"/>
                  </a:lnTo>
                  <a:lnTo>
                    <a:pt x="53" y="104"/>
                  </a:lnTo>
                  <a:lnTo>
                    <a:pt x="60" y="112"/>
                  </a:lnTo>
                  <a:lnTo>
                    <a:pt x="69" y="110"/>
                  </a:lnTo>
                  <a:lnTo>
                    <a:pt x="75" y="112"/>
                  </a:lnTo>
                  <a:lnTo>
                    <a:pt x="75" y="90"/>
                  </a:lnTo>
                  <a:lnTo>
                    <a:pt x="70" y="76"/>
                  </a:lnTo>
                  <a:lnTo>
                    <a:pt x="54" y="58"/>
                  </a:lnTo>
                  <a:lnTo>
                    <a:pt x="45" y="51"/>
                  </a:lnTo>
                  <a:lnTo>
                    <a:pt x="42" y="46"/>
                  </a:lnTo>
                  <a:lnTo>
                    <a:pt x="39" y="43"/>
                  </a:lnTo>
                  <a:lnTo>
                    <a:pt x="44" y="39"/>
                  </a:lnTo>
                  <a:lnTo>
                    <a:pt x="47" y="33"/>
                  </a:lnTo>
                  <a:lnTo>
                    <a:pt x="48" y="30"/>
                  </a:lnTo>
                  <a:lnTo>
                    <a:pt x="47" y="26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35" y="17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3"/>
                  </a:lnTo>
                  <a:lnTo>
                    <a:pt x="21" y="12"/>
                  </a:lnTo>
                  <a:lnTo>
                    <a:pt x="23" y="18"/>
                  </a:lnTo>
                  <a:lnTo>
                    <a:pt x="21" y="22"/>
                  </a:lnTo>
                  <a:lnTo>
                    <a:pt x="20" y="22"/>
                  </a:lnTo>
                  <a:lnTo>
                    <a:pt x="15" y="20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0" y="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7102055" y="4210668"/>
              <a:ext cx="97473" cy="99415"/>
            </a:xfrm>
            <a:custGeom>
              <a:avLst/>
              <a:gdLst>
                <a:gd name="T0" fmla="*/ 0 w 60"/>
                <a:gd name="T1" fmla="*/ 0 h 61"/>
                <a:gd name="T2" fmla="*/ 2147483647 w 60"/>
                <a:gd name="T3" fmla="*/ 2147483647 h 61"/>
                <a:gd name="T4" fmla="*/ 2147483647 w 60"/>
                <a:gd name="T5" fmla="*/ 2147483647 h 61"/>
                <a:gd name="T6" fmla="*/ 2147483647 w 60"/>
                <a:gd name="T7" fmla="*/ 2147483647 h 61"/>
                <a:gd name="T8" fmla="*/ 2147483647 w 60"/>
                <a:gd name="T9" fmla="*/ 2147483647 h 61"/>
                <a:gd name="T10" fmla="*/ 2147483647 w 60"/>
                <a:gd name="T11" fmla="*/ 2147483647 h 61"/>
                <a:gd name="T12" fmla="*/ 2147483647 w 60"/>
                <a:gd name="T13" fmla="*/ 2147483647 h 61"/>
                <a:gd name="T14" fmla="*/ 2147483647 w 60"/>
                <a:gd name="T15" fmla="*/ 2147483647 h 61"/>
                <a:gd name="T16" fmla="*/ 2147483647 w 60"/>
                <a:gd name="T17" fmla="*/ 2147483647 h 61"/>
                <a:gd name="T18" fmla="*/ 2147483647 w 60"/>
                <a:gd name="T19" fmla="*/ 2147483647 h 61"/>
                <a:gd name="T20" fmla="*/ 2147483647 w 60"/>
                <a:gd name="T21" fmla="*/ 2147483647 h 61"/>
                <a:gd name="T22" fmla="*/ 2147483647 w 60"/>
                <a:gd name="T23" fmla="*/ 2147483647 h 61"/>
                <a:gd name="T24" fmla="*/ 2147483647 w 60"/>
                <a:gd name="T25" fmla="*/ 2147483647 h 61"/>
                <a:gd name="T26" fmla="*/ 2147483647 w 60"/>
                <a:gd name="T27" fmla="*/ 2147483647 h 61"/>
                <a:gd name="T28" fmla="*/ 2147483647 w 60"/>
                <a:gd name="T29" fmla="*/ 2147483647 h 61"/>
                <a:gd name="T30" fmla="*/ 2147483647 w 60"/>
                <a:gd name="T31" fmla="*/ 2147483647 h 61"/>
                <a:gd name="T32" fmla="*/ 2147483647 w 60"/>
                <a:gd name="T33" fmla="*/ 2147483647 h 61"/>
                <a:gd name="T34" fmla="*/ 2147483647 w 60"/>
                <a:gd name="T35" fmla="*/ 2147483647 h 61"/>
                <a:gd name="T36" fmla="*/ 2147483647 w 60"/>
                <a:gd name="T37" fmla="*/ 2147483647 h 61"/>
                <a:gd name="T38" fmla="*/ 2147483647 w 60"/>
                <a:gd name="T39" fmla="*/ 2147483647 h 61"/>
                <a:gd name="T40" fmla="*/ 0 w 6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0"/>
                <a:gd name="T64" fmla="*/ 0 h 61"/>
                <a:gd name="T65" fmla="*/ 60 w 6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0" h="61">
                  <a:moveTo>
                    <a:pt x="0" y="0"/>
                  </a:moveTo>
                  <a:lnTo>
                    <a:pt x="12" y="24"/>
                  </a:lnTo>
                  <a:lnTo>
                    <a:pt x="31" y="39"/>
                  </a:lnTo>
                  <a:lnTo>
                    <a:pt x="42" y="50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8" y="54"/>
                  </a:lnTo>
                  <a:lnTo>
                    <a:pt x="59" y="56"/>
                  </a:lnTo>
                  <a:lnTo>
                    <a:pt x="58" y="51"/>
                  </a:lnTo>
                  <a:lnTo>
                    <a:pt x="54" y="48"/>
                  </a:lnTo>
                  <a:lnTo>
                    <a:pt x="50" y="37"/>
                  </a:lnTo>
                  <a:lnTo>
                    <a:pt x="50" y="27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24" y="1"/>
                  </a:lnTo>
                  <a:lnTo>
                    <a:pt x="9" y="6"/>
                  </a:lnTo>
                  <a:lnTo>
                    <a:pt x="0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6905159" y="3799365"/>
              <a:ext cx="72129" cy="83820"/>
            </a:xfrm>
            <a:custGeom>
              <a:avLst/>
              <a:gdLst>
                <a:gd name="T0" fmla="*/ 2147483647 w 46"/>
                <a:gd name="T1" fmla="*/ 2147483647 h 51"/>
                <a:gd name="T2" fmla="*/ 2147483647 w 46"/>
                <a:gd name="T3" fmla="*/ 2147483647 h 51"/>
                <a:gd name="T4" fmla="*/ 2147483647 w 46"/>
                <a:gd name="T5" fmla="*/ 2147483647 h 51"/>
                <a:gd name="T6" fmla="*/ 2147483647 w 46"/>
                <a:gd name="T7" fmla="*/ 2147483647 h 51"/>
                <a:gd name="T8" fmla="*/ 2147483647 w 46"/>
                <a:gd name="T9" fmla="*/ 2147483647 h 51"/>
                <a:gd name="T10" fmla="*/ 2147483647 w 46"/>
                <a:gd name="T11" fmla="*/ 2147483647 h 51"/>
                <a:gd name="T12" fmla="*/ 2147483647 w 46"/>
                <a:gd name="T13" fmla="*/ 2147483647 h 51"/>
                <a:gd name="T14" fmla="*/ 2147483647 w 46"/>
                <a:gd name="T15" fmla="*/ 2147483647 h 51"/>
                <a:gd name="T16" fmla="*/ 2147483647 w 46"/>
                <a:gd name="T17" fmla="*/ 2147483647 h 51"/>
                <a:gd name="T18" fmla="*/ 2147483647 w 46"/>
                <a:gd name="T19" fmla="*/ 2147483647 h 51"/>
                <a:gd name="T20" fmla="*/ 2147483647 w 46"/>
                <a:gd name="T21" fmla="*/ 2147483647 h 51"/>
                <a:gd name="T22" fmla="*/ 0 w 46"/>
                <a:gd name="T23" fmla="*/ 2147483647 h 51"/>
                <a:gd name="T24" fmla="*/ 2147483647 w 46"/>
                <a:gd name="T25" fmla="*/ 2147483647 h 51"/>
                <a:gd name="T26" fmla="*/ 2147483647 w 46"/>
                <a:gd name="T27" fmla="*/ 2147483647 h 51"/>
                <a:gd name="T28" fmla="*/ 2147483647 w 46"/>
                <a:gd name="T29" fmla="*/ 2147483647 h 51"/>
                <a:gd name="T30" fmla="*/ 2147483647 w 46"/>
                <a:gd name="T31" fmla="*/ 0 h 51"/>
                <a:gd name="T32" fmla="*/ 2147483647 w 46"/>
                <a:gd name="T33" fmla="*/ 0 h 51"/>
                <a:gd name="T34" fmla="*/ 2147483647 w 46"/>
                <a:gd name="T35" fmla="*/ 2147483647 h 51"/>
                <a:gd name="T36" fmla="*/ 2147483647 w 46"/>
                <a:gd name="T37" fmla="*/ 2147483647 h 51"/>
                <a:gd name="T38" fmla="*/ 2147483647 w 46"/>
                <a:gd name="T39" fmla="*/ 2147483647 h 51"/>
                <a:gd name="T40" fmla="*/ 2147483647 w 46"/>
                <a:gd name="T41" fmla="*/ 2147483647 h 51"/>
                <a:gd name="T42" fmla="*/ 2147483647 w 46"/>
                <a:gd name="T43" fmla="*/ 2147483647 h 51"/>
                <a:gd name="T44" fmla="*/ 2147483647 w 46"/>
                <a:gd name="T45" fmla="*/ 2147483647 h 51"/>
                <a:gd name="T46" fmla="*/ 2147483647 w 46"/>
                <a:gd name="T47" fmla="*/ 2147483647 h 51"/>
                <a:gd name="T48" fmla="*/ 2147483647 w 46"/>
                <a:gd name="T49" fmla="*/ 2147483647 h 51"/>
                <a:gd name="T50" fmla="*/ 2147483647 w 46"/>
                <a:gd name="T51" fmla="*/ 2147483647 h 51"/>
                <a:gd name="T52" fmla="*/ 2147483647 w 46"/>
                <a:gd name="T53" fmla="*/ 2147483647 h 51"/>
                <a:gd name="T54" fmla="*/ 2147483647 w 46"/>
                <a:gd name="T55" fmla="*/ 2147483647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6"/>
                <a:gd name="T85" fmla="*/ 0 h 51"/>
                <a:gd name="T86" fmla="*/ 46 w 46"/>
                <a:gd name="T87" fmla="*/ 51 h 5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6" h="51">
                  <a:moveTo>
                    <a:pt x="43" y="50"/>
                  </a:moveTo>
                  <a:lnTo>
                    <a:pt x="40" y="40"/>
                  </a:lnTo>
                  <a:lnTo>
                    <a:pt x="40" y="41"/>
                  </a:lnTo>
                  <a:lnTo>
                    <a:pt x="39" y="38"/>
                  </a:lnTo>
                  <a:lnTo>
                    <a:pt x="35" y="35"/>
                  </a:lnTo>
                  <a:lnTo>
                    <a:pt x="24" y="32"/>
                  </a:lnTo>
                  <a:lnTo>
                    <a:pt x="16" y="36"/>
                  </a:lnTo>
                  <a:lnTo>
                    <a:pt x="13" y="40"/>
                  </a:lnTo>
                  <a:lnTo>
                    <a:pt x="5" y="41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1" y="10"/>
                  </a:lnTo>
                  <a:lnTo>
                    <a:pt x="3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4" y="14"/>
                  </a:lnTo>
                  <a:lnTo>
                    <a:pt x="29" y="23"/>
                  </a:lnTo>
                  <a:lnTo>
                    <a:pt x="32" y="22"/>
                  </a:lnTo>
                  <a:lnTo>
                    <a:pt x="34" y="19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0" y="17"/>
                  </a:lnTo>
                  <a:lnTo>
                    <a:pt x="45" y="36"/>
                  </a:lnTo>
                  <a:lnTo>
                    <a:pt x="45" y="50"/>
                  </a:lnTo>
                  <a:lnTo>
                    <a:pt x="43" y="5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6975340" y="3736988"/>
              <a:ext cx="138411" cy="432746"/>
            </a:xfrm>
            <a:custGeom>
              <a:avLst/>
              <a:gdLst>
                <a:gd name="T0" fmla="*/ 2147483647 w 85"/>
                <a:gd name="T1" fmla="*/ 2147483647 h 265"/>
                <a:gd name="T2" fmla="*/ 2147483647 w 85"/>
                <a:gd name="T3" fmla="*/ 2147483647 h 265"/>
                <a:gd name="T4" fmla="*/ 2147483647 w 85"/>
                <a:gd name="T5" fmla="*/ 2147483647 h 265"/>
                <a:gd name="T6" fmla="*/ 2147483647 w 85"/>
                <a:gd name="T7" fmla="*/ 2147483647 h 265"/>
                <a:gd name="T8" fmla="*/ 2147483647 w 85"/>
                <a:gd name="T9" fmla="*/ 2147483647 h 265"/>
                <a:gd name="T10" fmla="*/ 0 w 85"/>
                <a:gd name="T11" fmla="*/ 2147483647 h 265"/>
                <a:gd name="T12" fmla="*/ 0 w 85"/>
                <a:gd name="T13" fmla="*/ 2147483647 h 265"/>
                <a:gd name="T14" fmla="*/ 0 w 85"/>
                <a:gd name="T15" fmla="*/ 2147483647 h 265"/>
                <a:gd name="T16" fmla="*/ 2147483647 w 85"/>
                <a:gd name="T17" fmla="*/ 2147483647 h 265"/>
                <a:gd name="T18" fmla="*/ 2147483647 w 85"/>
                <a:gd name="T19" fmla="*/ 2147483647 h 265"/>
                <a:gd name="T20" fmla="*/ 2147483647 w 85"/>
                <a:gd name="T21" fmla="*/ 2147483647 h 265"/>
                <a:gd name="T22" fmla="*/ 2147483647 w 85"/>
                <a:gd name="T23" fmla="*/ 2147483647 h 265"/>
                <a:gd name="T24" fmla="*/ 2147483647 w 85"/>
                <a:gd name="T25" fmla="*/ 2147483647 h 265"/>
                <a:gd name="T26" fmla="*/ 2147483647 w 85"/>
                <a:gd name="T27" fmla="*/ 2147483647 h 265"/>
                <a:gd name="T28" fmla="*/ 2147483647 w 85"/>
                <a:gd name="T29" fmla="*/ 2147483647 h 265"/>
                <a:gd name="T30" fmla="*/ 2147483647 w 85"/>
                <a:gd name="T31" fmla="*/ 2147483647 h 265"/>
                <a:gd name="T32" fmla="*/ 2147483647 w 85"/>
                <a:gd name="T33" fmla="*/ 2147483647 h 265"/>
                <a:gd name="T34" fmla="*/ 2147483647 w 85"/>
                <a:gd name="T35" fmla="*/ 2147483647 h 265"/>
                <a:gd name="T36" fmla="*/ 2147483647 w 85"/>
                <a:gd name="T37" fmla="*/ 2147483647 h 265"/>
                <a:gd name="T38" fmla="*/ 2147483647 w 85"/>
                <a:gd name="T39" fmla="*/ 2147483647 h 265"/>
                <a:gd name="T40" fmla="*/ 2147483647 w 85"/>
                <a:gd name="T41" fmla="*/ 2147483647 h 265"/>
                <a:gd name="T42" fmla="*/ 2147483647 w 85"/>
                <a:gd name="T43" fmla="*/ 2147483647 h 265"/>
                <a:gd name="T44" fmla="*/ 2147483647 w 85"/>
                <a:gd name="T45" fmla="*/ 2147483647 h 265"/>
                <a:gd name="T46" fmla="*/ 2147483647 w 85"/>
                <a:gd name="T47" fmla="*/ 2147483647 h 265"/>
                <a:gd name="T48" fmla="*/ 2147483647 w 85"/>
                <a:gd name="T49" fmla="*/ 2147483647 h 265"/>
                <a:gd name="T50" fmla="*/ 2147483647 w 85"/>
                <a:gd name="T51" fmla="*/ 2147483647 h 265"/>
                <a:gd name="T52" fmla="*/ 2147483647 w 85"/>
                <a:gd name="T53" fmla="*/ 2147483647 h 265"/>
                <a:gd name="T54" fmla="*/ 2147483647 w 85"/>
                <a:gd name="T55" fmla="*/ 2147483647 h 265"/>
                <a:gd name="T56" fmla="*/ 2147483647 w 85"/>
                <a:gd name="T57" fmla="*/ 2147483647 h 265"/>
                <a:gd name="T58" fmla="*/ 2147483647 w 85"/>
                <a:gd name="T59" fmla="*/ 2147483647 h 265"/>
                <a:gd name="T60" fmla="*/ 2147483647 w 85"/>
                <a:gd name="T61" fmla="*/ 2147483647 h 265"/>
                <a:gd name="T62" fmla="*/ 2147483647 w 85"/>
                <a:gd name="T63" fmla="*/ 2147483647 h 265"/>
                <a:gd name="T64" fmla="*/ 2147483647 w 85"/>
                <a:gd name="T65" fmla="*/ 2147483647 h 265"/>
                <a:gd name="T66" fmla="*/ 2147483647 w 85"/>
                <a:gd name="T67" fmla="*/ 2147483647 h 265"/>
                <a:gd name="T68" fmla="*/ 2147483647 w 85"/>
                <a:gd name="T69" fmla="*/ 2147483647 h 265"/>
                <a:gd name="T70" fmla="*/ 2147483647 w 85"/>
                <a:gd name="T71" fmla="*/ 2147483647 h 265"/>
                <a:gd name="T72" fmla="*/ 2147483647 w 85"/>
                <a:gd name="T73" fmla="*/ 2147483647 h 265"/>
                <a:gd name="T74" fmla="*/ 2147483647 w 85"/>
                <a:gd name="T75" fmla="*/ 2147483647 h 2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5"/>
                <a:gd name="T115" fmla="*/ 0 h 265"/>
                <a:gd name="T116" fmla="*/ 85 w 85"/>
                <a:gd name="T117" fmla="*/ 265 h 2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5" h="265">
                  <a:moveTo>
                    <a:pt x="52" y="149"/>
                  </a:moveTo>
                  <a:lnTo>
                    <a:pt x="32" y="164"/>
                  </a:lnTo>
                  <a:lnTo>
                    <a:pt x="22" y="164"/>
                  </a:lnTo>
                  <a:lnTo>
                    <a:pt x="23" y="164"/>
                  </a:lnTo>
                  <a:lnTo>
                    <a:pt x="23" y="145"/>
                  </a:lnTo>
                  <a:lnTo>
                    <a:pt x="22" y="133"/>
                  </a:lnTo>
                  <a:lnTo>
                    <a:pt x="19" y="133"/>
                  </a:lnTo>
                  <a:lnTo>
                    <a:pt x="17" y="127"/>
                  </a:lnTo>
                  <a:lnTo>
                    <a:pt x="14" y="118"/>
                  </a:lnTo>
                  <a:lnTo>
                    <a:pt x="6" y="105"/>
                  </a:lnTo>
                  <a:lnTo>
                    <a:pt x="3" y="100"/>
                  </a:lnTo>
                  <a:lnTo>
                    <a:pt x="0" y="91"/>
                  </a:lnTo>
                  <a:lnTo>
                    <a:pt x="5" y="81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8" y="68"/>
                  </a:lnTo>
                  <a:lnTo>
                    <a:pt x="6" y="67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4" y="59"/>
                  </a:lnTo>
                  <a:lnTo>
                    <a:pt x="17" y="55"/>
                  </a:lnTo>
                  <a:lnTo>
                    <a:pt x="17" y="58"/>
                  </a:lnTo>
                  <a:lnTo>
                    <a:pt x="19" y="54"/>
                  </a:lnTo>
                  <a:lnTo>
                    <a:pt x="23" y="54"/>
                  </a:lnTo>
                  <a:lnTo>
                    <a:pt x="22" y="52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8" y="39"/>
                  </a:lnTo>
                  <a:lnTo>
                    <a:pt x="31" y="33"/>
                  </a:lnTo>
                  <a:lnTo>
                    <a:pt x="31" y="30"/>
                  </a:lnTo>
                  <a:lnTo>
                    <a:pt x="35" y="25"/>
                  </a:lnTo>
                  <a:lnTo>
                    <a:pt x="44" y="24"/>
                  </a:lnTo>
                  <a:lnTo>
                    <a:pt x="56" y="0"/>
                  </a:lnTo>
                  <a:lnTo>
                    <a:pt x="56" y="2"/>
                  </a:lnTo>
                  <a:lnTo>
                    <a:pt x="68" y="15"/>
                  </a:lnTo>
                  <a:lnTo>
                    <a:pt x="71" y="33"/>
                  </a:lnTo>
                  <a:lnTo>
                    <a:pt x="69" y="35"/>
                  </a:lnTo>
                  <a:lnTo>
                    <a:pt x="68" y="41"/>
                  </a:lnTo>
                  <a:lnTo>
                    <a:pt x="64" y="54"/>
                  </a:lnTo>
                  <a:lnTo>
                    <a:pt x="61" y="71"/>
                  </a:lnTo>
                  <a:lnTo>
                    <a:pt x="64" y="76"/>
                  </a:lnTo>
                  <a:lnTo>
                    <a:pt x="69" y="80"/>
                  </a:lnTo>
                  <a:lnTo>
                    <a:pt x="71" y="80"/>
                  </a:lnTo>
                  <a:lnTo>
                    <a:pt x="77" y="76"/>
                  </a:lnTo>
                  <a:lnTo>
                    <a:pt x="84" y="81"/>
                  </a:lnTo>
                  <a:lnTo>
                    <a:pt x="82" y="96"/>
                  </a:lnTo>
                  <a:lnTo>
                    <a:pt x="74" y="100"/>
                  </a:lnTo>
                  <a:lnTo>
                    <a:pt x="69" y="108"/>
                  </a:lnTo>
                  <a:lnTo>
                    <a:pt x="68" y="118"/>
                  </a:lnTo>
                  <a:lnTo>
                    <a:pt x="70" y="133"/>
                  </a:lnTo>
                  <a:lnTo>
                    <a:pt x="68" y="142"/>
                  </a:lnTo>
                  <a:lnTo>
                    <a:pt x="69" y="152"/>
                  </a:lnTo>
                  <a:lnTo>
                    <a:pt x="69" y="170"/>
                  </a:lnTo>
                  <a:lnTo>
                    <a:pt x="76" y="182"/>
                  </a:lnTo>
                  <a:lnTo>
                    <a:pt x="74" y="182"/>
                  </a:lnTo>
                  <a:lnTo>
                    <a:pt x="71" y="204"/>
                  </a:lnTo>
                  <a:lnTo>
                    <a:pt x="71" y="220"/>
                  </a:lnTo>
                  <a:lnTo>
                    <a:pt x="70" y="236"/>
                  </a:lnTo>
                  <a:lnTo>
                    <a:pt x="69" y="248"/>
                  </a:lnTo>
                  <a:lnTo>
                    <a:pt x="68" y="257"/>
                  </a:lnTo>
                  <a:lnTo>
                    <a:pt x="65" y="264"/>
                  </a:lnTo>
                  <a:lnTo>
                    <a:pt x="62" y="257"/>
                  </a:lnTo>
                  <a:lnTo>
                    <a:pt x="61" y="248"/>
                  </a:lnTo>
                  <a:lnTo>
                    <a:pt x="61" y="236"/>
                  </a:lnTo>
                  <a:lnTo>
                    <a:pt x="62" y="220"/>
                  </a:lnTo>
                  <a:lnTo>
                    <a:pt x="64" y="197"/>
                  </a:lnTo>
                  <a:lnTo>
                    <a:pt x="64" y="176"/>
                  </a:lnTo>
                  <a:lnTo>
                    <a:pt x="61" y="162"/>
                  </a:lnTo>
                  <a:lnTo>
                    <a:pt x="55" y="151"/>
                  </a:lnTo>
                  <a:lnTo>
                    <a:pt x="52" y="14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7160540" y="3844199"/>
              <a:ext cx="122818" cy="259258"/>
            </a:xfrm>
            <a:custGeom>
              <a:avLst/>
              <a:gdLst>
                <a:gd name="T0" fmla="*/ 2147483647 w 77"/>
                <a:gd name="T1" fmla="*/ 2147483647 h 160"/>
                <a:gd name="T2" fmla="*/ 2147483647 w 77"/>
                <a:gd name="T3" fmla="*/ 2147483647 h 160"/>
                <a:gd name="T4" fmla="*/ 2147483647 w 77"/>
                <a:gd name="T5" fmla="*/ 2147483647 h 160"/>
                <a:gd name="T6" fmla="*/ 2147483647 w 77"/>
                <a:gd name="T7" fmla="*/ 2147483647 h 160"/>
                <a:gd name="T8" fmla="*/ 2147483647 w 77"/>
                <a:gd name="T9" fmla="*/ 2147483647 h 160"/>
                <a:gd name="T10" fmla="*/ 2147483647 w 77"/>
                <a:gd name="T11" fmla="*/ 2147483647 h 160"/>
                <a:gd name="T12" fmla="*/ 2147483647 w 77"/>
                <a:gd name="T13" fmla="*/ 2147483647 h 160"/>
                <a:gd name="T14" fmla="*/ 2147483647 w 77"/>
                <a:gd name="T15" fmla="*/ 2147483647 h 160"/>
                <a:gd name="T16" fmla="*/ 2147483647 w 77"/>
                <a:gd name="T17" fmla="*/ 2147483647 h 160"/>
                <a:gd name="T18" fmla="*/ 2147483647 w 77"/>
                <a:gd name="T19" fmla="*/ 2147483647 h 160"/>
                <a:gd name="T20" fmla="*/ 2147483647 w 77"/>
                <a:gd name="T21" fmla="*/ 2147483647 h 160"/>
                <a:gd name="T22" fmla="*/ 2147483647 w 77"/>
                <a:gd name="T23" fmla="*/ 2147483647 h 160"/>
                <a:gd name="T24" fmla="*/ 2147483647 w 77"/>
                <a:gd name="T25" fmla="*/ 2147483647 h 160"/>
                <a:gd name="T26" fmla="*/ 2147483647 w 77"/>
                <a:gd name="T27" fmla="*/ 2147483647 h 160"/>
                <a:gd name="T28" fmla="*/ 2147483647 w 77"/>
                <a:gd name="T29" fmla="*/ 2147483647 h 160"/>
                <a:gd name="T30" fmla="*/ 2147483647 w 77"/>
                <a:gd name="T31" fmla="*/ 2147483647 h 160"/>
                <a:gd name="T32" fmla="*/ 2147483647 w 77"/>
                <a:gd name="T33" fmla="*/ 2147483647 h 160"/>
                <a:gd name="T34" fmla="*/ 2147483647 w 77"/>
                <a:gd name="T35" fmla="*/ 2147483647 h 160"/>
                <a:gd name="T36" fmla="*/ 2147483647 w 77"/>
                <a:gd name="T37" fmla="*/ 2147483647 h 160"/>
                <a:gd name="T38" fmla="*/ 2147483647 w 77"/>
                <a:gd name="T39" fmla="*/ 2147483647 h 160"/>
                <a:gd name="T40" fmla="*/ 2147483647 w 77"/>
                <a:gd name="T41" fmla="*/ 2147483647 h 160"/>
                <a:gd name="T42" fmla="*/ 2147483647 w 77"/>
                <a:gd name="T43" fmla="*/ 2147483647 h 160"/>
                <a:gd name="T44" fmla="*/ 2147483647 w 77"/>
                <a:gd name="T45" fmla="*/ 2147483647 h 160"/>
                <a:gd name="T46" fmla="*/ 2147483647 w 77"/>
                <a:gd name="T47" fmla="*/ 2147483647 h 160"/>
                <a:gd name="T48" fmla="*/ 2147483647 w 77"/>
                <a:gd name="T49" fmla="*/ 2147483647 h 160"/>
                <a:gd name="T50" fmla="*/ 2147483647 w 77"/>
                <a:gd name="T51" fmla="*/ 2147483647 h 160"/>
                <a:gd name="T52" fmla="*/ 2147483647 w 77"/>
                <a:gd name="T53" fmla="*/ 2147483647 h 160"/>
                <a:gd name="T54" fmla="*/ 2147483647 w 77"/>
                <a:gd name="T55" fmla="*/ 2147483647 h 160"/>
                <a:gd name="T56" fmla="*/ 2147483647 w 77"/>
                <a:gd name="T57" fmla="*/ 2147483647 h 160"/>
                <a:gd name="T58" fmla="*/ 2147483647 w 77"/>
                <a:gd name="T59" fmla="*/ 2147483647 h 160"/>
                <a:gd name="T60" fmla="*/ 2147483647 w 77"/>
                <a:gd name="T61" fmla="*/ 2147483647 h 160"/>
                <a:gd name="T62" fmla="*/ 2147483647 w 77"/>
                <a:gd name="T63" fmla="*/ 0 h 160"/>
                <a:gd name="T64" fmla="*/ 2147483647 w 77"/>
                <a:gd name="T65" fmla="*/ 2147483647 h 160"/>
                <a:gd name="T66" fmla="*/ 2147483647 w 77"/>
                <a:gd name="T67" fmla="*/ 0 h 160"/>
                <a:gd name="T68" fmla="*/ 2147483647 w 77"/>
                <a:gd name="T69" fmla="*/ 0 h 160"/>
                <a:gd name="T70" fmla="*/ 0 w 77"/>
                <a:gd name="T71" fmla="*/ 2147483647 h 160"/>
                <a:gd name="T72" fmla="*/ 0 w 77"/>
                <a:gd name="T73" fmla="*/ 2147483647 h 160"/>
                <a:gd name="T74" fmla="*/ 2147483647 w 77"/>
                <a:gd name="T75" fmla="*/ 2147483647 h 160"/>
                <a:gd name="T76" fmla="*/ 2147483647 w 77"/>
                <a:gd name="T77" fmla="*/ 2147483647 h 160"/>
                <a:gd name="T78" fmla="*/ 2147483647 w 77"/>
                <a:gd name="T79" fmla="*/ 2147483647 h 160"/>
                <a:gd name="T80" fmla="*/ 2147483647 w 77"/>
                <a:gd name="T81" fmla="*/ 2147483647 h 160"/>
                <a:gd name="T82" fmla="*/ 2147483647 w 77"/>
                <a:gd name="T83" fmla="*/ 2147483647 h 160"/>
                <a:gd name="T84" fmla="*/ 2147483647 w 77"/>
                <a:gd name="T85" fmla="*/ 2147483647 h 160"/>
                <a:gd name="T86" fmla="*/ 2147483647 w 77"/>
                <a:gd name="T87" fmla="*/ 2147483647 h 160"/>
                <a:gd name="T88" fmla="*/ 2147483647 w 77"/>
                <a:gd name="T89" fmla="*/ 2147483647 h 160"/>
                <a:gd name="T90" fmla="*/ 2147483647 w 77"/>
                <a:gd name="T91" fmla="*/ 2147483647 h 160"/>
                <a:gd name="T92" fmla="*/ 2147483647 w 77"/>
                <a:gd name="T93" fmla="*/ 2147483647 h 160"/>
                <a:gd name="T94" fmla="*/ 2147483647 w 77"/>
                <a:gd name="T95" fmla="*/ 2147483647 h 160"/>
                <a:gd name="T96" fmla="*/ 2147483647 w 77"/>
                <a:gd name="T97" fmla="*/ 2147483647 h 160"/>
                <a:gd name="T98" fmla="*/ 2147483647 w 77"/>
                <a:gd name="T99" fmla="*/ 2147483647 h 160"/>
                <a:gd name="T100" fmla="*/ 2147483647 w 77"/>
                <a:gd name="T101" fmla="*/ 2147483647 h 160"/>
                <a:gd name="T102" fmla="*/ 2147483647 w 77"/>
                <a:gd name="T103" fmla="*/ 2147483647 h 160"/>
                <a:gd name="T104" fmla="*/ 2147483647 w 77"/>
                <a:gd name="T105" fmla="*/ 2147483647 h 160"/>
                <a:gd name="T106" fmla="*/ 2147483647 w 77"/>
                <a:gd name="T107" fmla="*/ 2147483647 h 160"/>
                <a:gd name="T108" fmla="*/ 2147483647 w 77"/>
                <a:gd name="T109" fmla="*/ 2147483647 h 1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7"/>
                <a:gd name="T166" fmla="*/ 0 h 160"/>
                <a:gd name="T167" fmla="*/ 77 w 77"/>
                <a:gd name="T168" fmla="*/ 160 h 1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7" h="160">
                  <a:moveTo>
                    <a:pt x="48" y="119"/>
                  </a:moveTo>
                  <a:lnTo>
                    <a:pt x="51" y="120"/>
                  </a:lnTo>
                  <a:lnTo>
                    <a:pt x="54" y="124"/>
                  </a:lnTo>
                  <a:lnTo>
                    <a:pt x="53" y="124"/>
                  </a:lnTo>
                  <a:lnTo>
                    <a:pt x="51" y="141"/>
                  </a:lnTo>
                  <a:lnTo>
                    <a:pt x="42" y="147"/>
                  </a:lnTo>
                  <a:lnTo>
                    <a:pt x="38" y="150"/>
                  </a:lnTo>
                  <a:lnTo>
                    <a:pt x="35" y="150"/>
                  </a:lnTo>
                  <a:lnTo>
                    <a:pt x="33" y="157"/>
                  </a:lnTo>
                  <a:lnTo>
                    <a:pt x="38" y="157"/>
                  </a:lnTo>
                  <a:lnTo>
                    <a:pt x="51" y="159"/>
                  </a:lnTo>
                  <a:lnTo>
                    <a:pt x="75" y="133"/>
                  </a:lnTo>
                  <a:lnTo>
                    <a:pt x="76" y="128"/>
                  </a:lnTo>
                  <a:lnTo>
                    <a:pt x="76" y="117"/>
                  </a:lnTo>
                  <a:lnTo>
                    <a:pt x="71" y="97"/>
                  </a:lnTo>
                  <a:lnTo>
                    <a:pt x="73" y="97"/>
                  </a:lnTo>
                  <a:lnTo>
                    <a:pt x="73" y="89"/>
                  </a:lnTo>
                  <a:lnTo>
                    <a:pt x="71" y="83"/>
                  </a:lnTo>
                  <a:lnTo>
                    <a:pt x="66" y="79"/>
                  </a:lnTo>
                  <a:lnTo>
                    <a:pt x="60" y="74"/>
                  </a:lnTo>
                  <a:lnTo>
                    <a:pt x="60" y="73"/>
                  </a:lnTo>
                  <a:lnTo>
                    <a:pt x="50" y="69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6" y="27"/>
                  </a:lnTo>
                  <a:lnTo>
                    <a:pt x="60" y="23"/>
                  </a:lnTo>
                  <a:lnTo>
                    <a:pt x="59" y="15"/>
                  </a:lnTo>
                  <a:lnTo>
                    <a:pt x="54" y="9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8" y="5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3" y="9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8" y="23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20" y="33"/>
                  </a:lnTo>
                  <a:lnTo>
                    <a:pt x="21" y="36"/>
                  </a:lnTo>
                  <a:lnTo>
                    <a:pt x="20" y="39"/>
                  </a:lnTo>
                  <a:lnTo>
                    <a:pt x="17" y="45"/>
                  </a:lnTo>
                  <a:lnTo>
                    <a:pt x="12" y="49"/>
                  </a:lnTo>
                  <a:lnTo>
                    <a:pt x="15" y="52"/>
                  </a:lnTo>
                  <a:lnTo>
                    <a:pt x="18" y="58"/>
                  </a:lnTo>
                  <a:lnTo>
                    <a:pt x="27" y="64"/>
                  </a:lnTo>
                  <a:lnTo>
                    <a:pt x="43" y="83"/>
                  </a:lnTo>
                  <a:lnTo>
                    <a:pt x="46" y="95"/>
                  </a:lnTo>
                  <a:lnTo>
                    <a:pt x="48" y="111"/>
                  </a:lnTo>
                  <a:lnTo>
                    <a:pt x="48" y="11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7082560" y="3894880"/>
              <a:ext cx="122818" cy="329433"/>
            </a:xfrm>
            <a:custGeom>
              <a:avLst/>
              <a:gdLst>
                <a:gd name="T0" fmla="*/ 2147483647 w 76"/>
                <a:gd name="T1" fmla="*/ 2147483647 h 200"/>
                <a:gd name="T2" fmla="*/ 2147483647 w 76"/>
                <a:gd name="T3" fmla="*/ 2147483647 h 200"/>
                <a:gd name="T4" fmla="*/ 2147483647 w 76"/>
                <a:gd name="T5" fmla="*/ 2147483647 h 200"/>
                <a:gd name="T6" fmla="*/ 2147483647 w 76"/>
                <a:gd name="T7" fmla="*/ 2147483647 h 200"/>
                <a:gd name="T8" fmla="*/ 2147483647 w 76"/>
                <a:gd name="T9" fmla="*/ 2147483647 h 200"/>
                <a:gd name="T10" fmla="*/ 2147483647 w 76"/>
                <a:gd name="T11" fmla="*/ 2147483647 h 200"/>
                <a:gd name="T12" fmla="*/ 2147483647 w 76"/>
                <a:gd name="T13" fmla="*/ 2147483647 h 200"/>
                <a:gd name="T14" fmla="*/ 2147483647 w 76"/>
                <a:gd name="T15" fmla="*/ 2147483647 h 200"/>
                <a:gd name="T16" fmla="*/ 2147483647 w 76"/>
                <a:gd name="T17" fmla="*/ 2147483647 h 200"/>
                <a:gd name="T18" fmla="*/ 2147483647 w 76"/>
                <a:gd name="T19" fmla="*/ 2147483647 h 200"/>
                <a:gd name="T20" fmla="*/ 2147483647 w 76"/>
                <a:gd name="T21" fmla="*/ 2147483647 h 200"/>
                <a:gd name="T22" fmla="*/ 2147483647 w 76"/>
                <a:gd name="T23" fmla="*/ 2147483647 h 200"/>
                <a:gd name="T24" fmla="*/ 2147483647 w 76"/>
                <a:gd name="T25" fmla="*/ 2147483647 h 200"/>
                <a:gd name="T26" fmla="*/ 2147483647 w 76"/>
                <a:gd name="T27" fmla="*/ 2147483647 h 200"/>
                <a:gd name="T28" fmla="*/ 2147483647 w 76"/>
                <a:gd name="T29" fmla="*/ 2147483647 h 200"/>
                <a:gd name="T30" fmla="*/ 2147483647 w 76"/>
                <a:gd name="T31" fmla="*/ 2147483647 h 200"/>
                <a:gd name="T32" fmla="*/ 2147483647 w 76"/>
                <a:gd name="T33" fmla="*/ 2147483647 h 200"/>
                <a:gd name="T34" fmla="*/ 2147483647 w 76"/>
                <a:gd name="T35" fmla="*/ 2147483647 h 200"/>
                <a:gd name="T36" fmla="*/ 2147483647 w 76"/>
                <a:gd name="T37" fmla="*/ 2147483647 h 200"/>
                <a:gd name="T38" fmla="*/ 2147483647 w 76"/>
                <a:gd name="T39" fmla="*/ 2147483647 h 200"/>
                <a:gd name="T40" fmla="*/ 2147483647 w 76"/>
                <a:gd name="T41" fmla="*/ 2147483647 h 200"/>
                <a:gd name="T42" fmla="*/ 2147483647 w 76"/>
                <a:gd name="T43" fmla="*/ 2147483647 h 200"/>
                <a:gd name="T44" fmla="*/ 2147483647 w 76"/>
                <a:gd name="T45" fmla="*/ 2147483647 h 200"/>
                <a:gd name="T46" fmla="*/ 2147483647 w 76"/>
                <a:gd name="T47" fmla="*/ 2147483647 h 200"/>
                <a:gd name="T48" fmla="*/ 2147483647 w 76"/>
                <a:gd name="T49" fmla="*/ 2147483647 h 200"/>
                <a:gd name="T50" fmla="*/ 2147483647 w 76"/>
                <a:gd name="T51" fmla="*/ 2147483647 h 200"/>
                <a:gd name="T52" fmla="*/ 2147483647 w 76"/>
                <a:gd name="T53" fmla="*/ 2147483647 h 200"/>
                <a:gd name="T54" fmla="*/ 2147483647 w 76"/>
                <a:gd name="T55" fmla="*/ 2147483647 h 200"/>
                <a:gd name="T56" fmla="*/ 2147483647 w 76"/>
                <a:gd name="T57" fmla="*/ 2147483647 h 200"/>
                <a:gd name="T58" fmla="*/ 2147483647 w 76"/>
                <a:gd name="T59" fmla="*/ 2147483647 h 200"/>
                <a:gd name="T60" fmla="*/ 2147483647 w 76"/>
                <a:gd name="T61" fmla="*/ 2147483647 h 200"/>
                <a:gd name="T62" fmla="*/ 2147483647 w 76"/>
                <a:gd name="T63" fmla="*/ 0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6"/>
                <a:gd name="T97" fmla="*/ 0 h 200"/>
                <a:gd name="T98" fmla="*/ 76 w 76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6" h="200">
                  <a:moveTo>
                    <a:pt x="19" y="0"/>
                  </a:moveTo>
                  <a:lnTo>
                    <a:pt x="10" y="4"/>
                  </a:lnTo>
                  <a:lnTo>
                    <a:pt x="5" y="12"/>
                  </a:lnTo>
                  <a:lnTo>
                    <a:pt x="4" y="22"/>
                  </a:lnTo>
                  <a:lnTo>
                    <a:pt x="7" y="37"/>
                  </a:lnTo>
                  <a:lnTo>
                    <a:pt x="4" y="46"/>
                  </a:lnTo>
                  <a:lnTo>
                    <a:pt x="5" y="56"/>
                  </a:lnTo>
                  <a:lnTo>
                    <a:pt x="5" y="74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8" y="108"/>
                  </a:lnTo>
                  <a:lnTo>
                    <a:pt x="8" y="123"/>
                  </a:lnTo>
                  <a:lnTo>
                    <a:pt x="7" y="140"/>
                  </a:lnTo>
                  <a:lnTo>
                    <a:pt x="5" y="151"/>
                  </a:lnTo>
                  <a:lnTo>
                    <a:pt x="4" y="160"/>
                  </a:lnTo>
                  <a:lnTo>
                    <a:pt x="1" y="167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5" y="178"/>
                  </a:lnTo>
                  <a:lnTo>
                    <a:pt x="12" y="185"/>
                  </a:lnTo>
                  <a:lnTo>
                    <a:pt x="12" y="184"/>
                  </a:lnTo>
                  <a:lnTo>
                    <a:pt x="22" y="195"/>
                  </a:lnTo>
                  <a:lnTo>
                    <a:pt x="38" y="189"/>
                  </a:lnTo>
                  <a:lnTo>
                    <a:pt x="46" y="199"/>
                  </a:lnTo>
                  <a:lnTo>
                    <a:pt x="50" y="199"/>
                  </a:lnTo>
                  <a:lnTo>
                    <a:pt x="42" y="184"/>
                  </a:lnTo>
                  <a:lnTo>
                    <a:pt x="21" y="161"/>
                  </a:lnTo>
                  <a:lnTo>
                    <a:pt x="13" y="147"/>
                  </a:lnTo>
                  <a:lnTo>
                    <a:pt x="13" y="138"/>
                  </a:lnTo>
                  <a:lnTo>
                    <a:pt x="16" y="126"/>
                  </a:lnTo>
                  <a:lnTo>
                    <a:pt x="19" y="111"/>
                  </a:lnTo>
                  <a:lnTo>
                    <a:pt x="22" y="101"/>
                  </a:lnTo>
                  <a:lnTo>
                    <a:pt x="22" y="86"/>
                  </a:lnTo>
                  <a:lnTo>
                    <a:pt x="25" y="80"/>
                  </a:lnTo>
                  <a:lnTo>
                    <a:pt x="30" y="78"/>
                  </a:lnTo>
                  <a:lnTo>
                    <a:pt x="30" y="89"/>
                  </a:lnTo>
                  <a:lnTo>
                    <a:pt x="38" y="105"/>
                  </a:lnTo>
                  <a:lnTo>
                    <a:pt x="44" y="111"/>
                  </a:lnTo>
                  <a:lnTo>
                    <a:pt x="42" y="99"/>
                  </a:lnTo>
                  <a:lnTo>
                    <a:pt x="42" y="92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7"/>
                  </a:lnTo>
                  <a:lnTo>
                    <a:pt x="67" y="78"/>
                  </a:lnTo>
                  <a:lnTo>
                    <a:pt x="64" y="77"/>
                  </a:lnTo>
                  <a:lnTo>
                    <a:pt x="72" y="78"/>
                  </a:lnTo>
                  <a:lnTo>
                    <a:pt x="73" y="80"/>
                  </a:lnTo>
                  <a:lnTo>
                    <a:pt x="75" y="71"/>
                  </a:lnTo>
                  <a:lnTo>
                    <a:pt x="72" y="59"/>
                  </a:lnTo>
                  <a:lnTo>
                    <a:pt x="67" y="46"/>
                  </a:lnTo>
                  <a:lnTo>
                    <a:pt x="55" y="31"/>
                  </a:lnTo>
                  <a:lnTo>
                    <a:pt x="52" y="31"/>
                  </a:lnTo>
                  <a:lnTo>
                    <a:pt x="49" y="28"/>
                  </a:lnTo>
                  <a:lnTo>
                    <a:pt x="44" y="31"/>
                  </a:lnTo>
                  <a:lnTo>
                    <a:pt x="39" y="34"/>
                  </a:lnTo>
                  <a:lnTo>
                    <a:pt x="34" y="34"/>
                  </a:lnTo>
                  <a:lnTo>
                    <a:pt x="39" y="19"/>
                  </a:lnTo>
                  <a:lnTo>
                    <a:pt x="38" y="10"/>
                  </a:lnTo>
                  <a:lnTo>
                    <a:pt x="38" y="9"/>
                  </a:lnTo>
                  <a:lnTo>
                    <a:pt x="27" y="9"/>
                  </a:lnTo>
                  <a:lnTo>
                    <a:pt x="30" y="10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1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6893462" y="3723342"/>
              <a:ext cx="103321" cy="56530"/>
            </a:xfrm>
            <a:custGeom>
              <a:avLst/>
              <a:gdLst>
                <a:gd name="T0" fmla="*/ 2147483647 w 64"/>
                <a:gd name="T1" fmla="*/ 2147483647 h 35"/>
                <a:gd name="T2" fmla="*/ 2147483647 w 64"/>
                <a:gd name="T3" fmla="*/ 2147483647 h 35"/>
                <a:gd name="T4" fmla="*/ 2147483647 w 64"/>
                <a:gd name="T5" fmla="*/ 2147483647 h 35"/>
                <a:gd name="T6" fmla="*/ 2147483647 w 64"/>
                <a:gd name="T7" fmla="*/ 2147483647 h 35"/>
                <a:gd name="T8" fmla="*/ 2147483647 w 64"/>
                <a:gd name="T9" fmla="*/ 2147483647 h 35"/>
                <a:gd name="T10" fmla="*/ 2147483647 w 64"/>
                <a:gd name="T11" fmla="*/ 2147483647 h 35"/>
                <a:gd name="T12" fmla="*/ 2147483647 w 64"/>
                <a:gd name="T13" fmla="*/ 2147483647 h 35"/>
                <a:gd name="T14" fmla="*/ 0 w 64"/>
                <a:gd name="T15" fmla="*/ 2147483647 h 35"/>
                <a:gd name="T16" fmla="*/ 2147483647 w 64"/>
                <a:gd name="T17" fmla="*/ 2147483647 h 35"/>
                <a:gd name="T18" fmla="*/ 2147483647 w 64"/>
                <a:gd name="T19" fmla="*/ 2147483647 h 35"/>
                <a:gd name="T20" fmla="*/ 2147483647 w 64"/>
                <a:gd name="T21" fmla="*/ 2147483647 h 35"/>
                <a:gd name="T22" fmla="*/ 2147483647 w 64"/>
                <a:gd name="T23" fmla="*/ 0 h 35"/>
                <a:gd name="T24" fmla="*/ 2147483647 w 64"/>
                <a:gd name="T25" fmla="*/ 0 h 35"/>
                <a:gd name="T26" fmla="*/ 2147483647 w 64"/>
                <a:gd name="T27" fmla="*/ 2147483647 h 35"/>
                <a:gd name="T28" fmla="*/ 2147483647 w 64"/>
                <a:gd name="T29" fmla="*/ 2147483647 h 35"/>
                <a:gd name="T30" fmla="*/ 2147483647 w 64"/>
                <a:gd name="T31" fmla="*/ 2147483647 h 35"/>
                <a:gd name="T32" fmla="*/ 2147483647 w 64"/>
                <a:gd name="T33" fmla="*/ 2147483647 h 35"/>
                <a:gd name="T34" fmla="*/ 2147483647 w 64"/>
                <a:gd name="T35" fmla="*/ 2147483647 h 35"/>
                <a:gd name="T36" fmla="*/ 2147483647 w 64"/>
                <a:gd name="T37" fmla="*/ 2147483647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35"/>
                <a:gd name="T59" fmla="*/ 64 w 64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35">
                  <a:moveTo>
                    <a:pt x="49" y="32"/>
                  </a:moveTo>
                  <a:lnTo>
                    <a:pt x="30" y="31"/>
                  </a:lnTo>
                  <a:lnTo>
                    <a:pt x="32" y="31"/>
                  </a:lnTo>
                  <a:lnTo>
                    <a:pt x="24" y="31"/>
                  </a:lnTo>
                  <a:lnTo>
                    <a:pt x="10" y="32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5" y="14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2" y="2"/>
                  </a:lnTo>
                  <a:lnTo>
                    <a:pt x="52" y="2"/>
                  </a:lnTo>
                  <a:lnTo>
                    <a:pt x="58" y="5"/>
                  </a:lnTo>
                  <a:lnTo>
                    <a:pt x="63" y="10"/>
                  </a:lnTo>
                  <a:lnTo>
                    <a:pt x="63" y="9"/>
                  </a:lnTo>
                  <a:lnTo>
                    <a:pt x="49" y="3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6751151" y="3684356"/>
              <a:ext cx="136462" cy="85769"/>
            </a:xfrm>
            <a:custGeom>
              <a:avLst/>
              <a:gdLst>
                <a:gd name="T0" fmla="*/ 2147483647 w 83"/>
                <a:gd name="T1" fmla="*/ 0 h 51"/>
                <a:gd name="T2" fmla="*/ 2147483647 w 83"/>
                <a:gd name="T3" fmla="*/ 2147483647 h 51"/>
                <a:gd name="T4" fmla="*/ 0 w 83"/>
                <a:gd name="T5" fmla="*/ 2147483647 h 51"/>
                <a:gd name="T6" fmla="*/ 2147483647 w 83"/>
                <a:gd name="T7" fmla="*/ 2147483647 h 51"/>
                <a:gd name="T8" fmla="*/ 2147483647 w 83"/>
                <a:gd name="T9" fmla="*/ 2147483647 h 51"/>
                <a:gd name="T10" fmla="*/ 2147483647 w 83"/>
                <a:gd name="T11" fmla="*/ 2147483647 h 51"/>
                <a:gd name="T12" fmla="*/ 2147483647 w 83"/>
                <a:gd name="T13" fmla="*/ 2147483647 h 51"/>
                <a:gd name="T14" fmla="*/ 2147483647 w 83"/>
                <a:gd name="T15" fmla="*/ 2147483647 h 51"/>
                <a:gd name="T16" fmla="*/ 2147483647 w 83"/>
                <a:gd name="T17" fmla="*/ 2147483647 h 51"/>
                <a:gd name="T18" fmla="*/ 2147483647 w 83"/>
                <a:gd name="T19" fmla="*/ 2147483647 h 51"/>
                <a:gd name="T20" fmla="*/ 2147483647 w 83"/>
                <a:gd name="T21" fmla="*/ 2147483647 h 51"/>
                <a:gd name="T22" fmla="*/ 2147483647 w 83"/>
                <a:gd name="T23" fmla="*/ 2147483647 h 51"/>
                <a:gd name="T24" fmla="*/ 2147483647 w 83"/>
                <a:gd name="T25" fmla="*/ 2147483647 h 51"/>
                <a:gd name="T26" fmla="*/ 2147483647 w 83"/>
                <a:gd name="T27" fmla="*/ 2147483647 h 51"/>
                <a:gd name="T28" fmla="*/ 2147483647 w 83"/>
                <a:gd name="T29" fmla="*/ 2147483647 h 51"/>
                <a:gd name="T30" fmla="*/ 2147483647 w 83"/>
                <a:gd name="T31" fmla="*/ 0 h 51"/>
                <a:gd name="T32" fmla="*/ 2147483647 w 83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51"/>
                <a:gd name="T53" fmla="*/ 83 w 83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51">
                  <a:moveTo>
                    <a:pt x="8" y="0"/>
                  </a:moveTo>
                  <a:lnTo>
                    <a:pt x="2" y="6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7" y="30"/>
                  </a:lnTo>
                  <a:lnTo>
                    <a:pt x="27" y="35"/>
                  </a:lnTo>
                  <a:lnTo>
                    <a:pt x="38" y="39"/>
                  </a:lnTo>
                  <a:lnTo>
                    <a:pt x="49" y="42"/>
                  </a:lnTo>
                  <a:lnTo>
                    <a:pt x="62" y="45"/>
                  </a:lnTo>
                  <a:lnTo>
                    <a:pt x="81" y="50"/>
                  </a:lnTo>
                  <a:lnTo>
                    <a:pt x="81" y="47"/>
                  </a:lnTo>
                  <a:lnTo>
                    <a:pt x="82" y="32"/>
                  </a:lnTo>
                  <a:lnTo>
                    <a:pt x="68" y="28"/>
                  </a:lnTo>
                  <a:lnTo>
                    <a:pt x="30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7152741" y="4027433"/>
              <a:ext cx="93575" cy="83821"/>
            </a:xfrm>
            <a:custGeom>
              <a:avLst/>
              <a:gdLst>
                <a:gd name="T0" fmla="*/ 2147483647 w 58"/>
                <a:gd name="T1" fmla="*/ 2147483647 h 52"/>
                <a:gd name="T2" fmla="*/ 0 w 58"/>
                <a:gd name="T3" fmla="*/ 2147483647 h 52"/>
                <a:gd name="T4" fmla="*/ 0 w 58"/>
                <a:gd name="T5" fmla="*/ 2147483647 h 52"/>
                <a:gd name="T6" fmla="*/ 2147483647 w 58"/>
                <a:gd name="T7" fmla="*/ 2147483647 h 52"/>
                <a:gd name="T8" fmla="*/ 2147483647 w 58"/>
                <a:gd name="T9" fmla="*/ 2147483647 h 52"/>
                <a:gd name="T10" fmla="*/ 2147483647 w 58"/>
                <a:gd name="T11" fmla="*/ 0 h 52"/>
                <a:gd name="T12" fmla="*/ 2147483647 w 58"/>
                <a:gd name="T13" fmla="*/ 0 h 52"/>
                <a:gd name="T14" fmla="*/ 2147483647 w 58"/>
                <a:gd name="T15" fmla="*/ 2147483647 h 52"/>
                <a:gd name="T16" fmla="*/ 2147483647 w 58"/>
                <a:gd name="T17" fmla="*/ 2147483647 h 52"/>
                <a:gd name="T18" fmla="*/ 2147483647 w 58"/>
                <a:gd name="T19" fmla="*/ 2147483647 h 52"/>
                <a:gd name="T20" fmla="*/ 2147483647 w 58"/>
                <a:gd name="T21" fmla="*/ 2147483647 h 52"/>
                <a:gd name="T22" fmla="*/ 2147483647 w 58"/>
                <a:gd name="T23" fmla="*/ 2147483647 h 52"/>
                <a:gd name="T24" fmla="*/ 2147483647 w 58"/>
                <a:gd name="T25" fmla="*/ 2147483647 h 52"/>
                <a:gd name="T26" fmla="*/ 2147483647 w 58"/>
                <a:gd name="T27" fmla="*/ 2147483647 h 52"/>
                <a:gd name="T28" fmla="*/ 2147483647 w 58"/>
                <a:gd name="T29" fmla="*/ 2147483647 h 52"/>
                <a:gd name="T30" fmla="*/ 2147483647 w 58"/>
                <a:gd name="T31" fmla="*/ 2147483647 h 52"/>
                <a:gd name="T32" fmla="*/ 2147483647 w 58"/>
                <a:gd name="T33" fmla="*/ 2147483647 h 52"/>
                <a:gd name="T34" fmla="*/ 2147483647 w 58"/>
                <a:gd name="T35" fmla="*/ 2147483647 h 52"/>
                <a:gd name="T36" fmla="*/ 2147483647 w 58"/>
                <a:gd name="T37" fmla="*/ 2147483647 h 52"/>
                <a:gd name="T38" fmla="*/ 2147483647 w 58"/>
                <a:gd name="T39" fmla="*/ 2147483647 h 52"/>
                <a:gd name="T40" fmla="*/ 2147483647 w 58"/>
                <a:gd name="T41" fmla="*/ 2147483647 h 52"/>
                <a:gd name="T42" fmla="*/ 2147483647 w 58"/>
                <a:gd name="T43" fmla="*/ 2147483647 h 52"/>
                <a:gd name="T44" fmla="*/ 0 w 58"/>
                <a:gd name="T45" fmla="*/ 2147483647 h 52"/>
                <a:gd name="T46" fmla="*/ 2147483647 w 58"/>
                <a:gd name="T47" fmla="*/ 2147483647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"/>
                <a:gd name="T73" fmla="*/ 0 h 52"/>
                <a:gd name="T74" fmla="*/ 58 w 5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" h="52">
                  <a:moveTo>
                    <a:pt x="2" y="33"/>
                  </a:moveTo>
                  <a:lnTo>
                    <a:pt x="0" y="21"/>
                  </a:lnTo>
                  <a:lnTo>
                    <a:pt x="0" y="14"/>
                  </a:lnTo>
                  <a:lnTo>
                    <a:pt x="2" y="7"/>
                  </a:lnTo>
                  <a:lnTo>
                    <a:pt x="8" y="3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30" y="3"/>
                  </a:lnTo>
                  <a:lnTo>
                    <a:pt x="29" y="1"/>
                  </a:lnTo>
                  <a:lnTo>
                    <a:pt x="37" y="9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6" y="12"/>
                  </a:lnTo>
                  <a:lnTo>
                    <a:pt x="57" y="17"/>
                  </a:lnTo>
                  <a:lnTo>
                    <a:pt x="54" y="23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45" y="35"/>
                  </a:lnTo>
                  <a:lnTo>
                    <a:pt x="41" y="39"/>
                  </a:lnTo>
                  <a:lnTo>
                    <a:pt x="38" y="39"/>
                  </a:lnTo>
                  <a:lnTo>
                    <a:pt x="37" y="45"/>
                  </a:lnTo>
                  <a:lnTo>
                    <a:pt x="21" y="51"/>
                  </a:lnTo>
                  <a:lnTo>
                    <a:pt x="0" y="32"/>
                  </a:lnTo>
                  <a:lnTo>
                    <a:pt x="2" y="3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663501" y="3586890"/>
              <a:ext cx="46787" cy="64328"/>
            </a:xfrm>
            <a:custGeom>
              <a:avLst/>
              <a:gdLst>
                <a:gd name="T0" fmla="*/ 2147483647 w 29"/>
                <a:gd name="T1" fmla="*/ 0 h 41"/>
                <a:gd name="T2" fmla="*/ 0 w 29"/>
                <a:gd name="T3" fmla="*/ 2147483647 h 41"/>
                <a:gd name="T4" fmla="*/ 2147483647 w 29"/>
                <a:gd name="T5" fmla="*/ 2147483647 h 41"/>
                <a:gd name="T6" fmla="*/ 2147483647 w 29"/>
                <a:gd name="T7" fmla="*/ 2147483647 h 41"/>
                <a:gd name="T8" fmla="*/ 2147483647 w 29"/>
                <a:gd name="T9" fmla="*/ 2147483647 h 41"/>
                <a:gd name="T10" fmla="*/ 2147483647 w 29"/>
                <a:gd name="T11" fmla="*/ 2147483647 h 41"/>
                <a:gd name="T12" fmla="*/ 2147483647 w 29"/>
                <a:gd name="T13" fmla="*/ 2147483647 h 41"/>
                <a:gd name="T14" fmla="*/ 2147483647 w 29"/>
                <a:gd name="T15" fmla="*/ 2147483647 h 41"/>
                <a:gd name="T16" fmla="*/ 2147483647 w 29"/>
                <a:gd name="T17" fmla="*/ 2147483647 h 41"/>
                <a:gd name="T18" fmla="*/ 2147483647 w 29"/>
                <a:gd name="T19" fmla="*/ 2147483647 h 41"/>
                <a:gd name="T20" fmla="*/ 2147483647 w 29"/>
                <a:gd name="T21" fmla="*/ 2147483647 h 41"/>
                <a:gd name="T22" fmla="*/ 2147483647 w 29"/>
                <a:gd name="T23" fmla="*/ 2147483647 h 41"/>
                <a:gd name="T24" fmla="*/ 2147483647 w 29"/>
                <a:gd name="T25" fmla="*/ 2147483647 h 41"/>
                <a:gd name="T26" fmla="*/ 2147483647 w 29"/>
                <a:gd name="T27" fmla="*/ 0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41"/>
                <a:gd name="T44" fmla="*/ 29 w 29"/>
                <a:gd name="T45" fmla="*/ 41 h 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41">
                  <a:moveTo>
                    <a:pt x="5" y="0"/>
                  </a:moveTo>
                  <a:lnTo>
                    <a:pt x="0" y="5"/>
                  </a:lnTo>
                  <a:lnTo>
                    <a:pt x="1" y="12"/>
                  </a:lnTo>
                  <a:lnTo>
                    <a:pt x="6" y="18"/>
                  </a:lnTo>
                  <a:lnTo>
                    <a:pt x="13" y="30"/>
                  </a:lnTo>
                  <a:lnTo>
                    <a:pt x="14" y="39"/>
                  </a:lnTo>
                  <a:lnTo>
                    <a:pt x="16" y="40"/>
                  </a:lnTo>
                  <a:lnTo>
                    <a:pt x="20" y="39"/>
                  </a:lnTo>
                  <a:lnTo>
                    <a:pt x="24" y="37"/>
                  </a:lnTo>
                  <a:lnTo>
                    <a:pt x="28" y="33"/>
                  </a:lnTo>
                  <a:lnTo>
                    <a:pt x="28" y="12"/>
                  </a:lnTo>
                  <a:lnTo>
                    <a:pt x="20" y="5"/>
                  </a:lnTo>
                  <a:lnTo>
                    <a:pt x="14" y="3"/>
                  </a:lnTo>
                  <a:lnTo>
                    <a:pt x="5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7706390" y="3575195"/>
              <a:ext cx="33141" cy="27290"/>
            </a:xfrm>
            <a:custGeom>
              <a:avLst/>
              <a:gdLst>
                <a:gd name="T0" fmla="*/ 2147483647 w 21"/>
                <a:gd name="T1" fmla="*/ 0 h 17"/>
                <a:gd name="T2" fmla="*/ 0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7"/>
                <a:gd name="T20" fmla="*/ 21 w 2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7">
                  <a:moveTo>
                    <a:pt x="8" y="0"/>
                  </a:moveTo>
                  <a:lnTo>
                    <a:pt x="0" y="11"/>
                  </a:lnTo>
                  <a:lnTo>
                    <a:pt x="8" y="16"/>
                  </a:lnTo>
                  <a:lnTo>
                    <a:pt x="16" y="6"/>
                  </a:lnTo>
                  <a:lnTo>
                    <a:pt x="20" y="1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7934477" y="5312025"/>
              <a:ext cx="79927" cy="89668"/>
            </a:xfrm>
            <a:custGeom>
              <a:avLst/>
              <a:gdLst>
                <a:gd name="T0" fmla="*/ 2147483647 w 49"/>
                <a:gd name="T1" fmla="*/ 2147483647 h 53"/>
                <a:gd name="T2" fmla="*/ 2147483647 w 49"/>
                <a:gd name="T3" fmla="*/ 2147483647 h 53"/>
                <a:gd name="T4" fmla="*/ 0 w 49"/>
                <a:gd name="T5" fmla="*/ 2147483647 h 53"/>
                <a:gd name="T6" fmla="*/ 0 w 49"/>
                <a:gd name="T7" fmla="*/ 2147483647 h 53"/>
                <a:gd name="T8" fmla="*/ 2147483647 w 49"/>
                <a:gd name="T9" fmla="*/ 2147483647 h 53"/>
                <a:gd name="T10" fmla="*/ 2147483647 w 49"/>
                <a:gd name="T11" fmla="*/ 2147483647 h 53"/>
                <a:gd name="T12" fmla="*/ 2147483647 w 49"/>
                <a:gd name="T13" fmla="*/ 2147483647 h 53"/>
                <a:gd name="T14" fmla="*/ 2147483647 w 49"/>
                <a:gd name="T15" fmla="*/ 2147483647 h 53"/>
                <a:gd name="T16" fmla="*/ 2147483647 w 49"/>
                <a:gd name="T17" fmla="*/ 2147483647 h 53"/>
                <a:gd name="T18" fmla="*/ 2147483647 w 49"/>
                <a:gd name="T19" fmla="*/ 2147483647 h 53"/>
                <a:gd name="T20" fmla="*/ 2147483647 w 49"/>
                <a:gd name="T21" fmla="*/ 2147483647 h 53"/>
                <a:gd name="T22" fmla="*/ 2147483647 w 49"/>
                <a:gd name="T23" fmla="*/ 2147483647 h 53"/>
                <a:gd name="T24" fmla="*/ 2147483647 w 49"/>
                <a:gd name="T25" fmla="*/ 2147483647 h 53"/>
                <a:gd name="T26" fmla="*/ 2147483647 w 49"/>
                <a:gd name="T27" fmla="*/ 2147483647 h 53"/>
                <a:gd name="T28" fmla="*/ 2147483647 w 49"/>
                <a:gd name="T29" fmla="*/ 2147483647 h 53"/>
                <a:gd name="T30" fmla="*/ 2147483647 w 49"/>
                <a:gd name="T31" fmla="*/ 2147483647 h 53"/>
                <a:gd name="T32" fmla="*/ 2147483647 w 49"/>
                <a:gd name="T33" fmla="*/ 2147483647 h 53"/>
                <a:gd name="T34" fmla="*/ 2147483647 w 49"/>
                <a:gd name="T35" fmla="*/ 0 h 53"/>
                <a:gd name="T36" fmla="*/ 2147483647 w 49"/>
                <a:gd name="T37" fmla="*/ 2147483647 h 53"/>
                <a:gd name="T38" fmla="*/ 2147483647 w 49"/>
                <a:gd name="T39" fmla="*/ 2147483647 h 53"/>
                <a:gd name="T40" fmla="*/ 2147483647 w 49"/>
                <a:gd name="T41" fmla="*/ 2147483647 h 53"/>
                <a:gd name="T42" fmla="*/ 2147483647 w 49"/>
                <a:gd name="T43" fmla="*/ 2147483647 h 53"/>
                <a:gd name="T44" fmla="*/ 2147483647 w 49"/>
                <a:gd name="T45" fmla="*/ 2147483647 h 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9"/>
                <a:gd name="T70" fmla="*/ 0 h 53"/>
                <a:gd name="T71" fmla="*/ 49 w 49"/>
                <a:gd name="T72" fmla="*/ 53 h 5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9" h="53">
                  <a:moveTo>
                    <a:pt x="8" y="3"/>
                  </a:move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29"/>
                  </a:lnTo>
                  <a:lnTo>
                    <a:pt x="10" y="37"/>
                  </a:lnTo>
                  <a:lnTo>
                    <a:pt x="13" y="43"/>
                  </a:lnTo>
                  <a:lnTo>
                    <a:pt x="16" y="46"/>
                  </a:lnTo>
                  <a:lnTo>
                    <a:pt x="21" y="50"/>
                  </a:lnTo>
                  <a:lnTo>
                    <a:pt x="27" y="52"/>
                  </a:lnTo>
                  <a:lnTo>
                    <a:pt x="32" y="52"/>
                  </a:lnTo>
                  <a:lnTo>
                    <a:pt x="37" y="47"/>
                  </a:lnTo>
                  <a:lnTo>
                    <a:pt x="42" y="43"/>
                  </a:lnTo>
                  <a:lnTo>
                    <a:pt x="48" y="36"/>
                  </a:lnTo>
                  <a:lnTo>
                    <a:pt x="48" y="29"/>
                  </a:lnTo>
                  <a:lnTo>
                    <a:pt x="48" y="20"/>
                  </a:lnTo>
                  <a:lnTo>
                    <a:pt x="48" y="7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13" y="3"/>
                  </a:lnTo>
                  <a:lnTo>
                    <a:pt x="8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8012456" y="4370511"/>
              <a:ext cx="97473" cy="83821"/>
            </a:xfrm>
            <a:custGeom>
              <a:avLst/>
              <a:gdLst>
                <a:gd name="T0" fmla="*/ 2147483647 w 61"/>
                <a:gd name="T1" fmla="*/ 2147483647 h 49"/>
                <a:gd name="T2" fmla="*/ 2147483647 w 61"/>
                <a:gd name="T3" fmla="*/ 2147483647 h 49"/>
                <a:gd name="T4" fmla="*/ 2147483647 w 61"/>
                <a:gd name="T5" fmla="*/ 2147483647 h 49"/>
                <a:gd name="T6" fmla="*/ 2147483647 w 61"/>
                <a:gd name="T7" fmla="*/ 2147483647 h 49"/>
                <a:gd name="T8" fmla="*/ 2147483647 w 61"/>
                <a:gd name="T9" fmla="*/ 0 h 49"/>
                <a:gd name="T10" fmla="*/ 2147483647 w 61"/>
                <a:gd name="T11" fmla="*/ 0 h 49"/>
                <a:gd name="T12" fmla="*/ 2147483647 w 61"/>
                <a:gd name="T13" fmla="*/ 0 h 49"/>
                <a:gd name="T14" fmla="*/ 2147483647 w 61"/>
                <a:gd name="T15" fmla="*/ 2147483647 h 49"/>
                <a:gd name="T16" fmla="*/ 2147483647 w 61"/>
                <a:gd name="T17" fmla="*/ 2147483647 h 49"/>
                <a:gd name="T18" fmla="*/ 2147483647 w 61"/>
                <a:gd name="T19" fmla="*/ 2147483647 h 49"/>
                <a:gd name="T20" fmla="*/ 2147483647 w 61"/>
                <a:gd name="T21" fmla="*/ 2147483647 h 49"/>
                <a:gd name="T22" fmla="*/ 2147483647 w 61"/>
                <a:gd name="T23" fmla="*/ 2147483647 h 49"/>
                <a:gd name="T24" fmla="*/ 2147483647 w 61"/>
                <a:gd name="T25" fmla="*/ 2147483647 h 49"/>
                <a:gd name="T26" fmla="*/ 2147483647 w 61"/>
                <a:gd name="T27" fmla="*/ 2147483647 h 49"/>
                <a:gd name="T28" fmla="*/ 0 w 61"/>
                <a:gd name="T29" fmla="*/ 2147483647 h 49"/>
                <a:gd name="T30" fmla="*/ 0 w 61"/>
                <a:gd name="T31" fmla="*/ 2147483647 h 49"/>
                <a:gd name="T32" fmla="*/ 2147483647 w 61"/>
                <a:gd name="T33" fmla="*/ 2147483647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1"/>
                <a:gd name="T52" fmla="*/ 0 h 49"/>
                <a:gd name="T53" fmla="*/ 61 w 61"/>
                <a:gd name="T54" fmla="*/ 49 h 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1" h="49">
                  <a:moveTo>
                    <a:pt x="2" y="40"/>
                  </a:moveTo>
                  <a:lnTo>
                    <a:pt x="28" y="24"/>
                  </a:lnTo>
                  <a:lnTo>
                    <a:pt x="30" y="26"/>
                  </a:lnTo>
                  <a:lnTo>
                    <a:pt x="45" y="1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0" y="6"/>
                  </a:lnTo>
                  <a:lnTo>
                    <a:pt x="60" y="7"/>
                  </a:lnTo>
                  <a:lnTo>
                    <a:pt x="53" y="26"/>
                  </a:lnTo>
                  <a:lnTo>
                    <a:pt x="40" y="38"/>
                  </a:lnTo>
                  <a:lnTo>
                    <a:pt x="22" y="46"/>
                  </a:lnTo>
                  <a:lnTo>
                    <a:pt x="8" y="48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8211302" y="4553745"/>
              <a:ext cx="29242" cy="25342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4" y="4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3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8119676" y="4428990"/>
              <a:ext cx="29243" cy="40936"/>
            </a:xfrm>
            <a:custGeom>
              <a:avLst/>
              <a:gdLst>
                <a:gd name="T0" fmla="*/ 2147483647 w 17"/>
                <a:gd name="T1" fmla="*/ 2147483647 h 26"/>
                <a:gd name="T2" fmla="*/ 2147483647 w 17"/>
                <a:gd name="T3" fmla="*/ 2147483647 h 26"/>
                <a:gd name="T4" fmla="*/ 2147483647 w 17"/>
                <a:gd name="T5" fmla="*/ 2147483647 h 26"/>
                <a:gd name="T6" fmla="*/ 2147483647 w 17"/>
                <a:gd name="T7" fmla="*/ 2147483647 h 26"/>
                <a:gd name="T8" fmla="*/ 2147483647 w 17"/>
                <a:gd name="T9" fmla="*/ 0 h 26"/>
                <a:gd name="T10" fmla="*/ 0 w 17"/>
                <a:gd name="T11" fmla="*/ 2147483647 h 26"/>
                <a:gd name="T12" fmla="*/ 0 w 17"/>
                <a:gd name="T13" fmla="*/ 2147483647 h 26"/>
                <a:gd name="T14" fmla="*/ 0 w 17"/>
                <a:gd name="T15" fmla="*/ 2147483647 h 26"/>
                <a:gd name="T16" fmla="*/ 2147483647 w 17"/>
                <a:gd name="T17" fmla="*/ 2147483647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6"/>
                <a:gd name="T29" fmla="*/ 17 w 17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6">
                  <a:moveTo>
                    <a:pt x="7" y="25"/>
                  </a:moveTo>
                  <a:lnTo>
                    <a:pt x="13" y="21"/>
                  </a:lnTo>
                  <a:lnTo>
                    <a:pt x="16" y="13"/>
                  </a:lnTo>
                  <a:lnTo>
                    <a:pt x="13" y="5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7" y="2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8111878" y="4505013"/>
              <a:ext cx="27292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5" y="2"/>
                  </a:lnTo>
                  <a:lnTo>
                    <a:pt x="16" y="8"/>
                  </a:lnTo>
                  <a:lnTo>
                    <a:pt x="15" y="14"/>
                  </a:lnTo>
                  <a:lnTo>
                    <a:pt x="8" y="16"/>
                  </a:lnTo>
                  <a:lnTo>
                    <a:pt x="3" y="14"/>
                  </a:lnTo>
                  <a:lnTo>
                    <a:pt x="0" y="8"/>
                  </a:lnTo>
                  <a:lnTo>
                    <a:pt x="3" y="2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8219099" y="4440686"/>
              <a:ext cx="27292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9" y="0"/>
                  </a:moveTo>
                  <a:lnTo>
                    <a:pt x="14" y="3"/>
                  </a:lnTo>
                  <a:lnTo>
                    <a:pt x="16" y="8"/>
                  </a:lnTo>
                  <a:lnTo>
                    <a:pt x="14" y="14"/>
                  </a:lnTo>
                  <a:lnTo>
                    <a:pt x="9" y="16"/>
                  </a:lnTo>
                  <a:lnTo>
                    <a:pt x="3" y="14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8326320" y="4510861"/>
              <a:ext cx="29243" cy="52632"/>
            </a:xfrm>
            <a:custGeom>
              <a:avLst/>
              <a:gdLst>
                <a:gd name="T0" fmla="*/ 2147483647 w 17"/>
                <a:gd name="T1" fmla="*/ 0 h 31"/>
                <a:gd name="T2" fmla="*/ 2147483647 w 17"/>
                <a:gd name="T3" fmla="*/ 2147483647 h 31"/>
                <a:gd name="T4" fmla="*/ 2147483647 w 17"/>
                <a:gd name="T5" fmla="*/ 2147483647 h 31"/>
                <a:gd name="T6" fmla="*/ 2147483647 w 17"/>
                <a:gd name="T7" fmla="*/ 2147483647 h 31"/>
                <a:gd name="T8" fmla="*/ 2147483647 w 17"/>
                <a:gd name="T9" fmla="*/ 2147483647 h 31"/>
                <a:gd name="T10" fmla="*/ 2147483647 w 17"/>
                <a:gd name="T11" fmla="*/ 2147483647 h 31"/>
                <a:gd name="T12" fmla="*/ 2147483647 w 17"/>
                <a:gd name="T13" fmla="*/ 2147483647 h 31"/>
                <a:gd name="T14" fmla="*/ 0 w 17"/>
                <a:gd name="T15" fmla="*/ 2147483647 h 31"/>
                <a:gd name="T16" fmla="*/ 2147483647 w 17"/>
                <a:gd name="T17" fmla="*/ 2147483647 h 31"/>
                <a:gd name="T18" fmla="*/ 2147483647 w 17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31"/>
                <a:gd name="T32" fmla="*/ 17 w 17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31">
                  <a:moveTo>
                    <a:pt x="7" y="0"/>
                  </a:moveTo>
                  <a:lnTo>
                    <a:pt x="9" y="2"/>
                  </a:lnTo>
                  <a:lnTo>
                    <a:pt x="14" y="5"/>
                  </a:lnTo>
                  <a:lnTo>
                    <a:pt x="16" y="15"/>
                  </a:lnTo>
                  <a:lnTo>
                    <a:pt x="14" y="26"/>
                  </a:lnTo>
                  <a:lnTo>
                    <a:pt x="7" y="30"/>
                  </a:lnTo>
                  <a:lnTo>
                    <a:pt x="1" y="26"/>
                  </a:lnTo>
                  <a:lnTo>
                    <a:pt x="0" y="15"/>
                  </a:lnTo>
                  <a:lnTo>
                    <a:pt x="1" y="5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8219099" y="4489419"/>
              <a:ext cx="27292" cy="42885"/>
            </a:xfrm>
            <a:custGeom>
              <a:avLst/>
              <a:gdLst>
                <a:gd name="T0" fmla="*/ 2147483647 w 17"/>
                <a:gd name="T1" fmla="*/ 0 h 25"/>
                <a:gd name="T2" fmla="*/ 2147483647 w 17"/>
                <a:gd name="T3" fmla="*/ 2147483647 h 25"/>
                <a:gd name="T4" fmla="*/ 2147483647 w 17"/>
                <a:gd name="T5" fmla="*/ 2147483647 h 25"/>
                <a:gd name="T6" fmla="*/ 2147483647 w 17"/>
                <a:gd name="T7" fmla="*/ 2147483647 h 25"/>
                <a:gd name="T8" fmla="*/ 2147483647 w 17"/>
                <a:gd name="T9" fmla="*/ 2147483647 h 25"/>
                <a:gd name="T10" fmla="*/ 2147483647 w 17"/>
                <a:gd name="T11" fmla="*/ 2147483647 h 25"/>
                <a:gd name="T12" fmla="*/ 0 w 17"/>
                <a:gd name="T13" fmla="*/ 2147483647 h 25"/>
                <a:gd name="T14" fmla="*/ 2147483647 w 17"/>
                <a:gd name="T15" fmla="*/ 2147483647 h 25"/>
                <a:gd name="T16" fmla="*/ 2147483647 w 17"/>
                <a:gd name="T17" fmla="*/ 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5"/>
                <a:gd name="T29" fmla="*/ 17 w 17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5">
                  <a:moveTo>
                    <a:pt x="9" y="0"/>
                  </a:moveTo>
                  <a:lnTo>
                    <a:pt x="14" y="4"/>
                  </a:lnTo>
                  <a:lnTo>
                    <a:pt x="16" y="12"/>
                  </a:lnTo>
                  <a:lnTo>
                    <a:pt x="14" y="21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2"/>
                  </a:lnTo>
                  <a:lnTo>
                    <a:pt x="3" y="4"/>
                  </a:lnTo>
                  <a:lnTo>
                    <a:pt x="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7887691" y="4138544"/>
              <a:ext cx="29242" cy="27290"/>
            </a:xfrm>
            <a:custGeom>
              <a:avLst/>
              <a:gdLst>
                <a:gd name="T0" fmla="*/ 2147483647 w 18"/>
                <a:gd name="T1" fmla="*/ 2147483647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0 h 17"/>
                <a:gd name="T10" fmla="*/ 2147483647 w 18"/>
                <a:gd name="T11" fmla="*/ 2147483647 h 17"/>
                <a:gd name="T12" fmla="*/ 0 w 18"/>
                <a:gd name="T13" fmla="*/ 2147483647 h 17"/>
                <a:gd name="T14" fmla="*/ 2147483647 w 18"/>
                <a:gd name="T15" fmla="*/ 2147483647 h 17"/>
                <a:gd name="T16" fmla="*/ 2147483647 w 18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9" y="16"/>
                  </a:moveTo>
                  <a:lnTo>
                    <a:pt x="16" y="16"/>
                  </a:lnTo>
                  <a:lnTo>
                    <a:pt x="17" y="7"/>
                  </a:lnTo>
                  <a:lnTo>
                    <a:pt x="16" y="3"/>
                  </a:lnTo>
                  <a:lnTo>
                    <a:pt x="9" y="0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6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8338017" y="4113203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3" y="12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8371158" y="4142443"/>
              <a:ext cx="2924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2" y="16"/>
                  </a:lnTo>
                  <a:lnTo>
                    <a:pt x="16" y="8"/>
                  </a:lnTo>
                  <a:lnTo>
                    <a:pt x="12" y="5"/>
                  </a:lnTo>
                  <a:lnTo>
                    <a:pt x="8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16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8406248" y="4165834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10" y="16"/>
                  </a:moveTo>
                  <a:lnTo>
                    <a:pt x="14" y="13"/>
                  </a:lnTo>
                  <a:lnTo>
                    <a:pt x="16" y="11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4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1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8427692" y="4181429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2147483647 w 17"/>
                <a:gd name="T7" fmla="*/ 0 h 17"/>
                <a:gd name="T8" fmla="*/ 0 w 17"/>
                <a:gd name="T9" fmla="*/ 2147483647 h 17"/>
                <a:gd name="T10" fmla="*/ 2147483647 w 17"/>
                <a:gd name="T11" fmla="*/ 214748364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9" y="16"/>
                  </a:moveTo>
                  <a:lnTo>
                    <a:pt x="16" y="1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8447186" y="4202871"/>
              <a:ext cx="1950" cy="29240"/>
            </a:xfrm>
            <a:custGeom>
              <a:avLst/>
              <a:gdLst>
                <a:gd name="T0" fmla="*/ 0 w 1"/>
                <a:gd name="T1" fmla="*/ 2147483647 h 17"/>
                <a:gd name="T2" fmla="*/ 0 w 1"/>
                <a:gd name="T3" fmla="*/ 0 h 17"/>
                <a:gd name="T4" fmla="*/ 0 w 1"/>
                <a:gd name="T5" fmla="*/ 2147483647 h 17"/>
                <a:gd name="T6" fmla="*/ 0 60000 65536"/>
                <a:gd name="T7" fmla="*/ 0 60000 65536"/>
                <a:gd name="T8" fmla="*/ 0 60000 65536"/>
                <a:gd name="T9" fmla="*/ 0 w 1"/>
                <a:gd name="T10" fmla="*/ 0 h 17"/>
                <a:gd name="T11" fmla="*/ 1 w 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">
                  <a:moveTo>
                    <a:pt x="0" y="16"/>
                  </a:move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8460833" y="4216517"/>
              <a:ext cx="2924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9" y="16"/>
                  </a:moveTo>
                  <a:lnTo>
                    <a:pt x="16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8507621" y="4688248"/>
              <a:ext cx="29242" cy="27290"/>
            </a:xfrm>
            <a:custGeom>
              <a:avLst/>
              <a:gdLst>
                <a:gd name="T0" fmla="*/ 2147483647 w 18"/>
                <a:gd name="T1" fmla="*/ 0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2147483647 h 17"/>
                <a:gd name="T10" fmla="*/ 2147483647 w 18"/>
                <a:gd name="T11" fmla="*/ 2147483647 h 17"/>
                <a:gd name="T12" fmla="*/ 0 w 18"/>
                <a:gd name="T13" fmla="*/ 2147483647 h 17"/>
                <a:gd name="T14" fmla="*/ 2147483647 w 18"/>
                <a:gd name="T15" fmla="*/ 2147483647 h 17"/>
                <a:gd name="T16" fmla="*/ 2147483647 w 18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7" y="0"/>
                  </a:moveTo>
                  <a:lnTo>
                    <a:pt x="14" y="2"/>
                  </a:lnTo>
                  <a:lnTo>
                    <a:pt x="17" y="10"/>
                  </a:lnTo>
                  <a:lnTo>
                    <a:pt x="14" y="14"/>
                  </a:lnTo>
                  <a:lnTo>
                    <a:pt x="7" y="16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4" y="2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8544660" y="4692147"/>
              <a:ext cx="29243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4" y="2"/>
                  </a:lnTo>
                  <a:lnTo>
                    <a:pt x="16" y="8"/>
                  </a:lnTo>
                  <a:lnTo>
                    <a:pt x="14" y="14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8575852" y="4688248"/>
              <a:ext cx="27292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7" y="0"/>
                  </a:moveTo>
                  <a:lnTo>
                    <a:pt x="14" y="1"/>
                  </a:lnTo>
                  <a:lnTo>
                    <a:pt x="16" y="7"/>
                  </a:lnTo>
                  <a:lnTo>
                    <a:pt x="14" y="14"/>
                  </a:lnTo>
                  <a:lnTo>
                    <a:pt x="7" y="16"/>
                  </a:lnTo>
                  <a:lnTo>
                    <a:pt x="2" y="14"/>
                  </a:lnTo>
                  <a:lnTo>
                    <a:pt x="0" y="7"/>
                  </a:lnTo>
                  <a:lnTo>
                    <a:pt x="2" y="1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8302926" y="4633667"/>
              <a:ext cx="37040" cy="29239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0 h 17"/>
                <a:gd name="T8" fmla="*/ 2147483647 w 21"/>
                <a:gd name="T9" fmla="*/ 0 h 17"/>
                <a:gd name="T10" fmla="*/ 2147483647 w 21"/>
                <a:gd name="T11" fmla="*/ 0 h 17"/>
                <a:gd name="T12" fmla="*/ 0 w 21"/>
                <a:gd name="T13" fmla="*/ 2147483647 h 17"/>
                <a:gd name="T14" fmla="*/ 2147483647 w 21"/>
                <a:gd name="T15" fmla="*/ 2147483647 h 17"/>
                <a:gd name="T16" fmla="*/ 2147483647 w 21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7"/>
                <a:gd name="T29" fmla="*/ 21 w 21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7">
                  <a:moveTo>
                    <a:pt x="10" y="16"/>
                  </a:moveTo>
                  <a:lnTo>
                    <a:pt x="17" y="14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6"/>
                  </a:lnTo>
                  <a:lnTo>
                    <a:pt x="3" y="14"/>
                  </a:lnTo>
                  <a:lnTo>
                    <a:pt x="1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8415995" y="4694095"/>
              <a:ext cx="311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9" y="16"/>
                  </a:moveTo>
                  <a:lnTo>
                    <a:pt x="13" y="14"/>
                  </a:lnTo>
                  <a:lnTo>
                    <a:pt x="16" y="8"/>
                  </a:lnTo>
                  <a:lnTo>
                    <a:pt x="13" y="3"/>
                  </a:lnTo>
                  <a:lnTo>
                    <a:pt x="9" y="0"/>
                  </a:lnTo>
                  <a:lnTo>
                    <a:pt x="1" y="3"/>
                  </a:lnTo>
                  <a:lnTo>
                    <a:pt x="0" y="8"/>
                  </a:lnTo>
                  <a:lnTo>
                    <a:pt x="1" y="14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8357511" y="4694095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6" y="16"/>
                  </a:moveTo>
                  <a:lnTo>
                    <a:pt x="14" y="14"/>
                  </a:lnTo>
                  <a:lnTo>
                    <a:pt x="16" y="8"/>
                  </a:lnTo>
                  <a:lnTo>
                    <a:pt x="14" y="3"/>
                  </a:lnTo>
                  <a:lnTo>
                    <a:pt x="6" y="0"/>
                  </a:lnTo>
                  <a:lnTo>
                    <a:pt x="1" y="3"/>
                  </a:lnTo>
                  <a:lnTo>
                    <a:pt x="0" y="8"/>
                  </a:lnTo>
                  <a:lnTo>
                    <a:pt x="1" y="14"/>
                  </a:lnTo>
                  <a:lnTo>
                    <a:pt x="6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8339966" y="5286684"/>
              <a:ext cx="103321" cy="171539"/>
            </a:xfrm>
            <a:custGeom>
              <a:avLst/>
              <a:gdLst>
                <a:gd name="T0" fmla="*/ 2147483647 w 64"/>
                <a:gd name="T1" fmla="*/ 0 h 106"/>
                <a:gd name="T2" fmla="*/ 0 w 64"/>
                <a:gd name="T3" fmla="*/ 2147483647 h 106"/>
                <a:gd name="T4" fmla="*/ 0 w 64"/>
                <a:gd name="T5" fmla="*/ 2147483647 h 106"/>
                <a:gd name="T6" fmla="*/ 2147483647 w 64"/>
                <a:gd name="T7" fmla="*/ 2147483647 h 106"/>
                <a:gd name="T8" fmla="*/ 2147483647 w 64"/>
                <a:gd name="T9" fmla="*/ 2147483647 h 106"/>
                <a:gd name="T10" fmla="*/ 2147483647 w 64"/>
                <a:gd name="T11" fmla="*/ 2147483647 h 106"/>
                <a:gd name="T12" fmla="*/ 2147483647 w 64"/>
                <a:gd name="T13" fmla="*/ 2147483647 h 106"/>
                <a:gd name="T14" fmla="*/ 2147483647 w 64"/>
                <a:gd name="T15" fmla="*/ 2147483647 h 106"/>
                <a:gd name="T16" fmla="*/ 2147483647 w 64"/>
                <a:gd name="T17" fmla="*/ 2147483647 h 106"/>
                <a:gd name="T18" fmla="*/ 2147483647 w 64"/>
                <a:gd name="T19" fmla="*/ 2147483647 h 106"/>
                <a:gd name="T20" fmla="*/ 2147483647 w 64"/>
                <a:gd name="T21" fmla="*/ 2147483647 h 106"/>
                <a:gd name="T22" fmla="*/ 2147483647 w 64"/>
                <a:gd name="T23" fmla="*/ 2147483647 h 106"/>
                <a:gd name="T24" fmla="*/ 2147483647 w 64"/>
                <a:gd name="T25" fmla="*/ 2147483647 h 106"/>
                <a:gd name="T26" fmla="*/ 2147483647 w 64"/>
                <a:gd name="T27" fmla="*/ 2147483647 h 106"/>
                <a:gd name="T28" fmla="*/ 2147483647 w 64"/>
                <a:gd name="T29" fmla="*/ 2147483647 h 106"/>
                <a:gd name="T30" fmla="*/ 2147483647 w 64"/>
                <a:gd name="T31" fmla="*/ 2147483647 h 106"/>
                <a:gd name="T32" fmla="*/ 2147483647 w 64"/>
                <a:gd name="T33" fmla="*/ 2147483647 h 106"/>
                <a:gd name="T34" fmla="*/ 2147483647 w 64"/>
                <a:gd name="T35" fmla="*/ 2147483647 h 106"/>
                <a:gd name="T36" fmla="*/ 2147483647 w 64"/>
                <a:gd name="T37" fmla="*/ 2147483647 h 106"/>
                <a:gd name="T38" fmla="*/ 2147483647 w 64"/>
                <a:gd name="T39" fmla="*/ 2147483647 h 106"/>
                <a:gd name="T40" fmla="*/ 2147483647 w 64"/>
                <a:gd name="T41" fmla="*/ 2147483647 h 106"/>
                <a:gd name="T42" fmla="*/ 2147483647 w 64"/>
                <a:gd name="T43" fmla="*/ 2147483647 h 106"/>
                <a:gd name="T44" fmla="*/ 2147483647 w 64"/>
                <a:gd name="T45" fmla="*/ 2147483647 h 106"/>
                <a:gd name="T46" fmla="*/ 2147483647 w 64"/>
                <a:gd name="T47" fmla="*/ 2147483647 h 106"/>
                <a:gd name="T48" fmla="*/ 2147483647 w 64"/>
                <a:gd name="T49" fmla="*/ 2147483647 h 106"/>
                <a:gd name="T50" fmla="*/ 2147483647 w 64"/>
                <a:gd name="T51" fmla="*/ 2147483647 h 106"/>
                <a:gd name="T52" fmla="*/ 2147483647 w 64"/>
                <a:gd name="T53" fmla="*/ 0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4"/>
                <a:gd name="T82" fmla="*/ 0 h 106"/>
                <a:gd name="T83" fmla="*/ 64 w 64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4" h="106">
                  <a:moveTo>
                    <a:pt x="6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1" y="9"/>
                  </a:lnTo>
                  <a:lnTo>
                    <a:pt x="9" y="22"/>
                  </a:lnTo>
                  <a:lnTo>
                    <a:pt x="18" y="37"/>
                  </a:lnTo>
                  <a:lnTo>
                    <a:pt x="18" y="57"/>
                  </a:lnTo>
                  <a:lnTo>
                    <a:pt x="14" y="70"/>
                  </a:lnTo>
                  <a:lnTo>
                    <a:pt x="14" y="75"/>
                  </a:lnTo>
                  <a:lnTo>
                    <a:pt x="18" y="80"/>
                  </a:lnTo>
                  <a:lnTo>
                    <a:pt x="23" y="89"/>
                  </a:lnTo>
                  <a:lnTo>
                    <a:pt x="26" y="95"/>
                  </a:lnTo>
                  <a:lnTo>
                    <a:pt x="31" y="105"/>
                  </a:lnTo>
                  <a:lnTo>
                    <a:pt x="36" y="94"/>
                  </a:lnTo>
                  <a:lnTo>
                    <a:pt x="39" y="84"/>
                  </a:lnTo>
                  <a:lnTo>
                    <a:pt x="47" y="75"/>
                  </a:lnTo>
                  <a:lnTo>
                    <a:pt x="52" y="71"/>
                  </a:lnTo>
                  <a:lnTo>
                    <a:pt x="56" y="65"/>
                  </a:lnTo>
                  <a:lnTo>
                    <a:pt x="59" y="60"/>
                  </a:lnTo>
                  <a:lnTo>
                    <a:pt x="63" y="47"/>
                  </a:lnTo>
                  <a:lnTo>
                    <a:pt x="49" y="50"/>
                  </a:lnTo>
                  <a:lnTo>
                    <a:pt x="42" y="47"/>
                  </a:lnTo>
                  <a:lnTo>
                    <a:pt x="34" y="38"/>
                  </a:lnTo>
                  <a:lnTo>
                    <a:pt x="26" y="25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8238595" y="5452375"/>
              <a:ext cx="130614" cy="167640"/>
            </a:xfrm>
            <a:custGeom>
              <a:avLst/>
              <a:gdLst>
                <a:gd name="T0" fmla="*/ 2147483647 w 80"/>
                <a:gd name="T1" fmla="*/ 2147483647 h 102"/>
                <a:gd name="T2" fmla="*/ 2147483647 w 80"/>
                <a:gd name="T3" fmla="*/ 2147483647 h 102"/>
                <a:gd name="T4" fmla="*/ 0 w 80"/>
                <a:gd name="T5" fmla="*/ 2147483647 h 102"/>
                <a:gd name="T6" fmla="*/ 0 w 80"/>
                <a:gd name="T7" fmla="*/ 2147483647 h 102"/>
                <a:gd name="T8" fmla="*/ 2147483647 w 80"/>
                <a:gd name="T9" fmla="*/ 2147483647 h 102"/>
                <a:gd name="T10" fmla="*/ 2147483647 w 80"/>
                <a:gd name="T11" fmla="*/ 2147483647 h 102"/>
                <a:gd name="T12" fmla="*/ 2147483647 w 80"/>
                <a:gd name="T13" fmla="*/ 2147483647 h 102"/>
                <a:gd name="T14" fmla="*/ 2147483647 w 80"/>
                <a:gd name="T15" fmla="*/ 2147483647 h 102"/>
                <a:gd name="T16" fmla="*/ 2147483647 w 80"/>
                <a:gd name="T17" fmla="*/ 2147483647 h 102"/>
                <a:gd name="T18" fmla="*/ 2147483647 w 80"/>
                <a:gd name="T19" fmla="*/ 2147483647 h 102"/>
                <a:gd name="T20" fmla="*/ 2147483647 w 80"/>
                <a:gd name="T21" fmla="*/ 2147483647 h 102"/>
                <a:gd name="T22" fmla="*/ 2147483647 w 80"/>
                <a:gd name="T23" fmla="*/ 2147483647 h 102"/>
                <a:gd name="T24" fmla="*/ 2147483647 w 80"/>
                <a:gd name="T25" fmla="*/ 2147483647 h 102"/>
                <a:gd name="T26" fmla="*/ 2147483647 w 80"/>
                <a:gd name="T27" fmla="*/ 2147483647 h 102"/>
                <a:gd name="T28" fmla="*/ 2147483647 w 80"/>
                <a:gd name="T29" fmla="*/ 2147483647 h 102"/>
                <a:gd name="T30" fmla="*/ 2147483647 w 80"/>
                <a:gd name="T31" fmla="*/ 2147483647 h 102"/>
                <a:gd name="T32" fmla="*/ 2147483647 w 80"/>
                <a:gd name="T33" fmla="*/ 2147483647 h 102"/>
                <a:gd name="T34" fmla="*/ 2147483647 w 80"/>
                <a:gd name="T35" fmla="*/ 2147483647 h 102"/>
                <a:gd name="T36" fmla="*/ 2147483647 w 80"/>
                <a:gd name="T37" fmla="*/ 2147483647 h 102"/>
                <a:gd name="T38" fmla="*/ 2147483647 w 80"/>
                <a:gd name="T39" fmla="*/ 2147483647 h 102"/>
                <a:gd name="T40" fmla="*/ 2147483647 w 80"/>
                <a:gd name="T41" fmla="*/ 0 h 102"/>
                <a:gd name="T42" fmla="*/ 2147483647 w 80"/>
                <a:gd name="T43" fmla="*/ 0 h 102"/>
                <a:gd name="T44" fmla="*/ 2147483647 w 80"/>
                <a:gd name="T45" fmla="*/ 2147483647 h 102"/>
                <a:gd name="T46" fmla="*/ 2147483647 w 80"/>
                <a:gd name="T47" fmla="*/ 2147483647 h 102"/>
                <a:gd name="T48" fmla="*/ 2147483647 w 80"/>
                <a:gd name="T49" fmla="*/ 2147483647 h 102"/>
                <a:gd name="T50" fmla="*/ 2147483647 w 80"/>
                <a:gd name="T51" fmla="*/ 2147483647 h 102"/>
                <a:gd name="T52" fmla="*/ 2147483647 w 80"/>
                <a:gd name="T53" fmla="*/ 2147483647 h 102"/>
                <a:gd name="T54" fmla="*/ 2147483647 w 80"/>
                <a:gd name="T55" fmla="*/ 2147483647 h 102"/>
                <a:gd name="T56" fmla="*/ 2147483647 w 80"/>
                <a:gd name="T57" fmla="*/ 2147483647 h 102"/>
                <a:gd name="T58" fmla="*/ 2147483647 w 80"/>
                <a:gd name="T59" fmla="*/ 2147483647 h 102"/>
                <a:gd name="T60" fmla="*/ 2147483647 w 80"/>
                <a:gd name="T61" fmla="*/ 2147483647 h 102"/>
                <a:gd name="T62" fmla="*/ 2147483647 w 80"/>
                <a:gd name="T63" fmla="*/ 2147483647 h 1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0"/>
                <a:gd name="T97" fmla="*/ 0 h 102"/>
                <a:gd name="T98" fmla="*/ 80 w 80"/>
                <a:gd name="T99" fmla="*/ 102 h 1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0" h="102">
                  <a:moveTo>
                    <a:pt x="4" y="76"/>
                  </a:moveTo>
                  <a:lnTo>
                    <a:pt x="1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3" y="91"/>
                  </a:lnTo>
                  <a:lnTo>
                    <a:pt x="17" y="96"/>
                  </a:lnTo>
                  <a:lnTo>
                    <a:pt x="25" y="101"/>
                  </a:lnTo>
                  <a:lnTo>
                    <a:pt x="33" y="101"/>
                  </a:lnTo>
                  <a:lnTo>
                    <a:pt x="38" y="96"/>
                  </a:lnTo>
                  <a:lnTo>
                    <a:pt x="45" y="86"/>
                  </a:lnTo>
                  <a:lnTo>
                    <a:pt x="45" y="68"/>
                  </a:lnTo>
                  <a:lnTo>
                    <a:pt x="48" y="64"/>
                  </a:lnTo>
                  <a:lnTo>
                    <a:pt x="56" y="55"/>
                  </a:lnTo>
                  <a:lnTo>
                    <a:pt x="65" y="40"/>
                  </a:lnTo>
                  <a:lnTo>
                    <a:pt x="62" y="39"/>
                  </a:lnTo>
                  <a:lnTo>
                    <a:pt x="70" y="28"/>
                  </a:lnTo>
                  <a:lnTo>
                    <a:pt x="78" y="18"/>
                  </a:lnTo>
                  <a:lnTo>
                    <a:pt x="79" y="12"/>
                  </a:lnTo>
                  <a:lnTo>
                    <a:pt x="79" y="9"/>
                  </a:lnTo>
                  <a:lnTo>
                    <a:pt x="78" y="5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1" y="11"/>
                  </a:lnTo>
                  <a:lnTo>
                    <a:pt x="50" y="24"/>
                  </a:lnTo>
                  <a:lnTo>
                    <a:pt x="37" y="35"/>
                  </a:lnTo>
                  <a:lnTo>
                    <a:pt x="26" y="43"/>
                  </a:lnTo>
                  <a:lnTo>
                    <a:pt x="17" y="58"/>
                  </a:lnTo>
                  <a:lnTo>
                    <a:pt x="12" y="67"/>
                  </a:lnTo>
                  <a:lnTo>
                    <a:pt x="13" y="68"/>
                  </a:lnTo>
                  <a:lnTo>
                    <a:pt x="6" y="68"/>
                  </a:lnTo>
                  <a:lnTo>
                    <a:pt x="4" y="7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8211302" y="5760365"/>
              <a:ext cx="2924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4" y="13"/>
                  </a:lnTo>
                  <a:lnTo>
                    <a:pt x="16" y="6"/>
                  </a:lnTo>
                  <a:lnTo>
                    <a:pt x="14" y="1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6"/>
                  </a:lnTo>
                  <a:lnTo>
                    <a:pt x="1" y="13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8065091" y="5881222"/>
              <a:ext cx="29243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0 h 17"/>
                <a:gd name="T8" fmla="*/ 0 w 17"/>
                <a:gd name="T9" fmla="*/ 2147483647 h 17"/>
                <a:gd name="T10" fmla="*/ 2147483647 w 17"/>
                <a:gd name="T11" fmla="*/ 2147483647 h 17"/>
                <a:gd name="T12" fmla="*/ 2147483647 w 17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8" y="16"/>
                  </a:moveTo>
                  <a:lnTo>
                    <a:pt x="13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8349712" y="5881222"/>
              <a:ext cx="38989" cy="29239"/>
            </a:xfrm>
            <a:custGeom>
              <a:avLst/>
              <a:gdLst>
                <a:gd name="T0" fmla="*/ 2147483647 w 24"/>
                <a:gd name="T1" fmla="*/ 2147483647 h 17"/>
                <a:gd name="T2" fmla="*/ 2147483647 w 24"/>
                <a:gd name="T3" fmla="*/ 2147483647 h 17"/>
                <a:gd name="T4" fmla="*/ 2147483647 w 24"/>
                <a:gd name="T5" fmla="*/ 2147483647 h 17"/>
                <a:gd name="T6" fmla="*/ 2147483647 w 24"/>
                <a:gd name="T7" fmla="*/ 0 h 17"/>
                <a:gd name="T8" fmla="*/ 2147483647 w 24"/>
                <a:gd name="T9" fmla="*/ 0 h 17"/>
                <a:gd name="T10" fmla="*/ 0 w 24"/>
                <a:gd name="T11" fmla="*/ 2147483647 h 17"/>
                <a:gd name="T12" fmla="*/ 2147483647 w 24"/>
                <a:gd name="T13" fmla="*/ 2147483647 h 17"/>
                <a:gd name="T14" fmla="*/ 2147483647 w 24"/>
                <a:gd name="T15" fmla="*/ 2147483647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7"/>
                <a:gd name="T26" fmla="*/ 24 w 24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7">
                  <a:moveTo>
                    <a:pt x="11" y="16"/>
                  </a:moveTo>
                  <a:lnTo>
                    <a:pt x="20" y="8"/>
                  </a:lnTo>
                  <a:lnTo>
                    <a:pt x="23" y="8"/>
                  </a:lnTo>
                  <a:lnTo>
                    <a:pt x="20" y="0"/>
                  </a:lnTo>
                  <a:lnTo>
                    <a:pt x="3" y="0"/>
                  </a:lnTo>
                  <a:lnTo>
                    <a:pt x="0" y="8"/>
                  </a:lnTo>
                  <a:lnTo>
                    <a:pt x="3" y="8"/>
                  </a:lnTo>
                  <a:lnTo>
                    <a:pt x="11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8453036" y="5764264"/>
              <a:ext cx="27292" cy="27290"/>
            </a:xfrm>
            <a:custGeom>
              <a:avLst/>
              <a:gdLst>
                <a:gd name="T0" fmla="*/ 2147483647 w 19"/>
                <a:gd name="T1" fmla="*/ 2147483647 h 17"/>
                <a:gd name="T2" fmla="*/ 2147483647 w 19"/>
                <a:gd name="T3" fmla="*/ 2147483647 h 17"/>
                <a:gd name="T4" fmla="*/ 2147483647 w 19"/>
                <a:gd name="T5" fmla="*/ 2147483647 h 17"/>
                <a:gd name="T6" fmla="*/ 2147483647 w 19"/>
                <a:gd name="T7" fmla="*/ 2147483647 h 17"/>
                <a:gd name="T8" fmla="*/ 2147483647 w 19"/>
                <a:gd name="T9" fmla="*/ 0 h 17"/>
                <a:gd name="T10" fmla="*/ 2147483647 w 19"/>
                <a:gd name="T11" fmla="*/ 2147483647 h 17"/>
                <a:gd name="T12" fmla="*/ 0 w 19"/>
                <a:gd name="T13" fmla="*/ 2147483647 h 17"/>
                <a:gd name="T14" fmla="*/ 2147483647 w 19"/>
                <a:gd name="T15" fmla="*/ 2147483647 h 17"/>
                <a:gd name="T16" fmla="*/ 2147483647 w 19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7"/>
                <a:gd name="T29" fmla="*/ 19 w 1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7">
                  <a:moveTo>
                    <a:pt x="9" y="16"/>
                  </a:moveTo>
                  <a:lnTo>
                    <a:pt x="15" y="13"/>
                  </a:lnTo>
                  <a:lnTo>
                    <a:pt x="18" y="7"/>
                  </a:lnTo>
                  <a:lnTo>
                    <a:pt x="15" y="1"/>
                  </a:lnTo>
                  <a:lnTo>
                    <a:pt x="9" y="0"/>
                  </a:lnTo>
                  <a:lnTo>
                    <a:pt x="3" y="1"/>
                  </a:lnTo>
                  <a:lnTo>
                    <a:pt x="0" y="7"/>
                  </a:lnTo>
                  <a:lnTo>
                    <a:pt x="3" y="13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8495924" y="5682393"/>
              <a:ext cx="33141" cy="29239"/>
            </a:xfrm>
            <a:custGeom>
              <a:avLst/>
              <a:gdLst>
                <a:gd name="T0" fmla="*/ 2147483647 w 20"/>
                <a:gd name="T1" fmla="*/ 2147483647 h 17"/>
                <a:gd name="T2" fmla="*/ 2147483647 w 20"/>
                <a:gd name="T3" fmla="*/ 2147483647 h 17"/>
                <a:gd name="T4" fmla="*/ 2147483647 w 20"/>
                <a:gd name="T5" fmla="*/ 2147483647 h 17"/>
                <a:gd name="T6" fmla="*/ 2147483647 w 20"/>
                <a:gd name="T7" fmla="*/ 0 h 17"/>
                <a:gd name="T8" fmla="*/ 2147483647 w 20"/>
                <a:gd name="T9" fmla="*/ 0 h 17"/>
                <a:gd name="T10" fmla="*/ 2147483647 w 20"/>
                <a:gd name="T11" fmla="*/ 0 h 17"/>
                <a:gd name="T12" fmla="*/ 0 w 20"/>
                <a:gd name="T13" fmla="*/ 2147483647 h 17"/>
                <a:gd name="T14" fmla="*/ 2147483647 w 20"/>
                <a:gd name="T15" fmla="*/ 2147483647 h 17"/>
                <a:gd name="T16" fmla="*/ 2147483647 w 20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7"/>
                <a:gd name="T29" fmla="*/ 20 w 20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7">
                  <a:moveTo>
                    <a:pt x="11" y="16"/>
                  </a:moveTo>
                  <a:lnTo>
                    <a:pt x="16" y="14"/>
                  </a:lnTo>
                  <a:lnTo>
                    <a:pt x="19" y="7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7"/>
                  </a:lnTo>
                  <a:lnTo>
                    <a:pt x="3" y="14"/>
                  </a:lnTo>
                  <a:lnTo>
                    <a:pt x="11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8618739" y="5547891"/>
              <a:ext cx="27292" cy="2924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3" y="12"/>
                  </a:lnTo>
                  <a:lnTo>
                    <a:pt x="16" y="8"/>
                  </a:lnTo>
                  <a:lnTo>
                    <a:pt x="13" y="1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8"/>
                  </a:lnTo>
                  <a:lnTo>
                    <a:pt x="1" y="12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7530937" y="4122950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11" y="16"/>
                  </a:moveTo>
                  <a:lnTo>
                    <a:pt x="14" y="13"/>
                  </a:lnTo>
                  <a:lnTo>
                    <a:pt x="16" y="7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3" y="1"/>
                  </a:lnTo>
                  <a:lnTo>
                    <a:pt x="0" y="7"/>
                  </a:lnTo>
                  <a:lnTo>
                    <a:pt x="3" y="13"/>
                  </a:lnTo>
                  <a:lnTo>
                    <a:pt x="11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7482201" y="3935816"/>
              <a:ext cx="48736" cy="146197"/>
            </a:xfrm>
            <a:custGeom>
              <a:avLst/>
              <a:gdLst>
                <a:gd name="T0" fmla="*/ 2147483647 w 31"/>
                <a:gd name="T1" fmla="*/ 0 h 91"/>
                <a:gd name="T2" fmla="*/ 2147483647 w 31"/>
                <a:gd name="T3" fmla="*/ 2147483647 h 91"/>
                <a:gd name="T4" fmla="*/ 2147483647 w 31"/>
                <a:gd name="T5" fmla="*/ 2147483647 h 91"/>
                <a:gd name="T6" fmla="*/ 2147483647 w 31"/>
                <a:gd name="T7" fmla="*/ 2147483647 h 91"/>
                <a:gd name="T8" fmla="*/ 0 w 31"/>
                <a:gd name="T9" fmla="*/ 2147483647 h 91"/>
                <a:gd name="T10" fmla="*/ 0 w 31"/>
                <a:gd name="T11" fmla="*/ 2147483647 h 91"/>
                <a:gd name="T12" fmla="*/ 2147483647 w 31"/>
                <a:gd name="T13" fmla="*/ 2147483647 h 91"/>
                <a:gd name="T14" fmla="*/ 2147483647 w 31"/>
                <a:gd name="T15" fmla="*/ 2147483647 h 91"/>
                <a:gd name="T16" fmla="*/ 2147483647 w 31"/>
                <a:gd name="T17" fmla="*/ 2147483647 h 91"/>
                <a:gd name="T18" fmla="*/ 2147483647 w 31"/>
                <a:gd name="T19" fmla="*/ 2147483647 h 91"/>
                <a:gd name="T20" fmla="*/ 2147483647 w 31"/>
                <a:gd name="T21" fmla="*/ 2147483647 h 91"/>
                <a:gd name="T22" fmla="*/ 2147483647 w 31"/>
                <a:gd name="T23" fmla="*/ 2147483647 h 91"/>
                <a:gd name="T24" fmla="*/ 2147483647 w 31"/>
                <a:gd name="T25" fmla="*/ 2147483647 h 91"/>
                <a:gd name="T26" fmla="*/ 2147483647 w 31"/>
                <a:gd name="T27" fmla="*/ 2147483647 h 91"/>
                <a:gd name="T28" fmla="*/ 2147483647 w 31"/>
                <a:gd name="T29" fmla="*/ 2147483647 h 91"/>
                <a:gd name="T30" fmla="*/ 2147483647 w 31"/>
                <a:gd name="T31" fmla="*/ 2147483647 h 91"/>
                <a:gd name="T32" fmla="*/ 2147483647 w 31"/>
                <a:gd name="T33" fmla="*/ 2147483647 h 91"/>
                <a:gd name="T34" fmla="*/ 2147483647 w 31"/>
                <a:gd name="T35" fmla="*/ 2147483647 h 91"/>
                <a:gd name="T36" fmla="*/ 2147483647 w 31"/>
                <a:gd name="T37" fmla="*/ 2147483647 h 91"/>
                <a:gd name="T38" fmla="*/ 2147483647 w 31"/>
                <a:gd name="T39" fmla="*/ 2147483647 h 91"/>
                <a:gd name="T40" fmla="*/ 2147483647 w 31"/>
                <a:gd name="T41" fmla="*/ 2147483647 h 91"/>
                <a:gd name="T42" fmla="*/ 2147483647 w 31"/>
                <a:gd name="T43" fmla="*/ 2147483647 h 91"/>
                <a:gd name="T44" fmla="*/ 2147483647 w 31"/>
                <a:gd name="T45" fmla="*/ 2147483647 h 91"/>
                <a:gd name="T46" fmla="*/ 2147483647 w 31"/>
                <a:gd name="T47" fmla="*/ 0 h 91"/>
                <a:gd name="T48" fmla="*/ 2147483647 w 31"/>
                <a:gd name="T49" fmla="*/ 2147483647 h 91"/>
                <a:gd name="T50" fmla="*/ 2147483647 w 31"/>
                <a:gd name="T51" fmla="*/ 0 h 9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1"/>
                <a:gd name="T79" fmla="*/ 0 h 91"/>
                <a:gd name="T80" fmla="*/ 31 w 31"/>
                <a:gd name="T81" fmla="*/ 91 h 9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1" h="91">
                  <a:moveTo>
                    <a:pt x="17" y="0"/>
                  </a:moveTo>
                  <a:lnTo>
                    <a:pt x="8" y="2"/>
                  </a:lnTo>
                  <a:lnTo>
                    <a:pt x="3" y="8"/>
                  </a:lnTo>
                  <a:lnTo>
                    <a:pt x="1" y="23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3" y="55"/>
                  </a:lnTo>
                  <a:lnTo>
                    <a:pt x="3" y="59"/>
                  </a:lnTo>
                  <a:lnTo>
                    <a:pt x="1" y="64"/>
                  </a:lnTo>
                  <a:lnTo>
                    <a:pt x="3" y="70"/>
                  </a:lnTo>
                  <a:lnTo>
                    <a:pt x="6" y="79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6" y="90"/>
                  </a:lnTo>
                  <a:lnTo>
                    <a:pt x="21" y="82"/>
                  </a:lnTo>
                  <a:lnTo>
                    <a:pt x="21" y="54"/>
                  </a:lnTo>
                  <a:lnTo>
                    <a:pt x="25" y="41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29" y="5"/>
                  </a:lnTo>
                  <a:lnTo>
                    <a:pt x="30" y="0"/>
                  </a:lnTo>
                  <a:lnTo>
                    <a:pt x="22" y="4"/>
                  </a:lnTo>
                  <a:lnTo>
                    <a:pt x="1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7437364" y="4095659"/>
              <a:ext cx="44838" cy="46783"/>
            </a:xfrm>
            <a:custGeom>
              <a:avLst/>
              <a:gdLst>
                <a:gd name="T0" fmla="*/ 0 w 27"/>
                <a:gd name="T1" fmla="*/ 2147483647 h 29"/>
                <a:gd name="T2" fmla="*/ 0 w 27"/>
                <a:gd name="T3" fmla="*/ 2147483647 h 29"/>
                <a:gd name="T4" fmla="*/ 2147483647 w 27"/>
                <a:gd name="T5" fmla="*/ 2147483647 h 29"/>
                <a:gd name="T6" fmla="*/ 2147483647 w 27"/>
                <a:gd name="T7" fmla="*/ 2147483647 h 29"/>
                <a:gd name="T8" fmla="*/ 2147483647 w 27"/>
                <a:gd name="T9" fmla="*/ 2147483647 h 29"/>
                <a:gd name="T10" fmla="*/ 2147483647 w 27"/>
                <a:gd name="T11" fmla="*/ 2147483647 h 29"/>
                <a:gd name="T12" fmla="*/ 2147483647 w 27"/>
                <a:gd name="T13" fmla="*/ 2147483647 h 29"/>
                <a:gd name="T14" fmla="*/ 2147483647 w 27"/>
                <a:gd name="T15" fmla="*/ 2147483647 h 29"/>
                <a:gd name="T16" fmla="*/ 2147483647 w 27"/>
                <a:gd name="T17" fmla="*/ 2147483647 h 29"/>
                <a:gd name="T18" fmla="*/ 2147483647 w 27"/>
                <a:gd name="T19" fmla="*/ 0 h 29"/>
                <a:gd name="T20" fmla="*/ 2147483647 w 27"/>
                <a:gd name="T21" fmla="*/ 0 h 29"/>
                <a:gd name="T22" fmla="*/ 2147483647 w 27"/>
                <a:gd name="T23" fmla="*/ 0 h 29"/>
                <a:gd name="T24" fmla="*/ 2147483647 w 27"/>
                <a:gd name="T25" fmla="*/ 2147483647 h 29"/>
                <a:gd name="T26" fmla="*/ 2147483647 w 27"/>
                <a:gd name="T27" fmla="*/ 2147483647 h 29"/>
                <a:gd name="T28" fmla="*/ 0 w 27"/>
                <a:gd name="T29" fmla="*/ 2147483647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29"/>
                <a:gd name="T47" fmla="*/ 27 w 27"/>
                <a:gd name="T48" fmla="*/ 29 h 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29">
                  <a:moveTo>
                    <a:pt x="0" y="25"/>
                  </a:moveTo>
                  <a:lnTo>
                    <a:pt x="0" y="28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3" y="25"/>
                  </a:lnTo>
                  <a:lnTo>
                    <a:pt x="17" y="20"/>
                  </a:lnTo>
                  <a:lnTo>
                    <a:pt x="22" y="12"/>
                  </a:lnTo>
                  <a:lnTo>
                    <a:pt x="25" y="9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8" y="15"/>
                  </a:lnTo>
                  <a:lnTo>
                    <a:pt x="0" y="2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7517292" y="4087862"/>
              <a:ext cx="25342" cy="31189"/>
            </a:xfrm>
            <a:custGeom>
              <a:avLst/>
              <a:gdLst>
                <a:gd name="T0" fmla="*/ 2147483647 w 17"/>
                <a:gd name="T1" fmla="*/ 0 h 20"/>
                <a:gd name="T2" fmla="*/ 2147483647 w 17"/>
                <a:gd name="T3" fmla="*/ 2147483647 h 20"/>
                <a:gd name="T4" fmla="*/ 0 w 17"/>
                <a:gd name="T5" fmla="*/ 2147483647 h 20"/>
                <a:gd name="T6" fmla="*/ 0 w 17"/>
                <a:gd name="T7" fmla="*/ 2147483647 h 20"/>
                <a:gd name="T8" fmla="*/ 2147483647 w 17"/>
                <a:gd name="T9" fmla="*/ 2147483647 h 20"/>
                <a:gd name="T10" fmla="*/ 2147483647 w 17"/>
                <a:gd name="T11" fmla="*/ 2147483647 h 20"/>
                <a:gd name="T12" fmla="*/ 2147483647 w 17"/>
                <a:gd name="T13" fmla="*/ 2147483647 h 20"/>
                <a:gd name="T14" fmla="*/ 2147483647 w 17"/>
                <a:gd name="T15" fmla="*/ 2147483647 h 20"/>
                <a:gd name="T16" fmla="*/ 2147483647 w 17"/>
                <a:gd name="T17" fmla="*/ 2147483647 h 20"/>
                <a:gd name="T18" fmla="*/ 2147483647 w 17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0"/>
                <a:gd name="T32" fmla="*/ 17 w 17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0">
                  <a:moveTo>
                    <a:pt x="7" y="0"/>
                  </a:moveTo>
                  <a:lnTo>
                    <a:pt x="1" y="1"/>
                  </a:lnTo>
                  <a:lnTo>
                    <a:pt x="0" y="5"/>
                  </a:lnTo>
                  <a:lnTo>
                    <a:pt x="0" y="13"/>
                  </a:lnTo>
                  <a:lnTo>
                    <a:pt x="4" y="19"/>
                  </a:lnTo>
                  <a:lnTo>
                    <a:pt x="13" y="19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3" y="6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7525090" y="4027433"/>
              <a:ext cx="31192" cy="27290"/>
            </a:xfrm>
            <a:custGeom>
              <a:avLst/>
              <a:gdLst>
                <a:gd name="T0" fmla="*/ 2147483647 w 20"/>
                <a:gd name="T1" fmla="*/ 2147483647 h 17"/>
                <a:gd name="T2" fmla="*/ 2147483647 w 20"/>
                <a:gd name="T3" fmla="*/ 2147483647 h 17"/>
                <a:gd name="T4" fmla="*/ 2147483647 w 20"/>
                <a:gd name="T5" fmla="*/ 2147483647 h 17"/>
                <a:gd name="T6" fmla="*/ 2147483647 w 20"/>
                <a:gd name="T7" fmla="*/ 2147483647 h 17"/>
                <a:gd name="T8" fmla="*/ 2147483647 w 20"/>
                <a:gd name="T9" fmla="*/ 0 h 17"/>
                <a:gd name="T10" fmla="*/ 2147483647 w 20"/>
                <a:gd name="T11" fmla="*/ 2147483647 h 17"/>
                <a:gd name="T12" fmla="*/ 0 w 20"/>
                <a:gd name="T13" fmla="*/ 2147483647 h 17"/>
                <a:gd name="T14" fmla="*/ 2147483647 w 20"/>
                <a:gd name="T15" fmla="*/ 2147483647 h 17"/>
                <a:gd name="T16" fmla="*/ 2147483647 w 20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7"/>
                <a:gd name="T29" fmla="*/ 20 w 20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7">
                  <a:moveTo>
                    <a:pt x="9" y="16"/>
                  </a:moveTo>
                  <a:lnTo>
                    <a:pt x="15" y="14"/>
                  </a:lnTo>
                  <a:lnTo>
                    <a:pt x="19" y="8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4" y="14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7558230" y="4078115"/>
              <a:ext cx="27292" cy="31189"/>
            </a:xfrm>
            <a:custGeom>
              <a:avLst/>
              <a:gdLst>
                <a:gd name="T0" fmla="*/ 2147483647 w 17"/>
                <a:gd name="T1" fmla="*/ 2147483647 h 18"/>
                <a:gd name="T2" fmla="*/ 2147483647 w 17"/>
                <a:gd name="T3" fmla="*/ 2147483647 h 18"/>
                <a:gd name="T4" fmla="*/ 2147483647 w 17"/>
                <a:gd name="T5" fmla="*/ 2147483647 h 18"/>
                <a:gd name="T6" fmla="*/ 2147483647 w 17"/>
                <a:gd name="T7" fmla="*/ 2147483647 h 18"/>
                <a:gd name="T8" fmla="*/ 2147483647 w 17"/>
                <a:gd name="T9" fmla="*/ 0 h 18"/>
                <a:gd name="T10" fmla="*/ 2147483647 w 17"/>
                <a:gd name="T11" fmla="*/ 2147483647 h 18"/>
                <a:gd name="T12" fmla="*/ 0 w 17"/>
                <a:gd name="T13" fmla="*/ 2147483647 h 18"/>
                <a:gd name="T14" fmla="*/ 2147483647 w 17"/>
                <a:gd name="T15" fmla="*/ 2147483647 h 18"/>
                <a:gd name="T16" fmla="*/ 2147483647 w 17"/>
                <a:gd name="T17" fmla="*/ 2147483647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8"/>
                <a:gd name="T29" fmla="*/ 17 w 17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8">
                  <a:moveTo>
                    <a:pt x="7" y="17"/>
                  </a:moveTo>
                  <a:lnTo>
                    <a:pt x="14" y="15"/>
                  </a:lnTo>
                  <a:lnTo>
                    <a:pt x="16" y="9"/>
                  </a:lnTo>
                  <a:lnTo>
                    <a:pt x="14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9"/>
                  </a:lnTo>
                  <a:lnTo>
                    <a:pt x="3" y="15"/>
                  </a:lnTo>
                  <a:lnTo>
                    <a:pt x="7" y="1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7521191" y="4136594"/>
              <a:ext cx="87725" cy="72125"/>
            </a:xfrm>
            <a:custGeom>
              <a:avLst/>
              <a:gdLst>
                <a:gd name="T0" fmla="*/ 2147483647 w 54"/>
                <a:gd name="T1" fmla="*/ 0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0 w 54"/>
                <a:gd name="T13" fmla="*/ 2147483647 h 44"/>
                <a:gd name="T14" fmla="*/ 0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2147483647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2147483647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2147483647 w 54"/>
                <a:gd name="T47" fmla="*/ 2147483647 h 44"/>
                <a:gd name="T48" fmla="*/ 2147483647 w 54"/>
                <a:gd name="T49" fmla="*/ 0 h 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4"/>
                <a:gd name="T76" fmla="*/ 0 h 44"/>
                <a:gd name="T77" fmla="*/ 54 w 54"/>
                <a:gd name="T78" fmla="*/ 44 h 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4" h="44">
                  <a:moveTo>
                    <a:pt x="35" y="0"/>
                  </a:moveTo>
                  <a:lnTo>
                    <a:pt x="26" y="8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3" y="32"/>
                  </a:lnTo>
                  <a:lnTo>
                    <a:pt x="11" y="31"/>
                  </a:lnTo>
                  <a:lnTo>
                    <a:pt x="19" y="29"/>
                  </a:lnTo>
                  <a:lnTo>
                    <a:pt x="19" y="37"/>
                  </a:lnTo>
                  <a:lnTo>
                    <a:pt x="23" y="39"/>
                  </a:lnTo>
                  <a:lnTo>
                    <a:pt x="32" y="43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9" y="25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50" y="29"/>
                  </a:lnTo>
                  <a:lnTo>
                    <a:pt x="51" y="23"/>
                  </a:lnTo>
                  <a:lnTo>
                    <a:pt x="53" y="17"/>
                  </a:lnTo>
                  <a:lnTo>
                    <a:pt x="51" y="9"/>
                  </a:lnTo>
                  <a:lnTo>
                    <a:pt x="44" y="2"/>
                  </a:lnTo>
                  <a:lnTo>
                    <a:pt x="35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7318447" y="4181429"/>
              <a:ext cx="154008" cy="150096"/>
            </a:xfrm>
            <a:custGeom>
              <a:avLst/>
              <a:gdLst>
                <a:gd name="T0" fmla="*/ 2147483647 w 97"/>
                <a:gd name="T1" fmla="*/ 2147483647 h 92"/>
                <a:gd name="T2" fmla="*/ 2147483647 w 97"/>
                <a:gd name="T3" fmla="*/ 2147483647 h 92"/>
                <a:gd name="T4" fmla="*/ 2147483647 w 97"/>
                <a:gd name="T5" fmla="*/ 2147483647 h 92"/>
                <a:gd name="T6" fmla="*/ 2147483647 w 97"/>
                <a:gd name="T7" fmla="*/ 2147483647 h 92"/>
                <a:gd name="T8" fmla="*/ 2147483647 w 97"/>
                <a:gd name="T9" fmla="*/ 2147483647 h 92"/>
                <a:gd name="T10" fmla="*/ 2147483647 w 97"/>
                <a:gd name="T11" fmla="*/ 2147483647 h 92"/>
                <a:gd name="T12" fmla="*/ 2147483647 w 97"/>
                <a:gd name="T13" fmla="*/ 2147483647 h 92"/>
                <a:gd name="T14" fmla="*/ 2147483647 w 97"/>
                <a:gd name="T15" fmla="*/ 2147483647 h 92"/>
                <a:gd name="T16" fmla="*/ 2147483647 w 97"/>
                <a:gd name="T17" fmla="*/ 2147483647 h 92"/>
                <a:gd name="T18" fmla="*/ 2147483647 w 97"/>
                <a:gd name="T19" fmla="*/ 2147483647 h 92"/>
                <a:gd name="T20" fmla="*/ 2147483647 w 97"/>
                <a:gd name="T21" fmla="*/ 2147483647 h 92"/>
                <a:gd name="T22" fmla="*/ 2147483647 w 97"/>
                <a:gd name="T23" fmla="*/ 2147483647 h 92"/>
                <a:gd name="T24" fmla="*/ 2147483647 w 97"/>
                <a:gd name="T25" fmla="*/ 2147483647 h 92"/>
                <a:gd name="T26" fmla="*/ 2147483647 w 97"/>
                <a:gd name="T27" fmla="*/ 2147483647 h 92"/>
                <a:gd name="T28" fmla="*/ 2147483647 w 97"/>
                <a:gd name="T29" fmla="*/ 2147483647 h 92"/>
                <a:gd name="T30" fmla="*/ 2147483647 w 97"/>
                <a:gd name="T31" fmla="*/ 0 h 92"/>
                <a:gd name="T32" fmla="*/ 2147483647 w 97"/>
                <a:gd name="T33" fmla="*/ 0 h 92"/>
                <a:gd name="T34" fmla="*/ 2147483647 w 97"/>
                <a:gd name="T35" fmla="*/ 2147483647 h 92"/>
                <a:gd name="T36" fmla="*/ 2147483647 w 97"/>
                <a:gd name="T37" fmla="*/ 2147483647 h 92"/>
                <a:gd name="T38" fmla="*/ 2147483647 w 97"/>
                <a:gd name="T39" fmla="*/ 2147483647 h 92"/>
                <a:gd name="T40" fmla="*/ 2147483647 w 97"/>
                <a:gd name="T41" fmla="*/ 2147483647 h 92"/>
                <a:gd name="T42" fmla="*/ 2147483647 w 97"/>
                <a:gd name="T43" fmla="*/ 2147483647 h 92"/>
                <a:gd name="T44" fmla="*/ 2147483647 w 97"/>
                <a:gd name="T45" fmla="*/ 2147483647 h 92"/>
                <a:gd name="T46" fmla="*/ 2147483647 w 97"/>
                <a:gd name="T47" fmla="*/ 2147483647 h 92"/>
                <a:gd name="T48" fmla="*/ 2147483647 w 97"/>
                <a:gd name="T49" fmla="*/ 2147483647 h 92"/>
                <a:gd name="T50" fmla="*/ 2147483647 w 97"/>
                <a:gd name="T51" fmla="*/ 2147483647 h 92"/>
                <a:gd name="T52" fmla="*/ 0 w 97"/>
                <a:gd name="T53" fmla="*/ 2147483647 h 92"/>
                <a:gd name="T54" fmla="*/ 0 w 97"/>
                <a:gd name="T55" fmla="*/ 2147483647 h 92"/>
                <a:gd name="T56" fmla="*/ 2147483647 w 97"/>
                <a:gd name="T57" fmla="*/ 2147483647 h 92"/>
                <a:gd name="T58" fmla="*/ 2147483647 w 97"/>
                <a:gd name="T59" fmla="*/ 2147483647 h 92"/>
                <a:gd name="T60" fmla="*/ 2147483647 w 97"/>
                <a:gd name="T61" fmla="*/ 2147483647 h 92"/>
                <a:gd name="T62" fmla="*/ 2147483647 w 97"/>
                <a:gd name="T63" fmla="*/ 2147483647 h 92"/>
                <a:gd name="T64" fmla="*/ 2147483647 w 97"/>
                <a:gd name="T65" fmla="*/ 2147483647 h 92"/>
                <a:gd name="T66" fmla="*/ 2147483647 w 97"/>
                <a:gd name="T67" fmla="*/ 2147483647 h 92"/>
                <a:gd name="T68" fmla="*/ 2147483647 w 97"/>
                <a:gd name="T69" fmla="*/ 2147483647 h 92"/>
                <a:gd name="T70" fmla="*/ 2147483647 w 97"/>
                <a:gd name="T71" fmla="*/ 2147483647 h 92"/>
                <a:gd name="T72" fmla="*/ 2147483647 w 97"/>
                <a:gd name="T73" fmla="*/ 2147483647 h 92"/>
                <a:gd name="T74" fmla="*/ 2147483647 w 97"/>
                <a:gd name="T75" fmla="*/ 2147483647 h 92"/>
                <a:gd name="T76" fmla="*/ 2147483647 w 97"/>
                <a:gd name="T77" fmla="*/ 2147483647 h 9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7"/>
                <a:gd name="T118" fmla="*/ 0 h 92"/>
                <a:gd name="T119" fmla="*/ 97 w 97"/>
                <a:gd name="T120" fmla="*/ 92 h 9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7" h="92">
                  <a:moveTo>
                    <a:pt x="54" y="54"/>
                  </a:moveTo>
                  <a:lnTo>
                    <a:pt x="60" y="43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83" y="43"/>
                  </a:lnTo>
                  <a:lnTo>
                    <a:pt x="89" y="40"/>
                  </a:lnTo>
                  <a:lnTo>
                    <a:pt x="87" y="40"/>
                  </a:lnTo>
                  <a:lnTo>
                    <a:pt x="75" y="36"/>
                  </a:lnTo>
                  <a:lnTo>
                    <a:pt x="94" y="28"/>
                  </a:lnTo>
                  <a:lnTo>
                    <a:pt x="96" y="28"/>
                  </a:lnTo>
                  <a:lnTo>
                    <a:pt x="96" y="24"/>
                  </a:lnTo>
                  <a:lnTo>
                    <a:pt x="91" y="21"/>
                  </a:lnTo>
                  <a:lnTo>
                    <a:pt x="83" y="11"/>
                  </a:lnTo>
                  <a:lnTo>
                    <a:pt x="79" y="8"/>
                  </a:lnTo>
                  <a:lnTo>
                    <a:pt x="77" y="4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3" y="3"/>
                  </a:lnTo>
                  <a:lnTo>
                    <a:pt x="58" y="8"/>
                  </a:lnTo>
                  <a:lnTo>
                    <a:pt x="50" y="11"/>
                  </a:lnTo>
                  <a:lnTo>
                    <a:pt x="42" y="34"/>
                  </a:lnTo>
                  <a:lnTo>
                    <a:pt x="33" y="42"/>
                  </a:lnTo>
                  <a:lnTo>
                    <a:pt x="29" y="45"/>
                  </a:lnTo>
                  <a:lnTo>
                    <a:pt x="22" y="51"/>
                  </a:lnTo>
                  <a:lnTo>
                    <a:pt x="14" y="60"/>
                  </a:lnTo>
                  <a:lnTo>
                    <a:pt x="7" y="79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5" y="89"/>
                  </a:lnTo>
                  <a:lnTo>
                    <a:pt x="14" y="91"/>
                  </a:lnTo>
                  <a:lnTo>
                    <a:pt x="19" y="87"/>
                  </a:lnTo>
                  <a:lnTo>
                    <a:pt x="22" y="82"/>
                  </a:lnTo>
                  <a:lnTo>
                    <a:pt x="25" y="79"/>
                  </a:lnTo>
                  <a:lnTo>
                    <a:pt x="24" y="79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41" y="69"/>
                  </a:lnTo>
                  <a:lnTo>
                    <a:pt x="46" y="65"/>
                  </a:lnTo>
                  <a:lnTo>
                    <a:pt x="54" y="5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7291154" y="4253552"/>
              <a:ext cx="171553" cy="163742"/>
            </a:xfrm>
            <a:custGeom>
              <a:avLst/>
              <a:gdLst>
                <a:gd name="T0" fmla="*/ 2147483647 w 106"/>
                <a:gd name="T1" fmla="*/ 2147483647 h 102"/>
                <a:gd name="T2" fmla="*/ 2147483647 w 106"/>
                <a:gd name="T3" fmla="*/ 2147483647 h 102"/>
                <a:gd name="T4" fmla="*/ 2147483647 w 106"/>
                <a:gd name="T5" fmla="*/ 2147483647 h 102"/>
                <a:gd name="T6" fmla="*/ 2147483647 w 106"/>
                <a:gd name="T7" fmla="*/ 2147483647 h 102"/>
                <a:gd name="T8" fmla="*/ 2147483647 w 106"/>
                <a:gd name="T9" fmla="*/ 2147483647 h 102"/>
                <a:gd name="T10" fmla="*/ 2147483647 w 106"/>
                <a:gd name="T11" fmla="*/ 2147483647 h 102"/>
                <a:gd name="T12" fmla="*/ 2147483647 w 106"/>
                <a:gd name="T13" fmla="*/ 2147483647 h 102"/>
                <a:gd name="T14" fmla="*/ 2147483647 w 106"/>
                <a:gd name="T15" fmla="*/ 2147483647 h 102"/>
                <a:gd name="T16" fmla="*/ 2147483647 w 106"/>
                <a:gd name="T17" fmla="*/ 2147483647 h 102"/>
                <a:gd name="T18" fmla="*/ 2147483647 w 106"/>
                <a:gd name="T19" fmla="*/ 2147483647 h 102"/>
                <a:gd name="T20" fmla="*/ 2147483647 w 106"/>
                <a:gd name="T21" fmla="*/ 2147483647 h 102"/>
                <a:gd name="T22" fmla="*/ 2147483647 w 106"/>
                <a:gd name="T23" fmla="*/ 2147483647 h 102"/>
                <a:gd name="T24" fmla="*/ 2147483647 w 106"/>
                <a:gd name="T25" fmla="*/ 2147483647 h 102"/>
                <a:gd name="T26" fmla="*/ 2147483647 w 106"/>
                <a:gd name="T27" fmla="*/ 2147483647 h 102"/>
                <a:gd name="T28" fmla="*/ 2147483647 w 106"/>
                <a:gd name="T29" fmla="*/ 2147483647 h 102"/>
                <a:gd name="T30" fmla="*/ 2147483647 w 106"/>
                <a:gd name="T31" fmla="*/ 2147483647 h 102"/>
                <a:gd name="T32" fmla="*/ 2147483647 w 106"/>
                <a:gd name="T33" fmla="*/ 2147483647 h 102"/>
                <a:gd name="T34" fmla="*/ 2147483647 w 106"/>
                <a:gd name="T35" fmla="*/ 2147483647 h 102"/>
                <a:gd name="T36" fmla="*/ 2147483647 w 106"/>
                <a:gd name="T37" fmla="*/ 2147483647 h 102"/>
                <a:gd name="T38" fmla="*/ 2147483647 w 106"/>
                <a:gd name="T39" fmla="*/ 2147483647 h 102"/>
                <a:gd name="T40" fmla="*/ 2147483647 w 106"/>
                <a:gd name="T41" fmla="*/ 2147483647 h 102"/>
                <a:gd name="T42" fmla="*/ 2147483647 w 106"/>
                <a:gd name="T43" fmla="*/ 2147483647 h 102"/>
                <a:gd name="T44" fmla="*/ 2147483647 w 106"/>
                <a:gd name="T45" fmla="*/ 2147483647 h 102"/>
                <a:gd name="T46" fmla="*/ 2147483647 w 106"/>
                <a:gd name="T47" fmla="*/ 2147483647 h 102"/>
                <a:gd name="T48" fmla="*/ 2147483647 w 106"/>
                <a:gd name="T49" fmla="*/ 2147483647 h 102"/>
                <a:gd name="T50" fmla="*/ 2147483647 w 106"/>
                <a:gd name="T51" fmla="*/ 2147483647 h 102"/>
                <a:gd name="T52" fmla="*/ 0 w 106"/>
                <a:gd name="T53" fmla="*/ 2147483647 h 102"/>
                <a:gd name="T54" fmla="*/ 2147483647 w 106"/>
                <a:gd name="T55" fmla="*/ 2147483647 h 102"/>
                <a:gd name="T56" fmla="*/ 2147483647 w 106"/>
                <a:gd name="T57" fmla="*/ 2147483647 h 102"/>
                <a:gd name="T58" fmla="*/ 2147483647 w 106"/>
                <a:gd name="T59" fmla="*/ 2147483647 h 102"/>
                <a:gd name="T60" fmla="*/ 2147483647 w 106"/>
                <a:gd name="T61" fmla="*/ 2147483647 h 102"/>
                <a:gd name="T62" fmla="*/ 2147483647 w 106"/>
                <a:gd name="T63" fmla="*/ 2147483647 h 102"/>
                <a:gd name="T64" fmla="*/ 2147483647 w 106"/>
                <a:gd name="T65" fmla="*/ 2147483647 h 102"/>
                <a:gd name="T66" fmla="*/ 2147483647 w 106"/>
                <a:gd name="T67" fmla="*/ 2147483647 h 102"/>
                <a:gd name="T68" fmla="*/ 2147483647 w 106"/>
                <a:gd name="T69" fmla="*/ 2147483647 h 102"/>
                <a:gd name="T70" fmla="*/ 2147483647 w 106"/>
                <a:gd name="T71" fmla="*/ 2147483647 h 102"/>
                <a:gd name="T72" fmla="*/ 2147483647 w 106"/>
                <a:gd name="T73" fmla="*/ 2147483647 h 102"/>
                <a:gd name="T74" fmla="*/ 2147483647 w 106"/>
                <a:gd name="T75" fmla="*/ 2147483647 h 102"/>
                <a:gd name="T76" fmla="*/ 2147483647 w 106"/>
                <a:gd name="T77" fmla="*/ 2147483647 h 102"/>
                <a:gd name="T78" fmla="*/ 2147483647 w 106"/>
                <a:gd name="T79" fmla="*/ 2147483647 h 102"/>
                <a:gd name="T80" fmla="*/ 2147483647 w 106"/>
                <a:gd name="T81" fmla="*/ 2147483647 h 102"/>
                <a:gd name="T82" fmla="*/ 2147483647 w 106"/>
                <a:gd name="T83" fmla="*/ 2147483647 h 102"/>
                <a:gd name="T84" fmla="*/ 2147483647 w 106"/>
                <a:gd name="T85" fmla="*/ 2147483647 h 102"/>
                <a:gd name="T86" fmla="*/ 2147483647 w 106"/>
                <a:gd name="T87" fmla="*/ 2147483647 h 102"/>
                <a:gd name="T88" fmla="*/ 2147483647 w 106"/>
                <a:gd name="T89" fmla="*/ 2147483647 h 102"/>
                <a:gd name="T90" fmla="*/ 2147483647 w 106"/>
                <a:gd name="T91" fmla="*/ 2147483647 h 102"/>
                <a:gd name="T92" fmla="*/ 2147483647 w 106"/>
                <a:gd name="T93" fmla="*/ 2147483647 h 102"/>
                <a:gd name="T94" fmla="*/ 2147483647 w 106"/>
                <a:gd name="T95" fmla="*/ 2147483647 h 102"/>
                <a:gd name="T96" fmla="*/ 2147483647 w 106"/>
                <a:gd name="T97" fmla="*/ 0 h 102"/>
                <a:gd name="T98" fmla="*/ 2147483647 w 106"/>
                <a:gd name="T99" fmla="*/ 2147483647 h 102"/>
                <a:gd name="T100" fmla="*/ 2147483647 w 106"/>
                <a:gd name="T101" fmla="*/ 2147483647 h 102"/>
                <a:gd name="T102" fmla="*/ 2147483647 w 106"/>
                <a:gd name="T103" fmla="*/ 2147483647 h 102"/>
                <a:gd name="T104" fmla="*/ 2147483647 w 106"/>
                <a:gd name="T105" fmla="*/ 2147483647 h 1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6"/>
                <a:gd name="T160" fmla="*/ 0 h 102"/>
                <a:gd name="T161" fmla="*/ 106 w 106"/>
                <a:gd name="T162" fmla="*/ 102 h 1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6" h="102">
                  <a:moveTo>
                    <a:pt x="89" y="23"/>
                  </a:moveTo>
                  <a:lnTo>
                    <a:pt x="88" y="27"/>
                  </a:lnTo>
                  <a:lnTo>
                    <a:pt x="89" y="31"/>
                  </a:lnTo>
                  <a:lnTo>
                    <a:pt x="91" y="31"/>
                  </a:lnTo>
                  <a:lnTo>
                    <a:pt x="98" y="32"/>
                  </a:lnTo>
                  <a:lnTo>
                    <a:pt x="104" y="38"/>
                  </a:lnTo>
                  <a:lnTo>
                    <a:pt x="102" y="41"/>
                  </a:lnTo>
                  <a:lnTo>
                    <a:pt x="97" y="45"/>
                  </a:lnTo>
                  <a:lnTo>
                    <a:pt x="90" y="45"/>
                  </a:lnTo>
                  <a:lnTo>
                    <a:pt x="88" y="50"/>
                  </a:lnTo>
                  <a:lnTo>
                    <a:pt x="83" y="64"/>
                  </a:lnTo>
                  <a:lnTo>
                    <a:pt x="79" y="64"/>
                  </a:lnTo>
                  <a:lnTo>
                    <a:pt x="74" y="73"/>
                  </a:lnTo>
                  <a:lnTo>
                    <a:pt x="71" y="86"/>
                  </a:lnTo>
                  <a:lnTo>
                    <a:pt x="67" y="95"/>
                  </a:lnTo>
                  <a:lnTo>
                    <a:pt x="64" y="98"/>
                  </a:lnTo>
                  <a:lnTo>
                    <a:pt x="56" y="101"/>
                  </a:lnTo>
                  <a:lnTo>
                    <a:pt x="56" y="100"/>
                  </a:lnTo>
                  <a:lnTo>
                    <a:pt x="52" y="95"/>
                  </a:lnTo>
                  <a:lnTo>
                    <a:pt x="43" y="95"/>
                  </a:lnTo>
                  <a:lnTo>
                    <a:pt x="44" y="92"/>
                  </a:lnTo>
                  <a:lnTo>
                    <a:pt x="41" y="89"/>
                  </a:lnTo>
                  <a:lnTo>
                    <a:pt x="34" y="89"/>
                  </a:lnTo>
                  <a:lnTo>
                    <a:pt x="19" y="86"/>
                  </a:lnTo>
                  <a:lnTo>
                    <a:pt x="14" y="80"/>
                  </a:lnTo>
                  <a:lnTo>
                    <a:pt x="3" y="74"/>
                  </a:lnTo>
                  <a:lnTo>
                    <a:pt x="0" y="70"/>
                  </a:lnTo>
                  <a:lnTo>
                    <a:pt x="1" y="68"/>
                  </a:lnTo>
                  <a:lnTo>
                    <a:pt x="5" y="67"/>
                  </a:lnTo>
                  <a:lnTo>
                    <a:pt x="5" y="64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1" y="47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25" y="37"/>
                  </a:lnTo>
                  <a:lnTo>
                    <a:pt x="17" y="41"/>
                  </a:lnTo>
                  <a:lnTo>
                    <a:pt x="25" y="47"/>
                  </a:lnTo>
                  <a:lnTo>
                    <a:pt x="30" y="49"/>
                  </a:lnTo>
                  <a:lnTo>
                    <a:pt x="34" y="47"/>
                  </a:lnTo>
                  <a:lnTo>
                    <a:pt x="39" y="40"/>
                  </a:lnTo>
                  <a:lnTo>
                    <a:pt x="47" y="32"/>
                  </a:lnTo>
                  <a:lnTo>
                    <a:pt x="56" y="31"/>
                  </a:lnTo>
                  <a:lnTo>
                    <a:pt x="64" y="23"/>
                  </a:lnTo>
                  <a:lnTo>
                    <a:pt x="62" y="23"/>
                  </a:lnTo>
                  <a:lnTo>
                    <a:pt x="71" y="12"/>
                  </a:lnTo>
                  <a:lnTo>
                    <a:pt x="77" y="1"/>
                  </a:lnTo>
                  <a:lnTo>
                    <a:pt x="94" y="3"/>
                  </a:lnTo>
                  <a:lnTo>
                    <a:pt x="105" y="0"/>
                  </a:lnTo>
                  <a:lnTo>
                    <a:pt x="97" y="7"/>
                  </a:lnTo>
                  <a:lnTo>
                    <a:pt x="89" y="12"/>
                  </a:lnTo>
                  <a:lnTo>
                    <a:pt x="89" y="10"/>
                  </a:lnTo>
                  <a:lnTo>
                    <a:pt x="89" y="2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7872094" y="4380258"/>
              <a:ext cx="181300" cy="173488"/>
            </a:xfrm>
            <a:custGeom>
              <a:avLst/>
              <a:gdLst>
                <a:gd name="T0" fmla="*/ 2147483647 w 114"/>
                <a:gd name="T1" fmla="*/ 2147483647 h 107"/>
                <a:gd name="T2" fmla="*/ 2147483647 w 114"/>
                <a:gd name="T3" fmla="*/ 2147483647 h 107"/>
                <a:gd name="T4" fmla="*/ 2147483647 w 114"/>
                <a:gd name="T5" fmla="*/ 2147483647 h 107"/>
                <a:gd name="T6" fmla="*/ 2147483647 w 114"/>
                <a:gd name="T7" fmla="*/ 2147483647 h 107"/>
                <a:gd name="T8" fmla="*/ 2147483647 w 114"/>
                <a:gd name="T9" fmla="*/ 2147483647 h 107"/>
                <a:gd name="T10" fmla="*/ 2147483647 w 114"/>
                <a:gd name="T11" fmla="*/ 2147483647 h 107"/>
                <a:gd name="T12" fmla="*/ 2147483647 w 114"/>
                <a:gd name="T13" fmla="*/ 2147483647 h 107"/>
                <a:gd name="T14" fmla="*/ 2147483647 w 114"/>
                <a:gd name="T15" fmla="*/ 0 h 107"/>
                <a:gd name="T16" fmla="*/ 0 w 114"/>
                <a:gd name="T17" fmla="*/ 2147483647 h 107"/>
                <a:gd name="T18" fmla="*/ 2147483647 w 114"/>
                <a:gd name="T19" fmla="*/ 2147483647 h 107"/>
                <a:gd name="T20" fmla="*/ 2147483647 w 114"/>
                <a:gd name="T21" fmla="*/ 2147483647 h 107"/>
                <a:gd name="T22" fmla="*/ 2147483647 w 114"/>
                <a:gd name="T23" fmla="*/ 2147483647 h 107"/>
                <a:gd name="T24" fmla="*/ 2147483647 w 114"/>
                <a:gd name="T25" fmla="*/ 2147483647 h 107"/>
                <a:gd name="T26" fmla="*/ 2147483647 w 114"/>
                <a:gd name="T27" fmla="*/ 2147483647 h 107"/>
                <a:gd name="T28" fmla="*/ 2147483647 w 114"/>
                <a:gd name="T29" fmla="*/ 2147483647 h 107"/>
                <a:gd name="T30" fmla="*/ 2147483647 w 114"/>
                <a:gd name="T31" fmla="*/ 2147483647 h 107"/>
                <a:gd name="T32" fmla="*/ 2147483647 w 114"/>
                <a:gd name="T33" fmla="*/ 2147483647 h 107"/>
                <a:gd name="T34" fmla="*/ 2147483647 w 114"/>
                <a:gd name="T35" fmla="*/ 2147483647 h 107"/>
                <a:gd name="T36" fmla="*/ 2147483647 w 114"/>
                <a:gd name="T37" fmla="*/ 2147483647 h 107"/>
                <a:gd name="T38" fmla="*/ 2147483647 w 114"/>
                <a:gd name="T39" fmla="*/ 2147483647 h 107"/>
                <a:gd name="T40" fmla="*/ 2147483647 w 114"/>
                <a:gd name="T41" fmla="*/ 2147483647 h 107"/>
                <a:gd name="T42" fmla="*/ 2147483647 w 114"/>
                <a:gd name="T43" fmla="*/ 2147483647 h 107"/>
                <a:gd name="T44" fmla="*/ 2147483647 w 114"/>
                <a:gd name="T45" fmla="*/ 2147483647 h 107"/>
                <a:gd name="T46" fmla="*/ 2147483647 w 114"/>
                <a:gd name="T47" fmla="*/ 2147483647 h 107"/>
                <a:gd name="T48" fmla="*/ 2147483647 w 114"/>
                <a:gd name="T49" fmla="*/ 2147483647 h 107"/>
                <a:gd name="T50" fmla="*/ 2147483647 w 114"/>
                <a:gd name="T51" fmla="*/ 2147483647 h 107"/>
                <a:gd name="T52" fmla="*/ 2147483647 w 114"/>
                <a:gd name="T53" fmla="*/ 2147483647 h 107"/>
                <a:gd name="T54" fmla="*/ 2147483647 w 114"/>
                <a:gd name="T55" fmla="*/ 2147483647 h 107"/>
                <a:gd name="T56" fmla="*/ 2147483647 w 114"/>
                <a:gd name="T57" fmla="*/ 2147483647 h 107"/>
                <a:gd name="T58" fmla="*/ 2147483647 w 114"/>
                <a:gd name="T59" fmla="*/ 2147483647 h 107"/>
                <a:gd name="T60" fmla="*/ 2147483647 w 114"/>
                <a:gd name="T61" fmla="*/ 2147483647 h 107"/>
                <a:gd name="T62" fmla="*/ 2147483647 w 114"/>
                <a:gd name="T63" fmla="*/ 2147483647 h 10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4"/>
                <a:gd name="T97" fmla="*/ 0 h 107"/>
                <a:gd name="T98" fmla="*/ 114 w 114"/>
                <a:gd name="T99" fmla="*/ 107 h 10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4" h="107">
                  <a:moveTo>
                    <a:pt x="68" y="37"/>
                  </a:moveTo>
                  <a:lnTo>
                    <a:pt x="66" y="36"/>
                  </a:lnTo>
                  <a:lnTo>
                    <a:pt x="59" y="33"/>
                  </a:lnTo>
                  <a:lnTo>
                    <a:pt x="50" y="21"/>
                  </a:lnTo>
                  <a:lnTo>
                    <a:pt x="34" y="10"/>
                  </a:lnTo>
                  <a:lnTo>
                    <a:pt x="18" y="7"/>
                  </a:lnTo>
                  <a:lnTo>
                    <a:pt x="5" y="1"/>
                  </a:lnTo>
                  <a:lnTo>
                    <a:pt x="5" y="0"/>
                  </a:lnTo>
                  <a:lnTo>
                    <a:pt x="0" y="77"/>
                  </a:lnTo>
                  <a:lnTo>
                    <a:pt x="12" y="81"/>
                  </a:lnTo>
                  <a:lnTo>
                    <a:pt x="25" y="77"/>
                  </a:lnTo>
                  <a:lnTo>
                    <a:pt x="25" y="78"/>
                  </a:lnTo>
                  <a:lnTo>
                    <a:pt x="28" y="71"/>
                  </a:lnTo>
                  <a:lnTo>
                    <a:pt x="33" y="65"/>
                  </a:lnTo>
                  <a:lnTo>
                    <a:pt x="39" y="64"/>
                  </a:lnTo>
                  <a:lnTo>
                    <a:pt x="47" y="65"/>
                  </a:lnTo>
                  <a:lnTo>
                    <a:pt x="68" y="78"/>
                  </a:lnTo>
                  <a:lnTo>
                    <a:pt x="75" y="91"/>
                  </a:lnTo>
                  <a:lnTo>
                    <a:pt x="92" y="97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3" y="100"/>
                  </a:lnTo>
                  <a:lnTo>
                    <a:pt x="109" y="92"/>
                  </a:lnTo>
                  <a:lnTo>
                    <a:pt x="94" y="77"/>
                  </a:lnTo>
                  <a:lnTo>
                    <a:pt x="84" y="67"/>
                  </a:lnTo>
                  <a:lnTo>
                    <a:pt x="83" y="67"/>
                  </a:lnTo>
                  <a:lnTo>
                    <a:pt x="72" y="55"/>
                  </a:lnTo>
                  <a:lnTo>
                    <a:pt x="84" y="51"/>
                  </a:lnTo>
                  <a:lnTo>
                    <a:pt x="80" y="45"/>
                  </a:lnTo>
                  <a:lnTo>
                    <a:pt x="81" y="45"/>
                  </a:lnTo>
                  <a:lnTo>
                    <a:pt x="72" y="42"/>
                  </a:lnTo>
                  <a:lnTo>
                    <a:pt x="68" y="3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7696643" y="4337373"/>
              <a:ext cx="179351" cy="169588"/>
            </a:xfrm>
            <a:custGeom>
              <a:avLst/>
              <a:gdLst>
                <a:gd name="T0" fmla="*/ 2147483647 w 110"/>
                <a:gd name="T1" fmla="*/ 2147483647 h 104"/>
                <a:gd name="T2" fmla="*/ 2147483647 w 110"/>
                <a:gd name="T3" fmla="*/ 2147483647 h 104"/>
                <a:gd name="T4" fmla="*/ 2147483647 w 110"/>
                <a:gd name="T5" fmla="*/ 2147483647 h 104"/>
                <a:gd name="T6" fmla="*/ 2147483647 w 110"/>
                <a:gd name="T7" fmla="*/ 2147483647 h 104"/>
                <a:gd name="T8" fmla="*/ 2147483647 w 110"/>
                <a:gd name="T9" fmla="*/ 2147483647 h 104"/>
                <a:gd name="T10" fmla="*/ 2147483647 w 110"/>
                <a:gd name="T11" fmla="*/ 2147483647 h 104"/>
                <a:gd name="T12" fmla="*/ 2147483647 w 110"/>
                <a:gd name="T13" fmla="*/ 2147483647 h 104"/>
                <a:gd name="T14" fmla="*/ 2147483647 w 110"/>
                <a:gd name="T15" fmla="*/ 2147483647 h 104"/>
                <a:gd name="T16" fmla="*/ 2147483647 w 110"/>
                <a:gd name="T17" fmla="*/ 2147483647 h 104"/>
                <a:gd name="T18" fmla="*/ 2147483647 w 110"/>
                <a:gd name="T19" fmla="*/ 2147483647 h 104"/>
                <a:gd name="T20" fmla="*/ 2147483647 w 110"/>
                <a:gd name="T21" fmla="*/ 2147483647 h 104"/>
                <a:gd name="T22" fmla="*/ 2147483647 w 110"/>
                <a:gd name="T23" fmla="*/ 2147483647 h 104"/>
                <a:gd name="T24" fmla="*/ 2147483647 w 110"/>
                <a:gd name="T25" fmla="*/ 2147483647 h 104"/>
                <a:gd name="T26" fmla="*/ 2147483647 w 110"/>
                <a:gd name="T27" fmla="*/ 2147483647 h 104"/>
                <a:gd name="T28" fmla="*/ 2147483647 w 110"/>
                <a:gd name="T29" fmla="*/ 2147483647 h 104"/>
                <a:gd name="T30" fmla="*/ 2147483647 w 110"/>
                <a:gd name="T31" fmla="*/ 0 h 104"/>
                <a:gd name="T32" fmla="*/ 2147483647 w 110"/>
                <a:gd name="T33" fmla="*/ 0 h 104"/>
                <a:gd name="T34" fmla="*/ 0 w 110"/>
                <a:gd name="T35" fmla="*/ 2147483647 h 104"/>
                <a:gd name="T36" fmla="*/ 2147483647 w 110"/>
                <a:gd name="T37" fmla="*/ 2147483647 h 104"/>
                <a:gd name="T38" fmla="*/ 2147483647 w 110"/>
                <a:gd name="T39" fmla="*/ 2147483647 h 104"/>
                <a:gd name="T40" fmla="*/ 2147483647 w 110"/>
                <a:gd name="T41" fmla="*/ 2147483647 h 104"/>
                <a:gd name="T42" fmla="*/ 2147483647 w 110"/>
                <a:gd name="T43" fmla="*/ 2147483647 h 104"/>
                <a:gd name="T44" fmla="*/ 2147483647 w 110"/>
                <a:gd name="T45" fmla="*/ 2147483647 h 104"/>
                <a:gd name="T46" fmla="*/ 2147483647 w 110"/>
                <a:gd name="T47" fmla="*/ 2147483647 h 104"/>
                <a:gd name="T48" fmla="*/ 2147483647 w 110"/>
                <a:gd name="T49" fmla="*/ 2147483647 h 104"/>
                <a:gd name="T50" fmla="*/ 2147483647 w 110"/>
                <a:gd name="T51" fmla="*/ 2147483647 h 104"/>
                <a:gd name="T52" fmla="*/ 2147483647 w 110"/>
                <a:gd name="T53" fmla="*/ 2147483647 h 104"/>
                <a:gd name="T54" fmla="*/ 2147483647 w 110"/>
                <a:gd name="T55" fmla="*/ 2147483647 h 104"/>
                <a:gd name="T56" fmla="*/ 2147483647 w 110"/>
                <a:gd name="T57" fmla="*/ 2147483647 h 104"/>
                <a:gd name="T58" fmla="*/ 2147483647 w 110"/>
                <a:gd name="T59" fmla="*/ 2147483647 h 104"/>
                <a:gd name="T60" fmla="*/ 2147483647 w 110"/>
                <a:gd name="T61" fmla="*/ 2147483647 h 104"/>
                <a:gd name="T62" fmla="*/ 2147483647 w 110"/>
                <a:gd name="T63" fmla="*/ 2147483647 h 104"/>
                <a:gd name="T64" fmla="*/ 2147483647 w 110"/>
                <a:gd name="T65" fmla="*/ 2147483647 h 104"/>
                <a:gd name="T66" fmla="*/ 2147483647 w 110"/>
                <a:gd name="T67" fmla="*/ 2147483647 h 104"/>
                <a:gd name="T68" fmla="*/ 2147483647 w 110"/>
                <a:gd name="T69" fmla="*/ 2147483647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0"/>
                <a:gd name="T106" fmla="*/ 0 h 104"/>
                <a:gd name="T107" fmla="*/ 110 w 110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0" h="104">
                  <a:moveTo>
                    <a:pt x="109" y="27"/>
                  </a:moveTo>
                  <a:lnTo>
                    <a:pt x="99" y="23"/>
                  </a:lnTo>
                  <a:lnTo>
                    <a:pt x="87" y="14"/>
                  </a:lnTo>
                  <a:lnTo>
                    <a:pt x="74" y="14"/>
                  </a:lnTo>
                  <a:lnTo>
                    <a:pt x="68" y="14"/>
                  </a:lnTo>
                  <a:lnTo>
                    <a:pt x="64" y="18"/>
                  </a:lnTo>
                  <a:lnTo>
                    <a:pt x="64" y="27"/>
                  </a:lnTo>
                  <a:lnTo>
                    <a:pt x="62" y="36"/>
                  </a:lnTo>
                  <a:lnTo>
                    <a:pt x="57" y="41"/>
                  </a:lnTo>
                  <a:lnTo>
                    <a:pt x="44" y="41"/>
                  </a:lnTo>
                  <a:lnTo>
                    <a:pt x="38" y="36"/>
                  </a:lnTo>
                  <a:lnTo>
                    <a:pt x="35" y="32"/>
                  </a:lnTo>
                  <a:lnTo>
                    <a:pt x="32" y="23"/>
                  </a:lnTo>
                  <a:lnTo>
                    <a:pt x="29" y="14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7" y="23"/>
                  </a:lnTo>
                  <a:lnTo>
                    <a:pt x="12" y="32"/>
                  </a:lnTo>
                  <a:lnTo>
                    <a:pt x="15" y="45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30" y="46"/>
                  </a:lnTo>
                  <a:lnTo>
                    <a:pt x="38" y="50"/>
                  </a:lnTo>
                  <a:lnTo>
                    <a:pt x="47" y="54"/>
                  </a:lnTo>
                  <a:lnTo>
                    <a:pt x="54" y="54"/>
                  </a:lnTo>
                  <a:lnTo>
                    <a:pt x="64" y="55"/>
                  </a:lnTo>
                  <a:lnTo>
                    <a:pt x="77" y="68"/>
                  </a:lnTo>
                  <a:lnTo>
                    <a:pt x="85" y="87"/>
                  </a:lnTo>
                  <a:lnTo>
                    <a:pt x="99" y="100"/>
                  </a:lnTo>
                  <a:lnTo>
                    <a:pt x="104" y="103"/>
                  </a:lnTo>
                  <a:lnTo>
                    <a:pt x="107" y="26"/>
                  </a:lnTo>
                  <a:lnTo>
                    <a:pt x="109" y="27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7371081" y="4623920"/>
              <a:ext cx="729100" cy="654966"/>
            </a:xfrm>
            <a:custGeom>
              <a:avLst/>
              <a:gdLst>
                <a:gd name="T0" fmla="*/ 2147483647 w 450"/>
                <a:gd name="T1" fmla="*/ 2147483647 h 400"/>
                <a:gd name="T2" fmla="*/ 2147483647 w 450"/>
                <a:gd name="T3" fmla="*/ 2147483647 h 400"/>
                <a:gd name="T4" fmla="*/ 2147483647 w 450"/>
                <a:gd name="T5" fmla="*/ 2147483647 h 400"/>
                <a:gd name="T6" fmla="*/ 2147483647 w 450"/>
                <a:gd name="T7" fmla="*/ 2147483647 h 400"/>
                <a:gd name="T8" fmla="*/ 2147483647 w 450"/>
                <a:gd name="T9" fmla="*/ 2147483647 h 400"/>
                <a:gd name="T10" fmla="*/ 2147483647 w 450"/>
                <a:gd name="T11" fmla="*/ 2147483647 h 400"/>
                <a:gd name="T12" fmla="*/ 2147483647 w 450"/>
                <a:gd name="T13" fmla="*/ 2147483647 h 400"/>
                <a:gd name="T14" fmla="*/ 2147483647 w 450"/>
                <a:gd name="T15" fmla="*/ 2147483647 h 400"/>
                <a:gd name="T16" fmla="*/ 2147483647 w 450"/>
                <a:gd name="T17" fmla="*/ 2147483647 h 400"/>
                <a:gd name="T18" fmla="*/ 2147483647 w 450"/>
                <a:gd name="T19" fmla="*/ 2147483647 h 400"/>
                <a:gd name="T20" fmla="*/ 2147483647 w 450"/>
                <a:gd name="T21" fmla="*/ 2147483647 h 400"/>
                <a:gd name="T22" fmla="*/ 2147483647 w 450"/>
                <a:gd name="T23" fmla="*/ 2147483647 h 400"/>
                <a:gd name="T24" fmla="*/ 2147483647 w 450"/>
                <a:gd name="T25" fmla="*/ 2147483647 h 400"/>
                <a:gd name="T26" fmla="*/ 2147483647 w 450"/>
                <a:gd name="T27" fmla="*/ 2147483647 h 400"/>
                <a:gd name="T28" fmla="*/ 2147483647 w 450"/>
                <a:gd name="T29" fmla="*/ 2147483647 h 400"/>
                <a:gd name="T30" fmla="*/ 2147483647 w 450"/>
                <a:gd name="T31" fmla="*/ 2147483647 h 400"/>
                <a:gd name="T32" fmla="*/ 2147483647 w 450"/>
                <a:gd name="T33" fmla="*/ 2147483647 h 400"/>
                <a:gd name="T34" fmla="*/ 2147483647 w 450"/>
                <a:gd name="T35" fmla="*/ 2147483647 h 400"/>
                <a:gd name="T36" fmla="*/ 2147483647 w 450"/>
                <a:gd name="T37" fmla="*/ 2147483647 h 400"/>
                <a:gd name="T38" fmla="*/ 2147483647 w 450"/>
                <a:gd name="T39" fmla="*/ 2147483647 h 400"/>
                <a:gd name="T40" fmla="*/ 2147483647 w 450"/>
                <a:gd name="T41" fmla="*/ 2147483647 h 400"/>
                <a:gd name="T42" fmla="*/ 2147483647 w 450"/>
                <a:gd name="T43" fmla="*/ 2147483647 h 400"/>
                <a:gd name="T44" fmla="*/ 2147483647 w 450"/>
                <a:gd name="T45" fmla="*/ 2147483647 h 400"/>
                <a:gd name="T46" fmla="*/ 2147483647 w 450"/>
                <a:gd name="T47" fmla="*/ 2147483647 h 400"/>
                <a:gd name="T48" fmla="*/ 2147483647 w 450"/>
                <a:gd name="T49" fmla="*/ 2147483647 h 400"/>
                <a:gd name="T50" fmla="*/ 2147483647 w 450"/>
                <a:gd name="T51" fmla="*/ 2147483647 h 400"/>
                <a:gd name="T52" fmla="*/ 2147483647 w 450"/>
                <a:gd name="T53" fmla="*/ 2147483647 h 400"/>
                <a:gd name="T54" fmla="*/ 2147483647 w 450"/>
                <a:gd name="T55" fmla="*/ 2147483647 h 400"/>
                <a:gd name="T56" fmla="*/ 2147483647 w 450"/>
                <a:gd name="T57" fmla="*/ 2147483647 h 400"/>
                <a:gd name="T58" fmla="*/ 2147483647 w 450"/>
                <a:gd name="T59" fmla="*/ 2147483647 h 400"/>
                <a:gd name="T60" fmla="*/ 2147483647 w 450"/>
                <a:gd name="T61" fmla="*/ 2147483647 h 400"/>
                <a:gd name="T62" fmla="*/ 2147483647 w 450"/>
                <a:gd name="T63" fmla="*/ 2147483647 h 400"/>
                <a:gd name="T64" fmla="*/ 2147483647 w 450"/>
                <a:gd name="T65" fmla="*/ 2147483647 h 400"/>
                <a:gd name="T66" fmla="*/ 2147483647 w 450"/>
                <a:gd name="T67" fmla="*/ 2147483647 h 400"/>
                <a:gd name="T68" fmla="*/ 2147483647 w 450"/>
                <a:gd name="T69" fmla="*/ 2147483647 h 400"/>
                <a:gd name="T70" fmla="*/ 2147483647 w 450"/>
                <a:gd name="T71" fmla="*/ 2147483647 h 400"/>
                <a:gd name="T72" fmla="*/ 2147483647 w 450"/>
                <a:gd name="T73" fmla="*/ 2147483647 h 400"/>
                <a:gd name="T74" fmla="*/ 2147483647 w 450"/>
                <a:gd name="T75" fmla="*/ 2147483647 h 400"/>
                <a:gd name="T76" fmla="*/ 2147483647 w 450"/>
                <a:gd name="T77" fmla="*/ 2147483647 h 400"/>
                <a:gd name="T78" fmla="*/ 2147483647 w 450"/>
                <a:gd name="T79" fmla="*/ 2147483647 h 400"/>
                <a:gd name="T80" fmla="*/ 2147483647 w 450"/>
                <a:gd name="T81" fmla="*/ 2147483647 h 400"/>
                <a:gd name="T82" fmla="*/ 2147483647 w 450"/>
                <a:gd name="T83" fmla="*/ 2147483647 h 400"/>
                <a:gd name="T84" fmla="*/ 2147483647 w 450"/>
                <a:gd name="T85" fmla="*/ 2147483647 h 400"/>
                <a:gd name="T86" fmla="*/ 2147483647 w 450"/>
                <a:gd name="T87" fmla="*/ 2147483647 h 400"/>
                <a:gd name="T88" fmla="*/ 2147483647 w 450"/>
                <a:gd name="T89" fmla="*/ 2147483647 h 400"/>
                <a:gd name="T90" fmla="*/ 2147483647 w 450"/>
                <a:gd name="T91" fmla="*/ 2147483647 h 400"/>
                <a:gd name="T92" fmla="*/ 2147483647 w 450"/>
                <a:gd name="T93" fmla="*/ 2147483647 h 400"/>
                <a:gd name="T94" fmla="*/ 2147483647 w 450"/>
                <a:gd name="T95" fmla="*/ 2147483647 h 400"/>
                <a:gd name="T96" fmla="*/ 2147483647 w 450"/>
                <a:gd name="T97" fmla="*/ 2147483647 h 400"/>
                <a:gd name="T98" fmla="*/ 2147483647 w 450"/>
                <a:gd name="T99" fmla="*/ 2147483647 h 400"/>
                <a:gd name="T100" fmla="*/ 2147483647 w 450"/>
                <a:gd name="T101" fmla="*/ 2147483647 h 400"/>
                <a:gd name="T102" fmla="*/ 2147483647 w 450"/>
                <a:gd name="T103" fmla="*/ 2147483647 h 400"/>
                <a:gd name="T104" fmla="*/ 2147483647 w 450"/>
                <a:gd name="T105" fmla="*/ 2147483647 h 400"/>
                <a:gd name="T106" fmla="*/ 2147483647 w 450"/>
                <a:gd name="T107" fmla="*/ 2147483647 h 400"/>
                <a:gd name="T108" fmla="*/ 2147483647 w 450"/>
                <a:gd name="T109" fmla="*/ 2147483647 h 400"/>
                <a:gd name="T110" fmla="*/ 2147483647 w 450"/>
                <a:gd name="T111" fmla="*/ 2147483647 h 400"/>
                <a:gd name="T112" fmla="*/ 2147483647 w 450"/>
                <a:gd name="T113" fmla="*/ 2147483647 h 400"/>
                <a:gd name="T114" fmla="*/ 2147483647 w 450"/>
                <a:gd name="T115" fmla="*/ 2147483647 h 400"/>
                <a:gd name="T116" fmla="*/ 2147483647 w 450"/>
                <a:gd name="T117" fmla="*/ 2147483647 h 400"/>
                <a:gd name="T118" fmla="*/ 0 w 450"/>
                <a:gd name="T119" fmla="*/ 2147483647 h 400"/>
                <a:gd name="T120" fmla="*/ 2147483647 w 450"/>
                <a:gd name="T121" fmla="*/ 2147483647 h 4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50"/>
                <a:gd name="T184" fmla="*/ 0 h 400"/>
                <a:gd name="T185" fmla="*/ 450 w 450"/>
                <a:gd name="T186" fmla="*/ 400 h 40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50" h="400">
                  <a:moveTo>
                    <a:pt x="25" y="134"/>
                  </a:moveTo>
                  <a:lnTo>
                    <a:pt x="52" y="134"/>
                  </a:lnTo>
                  <a:lnTo>
                    <a:pt x="79" y="128"/>
                  </a:lnTo>
                  <a:lnTo>
                    <a:pt x="82" y="128"/>
                  </a:lnTo>
                  <a:lnTo>
                    <a:pt x="88" y="119"/>
                  </a:lnTo>
                  <a:lnTo>
                    <a:pt x="94" y="113"/>
                  </a:lnTo>
                  <a:lnTo>
                    <a:pt x="94" y="106"/>
                  </a:lnTo>
                  <a:lnTo>
                    <a:pt x="94" y="103"/>
                  </a:lnTo>
                  <a:lnTo>
                    <a:pt x="98" y="90"/>
                  </a:lnTo>
                  <a:lnTo>
                    <a:pt x="103" y="87"/>
                  </a:lnTo>
                  <a:lnTo>
                    <a:pt x="108" y="85"/>
                  </a:lnTo>
                  <a:lnTo>
                    <a:pt x="107" y="84"/>
                  </a:lnTo>
                  <a:lnTo>
                    <a:pt x="111" y="84"/>
                  </a:lnTo>
                  <a:lnTo>
                    <a:pt x="111" y="85"/>
                  </a:lnTo>
                  <a:lnTo>
                    <a:pt x="113" y="72"/>
                  </a:lnTo>
                  <a:lnTo>
                    <a:pt x="116" y="69"/>
                  </a:lnTo>
                  <a:lnTo>
                    <a:pt x="119" y="68"/>
                  </a:lnTo>
                  <a:lnTo>
                    <a:pt x="127" y="57"/>
                  </a:lnTo>
                  <a:lnTo>
                    <a:pt x="133" y="50"/>
                  </a:lnTo>
                  <a:lnTo>
                    <a:pt x="141" y="46"/>
                  </a:lnTo>
                  <a:lnTo>
                    <a:pt x="149" y="47"/>
                  </a:lnTo>
                  <a:lnTo>
                    <a:pt x="156" y="51"/>
                  </a:lnTo>
                  <a:lnTo>
                    <a:pt x="161" y="55"/>
                  </a:lnTo>
                  <a:lnTo>
                    <a:pt x="166" y="58"/>
                  </a:lnTo>
                  <a:lnTo>
                    <a:pt x="175" y="60"/>
                  </a:lnTo>
                  <a:lnTo>
                    <a:pt x="179" y="57"/>
                  </a:lnTo>
                  <a:lnTo>
                    <a:pt x="178" y="51"/>
                  </a:lnTo>
                  <a:lnTo>
                    <a:pt x="172" y="46"/>
                  </a:lnTo>
                  <a:lnTo>
                    <a:pt x="172" y="41"/>
                  </a:lnTo>
                  <a:lnTo>
                    <a:pt x="175" y="40"/>
                  </a:lnTo>
                  <a:lnTo>
                    <a:pt x="178" y="33"/>
                  </a:lnTo>
                  <a:lnTo>
                    <a:pt x="179" y="33"/>
                  </a:lnTo>
                  <a:lnTo>
                    <a:pt x="178" y="27"/>
                  </a:lnTo>
                  <a:lnTo>
                    <a:pt x="179" y="23"/>
                  </a:lnTo>
                  <a:lnTo>
                    <a:pt x="187" y="19"/>
                  </a:lnTo>
                  <a:lnTo>
                    <a:pt x="186" y="19"/>
                  </a:lnTo>
                  <a:lnTo>
                    <a:pt x="200" y="18"/>
                  </a:lnTo>
                  <a:lnTo>
                    <a:pt x="200" y="19"/>
                  </a:lnTo>
                  <a:lnTo>
                    <a:pt x="204" y="16"/>
                  </a:lnTo>
                  <a:lnTo>
                    <a:pt x="204" y="12"/>
                  </a:lnTo>
                  <a:lnTo>
                    <a:pt x="195" y="12"/>
                  </a:lnTo>
                  <a:lnTo>
                    <a:pt x="196" y="12"/>
                  </a:lnTo>
                  <a:lnTo>
                    <a:pt x="198" y="4"/>
                  </a:lnTo>
                  <a:lnTo>
                    <a:pt x="204" y="3"/>
                  </a:lnTo>
                  <a:lnTo>
                    <a:pt x="218" y="3"/>
                  </a:lnTo>
                  <a:lnTo>
                    <a:pt x="217" y="9"/>
                  </a:lnTo>
                  <a:lnTo>
                    <a:pt x="215" y="12"/>
                  </a:lnTo>
                  <a:lnTo>
                    <a:pt x="226" y="12"/>
                  </a:lnTo>
                  <a:lnTo>
                    <a:pt x="224" y="9"/>
                  </a:lnTo>
                  <a:lnTo>
                    <a:pt x="226" y="4"/>
                  </a:lnTo>
                  <a:lnTo>
                    <a:pt x="230" y="9"/>
                  </a:lnTo>
                  <a:lnTo>
                    <a:pt x="234" y="13"/>
                  </a:lnTo>
                  <a:lnTo>
                    <a:pt x="235" y="19"/>
                  </a:lnTo>
                  <a:lnTo>
                    <a:pt x="235" y="18"/>
                  </a:lnTo>
                  <a:lnTo>
                    <a:pt x="247" y="13"/>
                  </a:lnTo>
                  <a:lnTo>
                    <a:pt x="247" y="16"/>
                  </a:lnTo>
                  <a:lnTo>
                    <a:pt x="260" y="16"/>
                  </a:lnTo>
                  <a:lnTo>
                    <a:pt x="264" y="21"/>
                  </a:lnTo>
                  <a:lnTo>
                    <a:pt x="268" y="27"/>
                  </a:lnTo>
                  <a:lnTo>
                    <a:pt x="268" y="31"/>
                  </a:lnTo>
                  <a:lnTo>
                    <a:pt x="264" y="33"/>
                  </a:lnTo>
                  <a:lnTo>
                    <a:pt x="261" y="34"/>
                  </a:lnTo>
                  <a:lnTo>
                    <a:pt x="256" y="41"/>
                  </a:lnTo>
                  <a:lnTo>
                    <a:pt x="252" y="47"/>
                  </a:lnTo>
                  <a:lnTo>
                    <a:pt x="252" y="53"/>
                  </a:lnTo>
                  <a:lnTo>
                    <a:pt x="256" y="57"/>
                  </a:lnTo>
                  <a:lnTo>
                    <a:pt x="263" y="62"/>
                  </a:lnTo>
                  <a:lnTo>
                    <a:pt x="275" y="69"/>
                  </a:lnTo>
                  <a:lnTo>
                    <a:pt x="290" y="81"/>
                  </a:lnTo>
                  <a:lnTo>
                    <a:pt x="298" y="84"/>
                  </a:lnTo>
                  <a:lnTo>
                    <a:pt x="303" y="78"/>
                  </a:lnTo>
                  <a:lnTo>
                    <a:pt x="309" y="64"/>
                  </a:lnTo>
                  <a:lnTo>
                    <a:pt x="312" y="41"/>
                  </a:lnTo>
                  <a:lnTo>
                    <a:pt x="315" y="12"/>
                  </a:lnTo>
                  <a:lnTo>
                    <a:pt x="314" y="4"/>
                  </a:lnTo>
                  <a:lnTo>
                    <a:pt x="315" y="3"/>
                  </a:lnTo>
                  <a:lnTo>
                    <a:pt x="320" y="0"/>
                  </a:lnTo>
                  <a:lnTo>
                    <a:pt x="324" y="3"/>
                  </a:lnTo>
                  <a:lnTo>
                    <a:pt x="329" y="4"/>
                  </a:lnTo>
                  <a:lnTo>
                    <a:pt x="332" y="9"/>
                  </a:lnTo>
                  <a:lnTo>
                    <a:pt x="334" y="13"/>
                  </a:lnTo>
                  <a:lnTo>
                    <a:pt x="332" y="23"/>
                  </a:lnTo>
                  <a:lnTo>
                    <a:pt x="331" y="33"/>
                  </a:lnTo>
                  <a:lnTo>
                    <a:pt x="331" y="37"/>
                  </a:lnTo>
                  <a:lnTo>
                    <a:pt x="332" y="41"/>
                  </a:lnTo>
                  <a:lnTo>
                    <a:pt x="344" y="41"/>
                  </a:lnTo>
                  <a:lnTo>
                    <a:pt x="348" y="44"/>
                  </a:lnTo>
                  <a:lnTo>
                    <a:pt x="348" y="50"/>
                  </a:lnTo>
                  <a:lnTo>
                    <a:pt x="353" y="58"/>
                  </a:lnTo>
                  <a:lnTo>
                    <a:pt x="362" y="68"/>
                  </a:lnTo>
                  <a:lnTo>
                    <a:pt x="364" y="84"/>
                  </a:lnTo>
                  <a:lnTo>
                    <a:pt x="366" y="88"/>
                  </a:lnTo>
                  <a:lnTo>
                    <a:pt x="371" y="98"/>
                  </a:lnTo>
                  <a:lnTo>
                    <a:pt x="376" y="104"/>
                  </a:lnTo>
                  <a:lnTo>
                    <a:pt x="385" y="112"/>
                  </a:lnTo>
                  <a:lnTo>
                    <a:pt x="400" y="134"/>
                  </a:lnTo>
                  <a:lnTo>
                    <a:pt x="400" y="142"/>
                  </a:lnTo>
                  <a:lnTo>
                    <a:pt x="430" y="166"/>
                  </a:lnTo>
                  <a:lnTo>
                    <a:pt x="430" y="169"/>
                  </a:lnTo>
                  <a:lnTo>
                    <a:pt x="442" y="187"/>
                  </a:lnTo>
                  <a:lnTo>
                    <a:pt x="446" y="206"/>
                  </a:lnTo>
                  <a:lnTo>
                    <a:pt x="448" y="231"/>
                  </a:lnTo>
                  <a:lnTo>
                    <a:pt x="448" y="250"/>
                  </a:lnTo>
                  <a:lnTo>
                    <a:pt x="449" y="268"/>
                  </a:lnTo>
                  <a:lnTo>
                    <a:pt x="441" y="282"/>
                  </a:lnTo>
                  <a:lnTo>
                    <a:pt x="430" y="290"/>
                  </a:lnTo>
                  <a:lnTo>
                    <a:pt x="430" y="288"/>
                  </a:lnTo>
                  <a:lnTo>
                    <a:pt x="422" y="305"/>
                  </a:lnTo>
                  <a:lnTo>
                    <a:pt x="424" y="305"/>
                  </a:lnTo>
                  <a:lnTo>
                    <a:pt x="421" y="316"/>
                  </a:lnTo>
                  <a:lnTo>
                    <a:pt x="416" y="325"/>
                  </a:lnTo>
                  <a:lnTo>
                    <a:pt x="412" y="331"/>
                  </a:lnTo>
                  <a:lnTo>
                    <a:pt x="405" y="338"/>
                  </a:lnTo>
                  <a:lnTo>
                    <a:pt x="405" y="343"/>
                  </a:lnTo>
                  <a:lnTo>
                    <a:pt x="407" y="350"/>
                  </a:lnTo>
                  <a:lnTo>
                    <a:pt x="411" y="365"/>
                  </a:lnTo>
                  <a:lnTo>
                    <a:pt x="411" y="371"/>
                  </a:lnTo>
                  <a:lnTo>
                    <a:pt x="405" y="376"/>
                  </a:lnTo>
                  <a:lnTo>
                    <a:pt x="400" y="380"/>
                  </a:lnTo>
                  <a:lnTo>
                    <a:pt x="391" y="385"/>
                  </a:lnTo>
                  <a:lnTo>
                    <a:pt x="382" y="391"/>
                  </a:lnTo>
                  <a:lnTo>
                    <a:pt x="366" y="399"/>
                  </a:lnTo>
                  <a:lnTo>
                    <a:pt x="357" y="394"/>
                  </a:lnTo>
                  <a:lnTo>
                    <a:pt x="348" y="384"/>
                  </a:lnTo>
                  <a:lnTo>
                    <a:pt x="344" y="384"/>
                  </a:lnTo>
                  <a:lnTo>
                    <a:pt x="342" y="385"/>
                  </a:lnTo>
                  <a:lnTo>
                    <a:pt x="337" y="387"/>
                  </a:lnTo>
                  <a:lnTo>
                    <a:pt x="331" y="390"/>
                  </a:lnTo>
                  <a:lnTo>
                    <a:pt x="323" y="384"/>
                  </a:lnTo>
                  <a:lnTo>
                    <a:pt x="303" y="384"/>
                  </a:lnTo>
                  <a:lnTo>
                    <a:pt x="305" y="384"/>
                  </a:lnTo>
                  <a:lnTo>
                    <a:pt x="297" y="363"/>
                  </a:lnTo>
                  <a:lnTo>
                    <a:pt x="291" y="346"/>
                  </a:lnTo>
                  <a:lnTo>
                    <a:pt x="278" y="328"/>
                  </a:lnTo>
                  <a:lnTo>
                    <a:pt x="257" y="325"/>
                  </a:lnTo>
                  <a:lnTo>
                    <a:pt x="241" y="312"/>
                  </a:lnTo>
                  <a:lnTo>
                    <a:pt x="242" y="312"/>
                  </a:lnTo>
                  <a:lnTo>
                    <a:pt x="234" y="303"/>
                  </a:lnTo>
                  <a:lnTo>
                    <a:pt x="224" y="296"/>
                  </a:lnTo>
                  <a:lnTo>
                    <a:pt x="210" y="290"/>
                  </a:lnTo>
                  <a:lnTo>
                    <a:pt x="193" y="287"/>
                  </a:lnTo>
                  <a:lnTo>
                    <a:pt x="170" y="292"/>
                  </a:lnTo>
                  <a:lnTo>
                    <a:pt x="158" y="299"/>
                  </a:lnTo>
                  <a:lnTo>
                    <a:pt x="125" y="319"/>
                  </a:lnTo>
                  <a:lnTo>
                    <a:pt x="118" y="319"/>
                  </a:lnTo>
                  <a:lnTo>
                    <a:pt x="113" y="329"/>
                  </a:lnTo>
                  <a:lnTo>
                    <a:pt x="108" y="333"/>
                  </a:lnTo>
                  <a:lnTo>
                    <a:pt x="102" y="335"/>
                  </a:lnTo>
                  <a:lnTo>
                    <a:pt x="90" y="331"/>
                  </a:lnTo>
                  <a:lnTo>
                    <a:pt x="69" y="331"/>
                  </a:lnTo>
                  <a:lnTo>
                    <a:pt x="65" y="335"/>
                  </a:lnTo>
                  <a:lnTo>
                    <a:pt x="54" y="346"/>
                  </a:lnTo>
                  <a:lnTo>
                    <a:pt x="46" y="346"/>
                  </a:lnTo>
                  <a:lnTo>
                    <a:pt x="34" y="344"/>
                  </a:lnTo>
                  <a:lnTo>
                    <a:pt x="28" y="343"/>
                  </a:lnTo>
                  <a:lnTo>
                    <a:pt x="26" y="338"/>
                  </a:lnTo>
                  <a:lnTo>
                    <a:pt x="28" y="335"/>
                  </a:lnTo>
                  <a:lnTo>
                    <a:pt x="26" y="335"/>
                  </a:lnTo>
                  <a:lnTo>
                    <a:pt x="23" y="337"/>
                  </a:lnTo>
                  <a:lnTo>
                    <a:pt x="16" y="337"/>
                  </a:lnTo>
                  <a:lnTo>
                    <a:pt x="15" y="331"/>
                  </a:lnTo>
                  <a:lnTo>
                    <a:pt x="15" y="325"/>
                  </a:lnTo>
                  <a:lnTo>
                    <a:pt x="22" y="319"/>
                  </a:lnTo>
                  <a:lnTo>
                    <a:pt x="25" y="294"/>
                  </a:lnTo>
                  <a:lnTo>
                    <a:pt x="26" y="296"/>
                  </a:lnTo>
                  <a:lnTo>
                    <a:pt x="23" y="287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6" y="269"/>
                  </a:lnTo>
                  <a:lnTo>
                    <a:pt x="13" y="263"/>
                  </a:lnTo>
                  <a:lnTo>
                    <a:pt x="8" y="245"/>
                  </a:lnTo>
                  <a:lnTo>
                    <a:pt x="5" y="226"/>
                  </a:lnTo>
                  <a:lnTo>
                    <a:pt x="3" y="218"/>
                  </a:lnTo>
                  <a:lnTo>
                    <a:pt x="5" y="215"/>
                  </a:lnTo>
                  <a:lnTo>
                    <a:pt x="6" y="203"/>
                  </a:lnTo>
                  <a:lnTo>
                    <a:pt x="6" y="194"/>
                  </a:lnTo>
                  <a:lnTo>
                    <a:pt x="5" y="191"/>
                  </a:lnTo>
                  <a:lnTo>
                    <a:pt x="1" y="185"/>
                  </a:lnTo>
                  <a:lnTo>
                    <a:pt x="0" y="176"/>
                  </a:lnTo>
                  <a:lnTo>
                    <a:pt x="0" y="166"/>
                  </a:lnTo>
                  <a:lnTo>
                    <a:pt x="3" y="159"/>
                  </a:lnTo>
                  <a:lnTo>
                    <a:pt x="13" y="150"/>
                  </a:lnTo>
                  <a:lnTo>
                    <a:pt x="18" y="144"/>
                  </a:lnTo>
                  <a:lnTo>
                    <a:pt x="26" y="136"/>
                  </a:lnTo>
                  <a:lnTo>
                    <a:pt x="25" y="13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7626462" y="4280843"/>
              <a:ext cx="27292" cy="50682"/>
            </a:xfrm>
            <a:custGeom>
              <a:avLst/>
              <a:gdLst>
                <a:gd name="T0" fmla="*/ 2147483647 w 17"/>
                <a:gd name="T1" fmla="*/ 0 h 30"/>
                <a:gd name="T2" fmla="*/ 2147483647 w 17"/>
                <a:gd name="T3" fmla="*/ 2147483647 h 30"/>
                <a:gd name="T4" fmla="*/ 2147483647 w 17"/>
                <a:gd name="T5" fmla="*/ 2147483647 h 30"/>
                <a:gd name="T6" fmla="*/ 2147483647 w 17"/>
                <a:gd name="T7" fmla="*/ 2147483647 h 30"/>
                <a:gd name="T8" fmla="*/ 2147483647 w 17"/>
                <a:gd name="T9" fmla="*/ 2147483647 h 30"/>
                <a:gd name="T10" fmla="*/ 2147483647 w 17"/>
                <a:gd name="T11" fmla="*/ 2147483647 h 30"/>
                <a:gd name="T12" fmla="*/ 2147483647 w 17"/>
                <a:gd name="T13" fmla="*/ 2147483647 h 30"/>
                <a:gd name="T14" fmla="*/ 0 w 17"/>
                <a:gd name="T15" fmla="*/ 2147483647 h 30"/>
                <a:gd name="T16" fmla="*/ 2147483647 w 17"/>
                <a:gd name="T17" fmla="*/ 2147483647 h 30"/>
                <a:gd name="T18" fmla="*/ 2147483647 w 17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30"/>
                <a:gd name="T32" fmla="*/ 17 w 17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30">
                  <a:moveTo>
                    <a:pt x="8" y="0"/>
                  </a:moveTo>
                  <a:lnTo>
                    <a:pt x="14" y="3"/>
                  </a:lnTo>
                  <a:lnTo>
                    <a:pt x="16" y="12"/>
                  </a:lnTo>
                  <a:lnTo>
                    <a:pt x="14" y="25"/>
                  </a:lnTo>
                  <a:lnTo>
                    <a:pt x="12" y="28"/>
                  </a:lnTo>
                  <a:lnTo>
                    <a:pt x="8" y="29"/>
                  </a:lnTo>
                  <a:lnTo>
                    <a:pt x="2" y="25"/>
                  </a:lnTo>
                  <a:lnTo>
                    <a:pt x="0" y="12"/>
                  </a:lnTo>
                  <a:lnTo>
                    <a:pt x="2" y="3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7690793" y="4257451"/>
              <a:ext cx="27292" cy="2924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4" y="13"/>
                  </a:lnTo>
                  <a:lnTo>
                    <a:pt x="16" y="9"/>
                  </a:lnTo>
                  <a:lnTo>
                    <a:pt x="14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2" y="13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7718086" y="4187276"/>
              <a:ext cx="29243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3" y="11"/>
                  </a:lnTo>
                  <a:lnTo>
                    <a:pt x="16" y="9"/>
                  </a:lnTo>
                  <a:lnTo>
                    <a:pt x="13" y="2"/>
                  </a:lnTo>
                  <a:lnTo>
                    <a:pt x="8" y="0"/>
                  </a:lnTo>
                  <a:lnTo>
                    <a:pt x="1" y="2"/>
                  </a:lnTo>
                  <a:lnTo>
                    <a:pt x="0" y="9"/>
                  </a:lnTo>
                  <a:lnTo>
                    <a:pt x="1" y="11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7778521" y="4134645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8" y="16"/>
                  </a:moveTo>
                  <a:lnTo>
                    <a:pt x="12" y="13"/>
                  </a:lnTo>
                  <a:lnTo>
                    <a:pt x="16" y="9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9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7636209" y="4380258"/>
              <a:ext cx="38989" cy="29239"/>
            </a:xfrm>
            <a:custGeom>
              <a:avLst/>
              <a:gdLst>
                <a:gd name="T0" fmla="*/ 2147483647 w 24"/>
                <a:gd name="T1" fmla="*/ 2147483647 h 17"/>
                <a:gd name="T2" fmla="*/ 2147483647 w 24"/>
                <a:gd name="T3" fmla="*/ 2147483647 h 17"/>
                <a:gd name="T4" fmla="*/ 2147483647 w 24"/>
                <a:gd name="T5" fmla="*/ 2147483647 h 17"/>
                <a:gd name="T6" fmla="*/ 2147483647 w 24"/>
                <a:gd name="T7" fmla="*/ 2147483647 h 17"/>
                <a:gd name="T8" fmla="*/ 2147483647 w 24"/>
                <a:gd name="T9" fmla="*/ 0 h 17"/>
                <a:gd name="T10" fmla="*/ 2147483647 w 24"/>
                <a:gd name="T11" fmla="*/ 2147483647 h 17"/>
                <a:gd name="T12" fmla="*/ 0 w 24"/>
                <a:gd name="T13" fmla="*/ 2147483647 h 17"/>
                <a:gd name="T14" fmla="*/ 2147483647 w 24"/>
                <a:gd name="T15" fmla="*/ 2147483647 h 17"/>
                <a:gd name="T16" fmla="*/ 2147483647 w 24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17"/>
                <a:gd name="T29" fmla="*/ 24 w 24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17">
                  <a:moveTo>
                    <a:pt x="12" y="16"/>
                  </a:moveTo>
                  <a:lnTo>
                    <a:pt x="20" y="12"/>
                  </a:lnTo>
                  <a:lnTo>
                    <a:pt x="23" y="8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1"/>
                  </a:lnTo>
                  <a:lnTo>
                    <a:pt x="0" y="8"/>
                  </a:lnTo>
                  <a:lnTo>
                    <a:pt x="5" y="12"/>
                  </a:lnTo>
                  <a:lnTo>
                    <a:pt x="12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7558230" y="4378308"/>
              <a:ext cx="56535" cy="25342"/>
            </a:xfrm>
            <a:custGeom>
              <a:avLst/>
              <a:gdLst>
                <a:gd name="T0" fmla="*/ 2147483647 w 34"/>
                <a:gd name="T1" fmla="*/ 2147483647 h 17"/>
                <a:gd name="T2" fmla="*/ 2147483647 w 34"/>
                <a:gd name="T3" fmla="*/ 2147483647 h 17"/>
                <a:gd name="T4" fmla="*/ 2147483647 w 34"/>
                <a:gd name="T5" fmla="*/ 2147483647 h 17"/>
                <a:gd name="T6" fmla="*/ 2147483647 w 34"/>
                <a:gd name="T7" fmla="*/ 0 h 17"/>
                <a:gd name="T8" fmla="*/ 2147483647 w 34"/>
                <a:gd name="T9" fmla="*/ 0 h 17"/>
                <a:gd name="T10" fmla="*/ 2147483647 w 34"/>
                <a:gd name="T11" fmla="*/ 0 h 17"/>
                <a:gd name="T12" fmla="*/ 2147483647 w 34"/>
                <a:gd name="T13" fmla="*/ 0 h 17"/>
                <a:gd name="T14" fmla="*/ 0 w 34"/>
                <a:gd name="T15" fmla="*/ 2147483647 h 17"/>
                <a:gd name="T16" fmla="*/ 2147483647 w 34"/>
                <a:gd name="T17" fmla="*/ 2147483647 h 17"/>
                <a:gd name="T18" fmla="*/ 2147483647 w 34"/>
                <a:gd name="T19" fmla="*/ 214748364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17"/>
                <a:gd name="T32" fmla="*/ 34 w 34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17">
                  <a:moveTo>
                    <a:pt x="16" y="16"/>
                  </a:moveTo>
                  <a:lnTo>
                    <a:pt x="28" y="10"/>
                  </a:lnTo>
                  <a:lnTo>
                    <a:pt x="33" y="5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16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7606967" y="4403649"/>
              <a:ext cx="2924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3" y="16"/>
                  </a:lnTo>
                  <a:lnTo>
                    <a:pt x="16" y="8"/>
                  </a:lnTo>
                  <a:lnTo>
                    <a:pt x="13" y="2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3" y="16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7567978" y="4399751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0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8" y="16"/>
                  </a:moveTo>
                  <a:lnTo>
                    <a:pt x="16" y="13"/>
                  </a:lnTo>
                  <a:lnTo>
                    <a:pt x="16" y="11"/>
                  </a:lnTo>
                  <a:lnTo>
                    <a:pt x="16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13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7468555" y="4280843"/>
              <a:ext cx="116968" cy="153996"/>
            </a:xfrm>
            <a:custGeom>
              <a:avLst/>
              <a:gdLst>
                <a:gd name="T0" fmla="*/ 2147483647 w 73"/>
                <a:gd name="T1" fmla="*/ 2147483647 h 93"/>
                <a:gd name="T2" fmla="*/ 2147483647 w 73"/>
                <a:gd name="T3" fmla="*/ 2147483647 h 93"/>
                <a:gd name="T4" fmla="*/ 2147483647 w 73"/>
                <a:gd name="T5" fmla="*/ 2147483647 h 93"/>
                <a:gd name="T6" fmla="*/ 2147483647 w 73"/>
                <a:gd name="T7" fmla="*/ 2147483647 h 93"/>
                <a:gd name="T8" fmla="*/ 2147483647 w 73"/>
                <a:gd name="T9" fmla="*/ 2147483647 h 93"/>
                <a:gd name="T10" fmla="*/ 2147483647 w 73"/>
                <a:gd name="T11" fmla="*/ 2147483647 h 93"/>
                <a:gd name="T12" fmla="*/ 2147483647 w 73"/>
                <a:gd name="T13" fmla="*/ 2147483647 h 93"/>
                <a:gd name="T14" fmla="*/ 2147483647 w 73"/>
                <a:gd name="T15" fmla="*/ 2147483647 h 93"/>
                <a:gd name="T16" fmla="*/ 2147483647 w 73"/>
                <a:gd name="T17" fmla="*/ 2147483647 h 93"/>
                <a:gd name="T18" fmla="*/ 2147483647 w 73"/>
                <a:gd name="T19" fmla="*/ 2147483647 h 93"/>
                <a:gd name="T20" fmla="*/ 2147483647 w 73"/>
                <a:gd name="T21" fmla="*/ 2147483647 h 93"/>
                <a:gd name="T22" fmla="*/ 2147483647 w 73"/>
                <a:gd name="T23" fmla="*/ 2147483647 h 93"/>
                <a:gd name="T24" fmla="*/ 2147483647 w 73"/>
                <a:gd name="T25" fmla="*/ 2147483647 h 93"/>
                <a:gd name="T26" fmla="*/ 2147483647 w 73"/>
                <a:gd name="T27" fmla="*/ 2147483647 h 93"/>
                <a:gd name="T28" fmla="*/ 2147483647 w 73"/>
                <a:gd name="T29" fmla="*/ 2147483647 h 93"/>
                <a:gd name="T30" fmla="*/ 2147483647 w 73"/>
                <a:gd name="T31" fmla="*/ 2147483647 h 93"/>
                <a:gd name="T32" fmla="*/ 2147483647 w 73"/>
                <a:gd name="T33" fmla="*/ 2147483647 h 93"/>
                <a:gd name="T34" fmla="*/ 2147483647 w 73"/>
                <a:gd name="T35" fmla="*/ 2147483647 h 93"/>
                <a:gd name="T36" fmla="*/ 2147483647 w 73"/>
                <a:gd name="T37" fmla="*/ 2147483647 h 93"/>
                <a:gd name="T38" fmla="*/ 2147483647 w 73"/>
                <a:gd name="T39" fmla="*/ 2147483647 h 93"/>
                <a:gd name="T40" fmla="*/ 2147483647 w 73"/>
                <a:gd name="T41" fmla="*/ 2147483647 h 93"/>
                <a:gd name="T42" fmla="*/ 2147483647 w 73"/>
                <a:gd name="T43" fmla="*/ 2147483647 h 93"/>
                <a:gd name="T44" fmla="*/ 2147483647 w 73"/>
                <a:gd name="T45" fmla="*/ 2147483647 h 93"/>
                <a:gd name="T46" fmla="*/ 2147483647 w 73"/>
                <a:gd name="T47" fmla="*/ 2147483647 h 93"/>
                <a:gd name="T48" fmla="*/ 2147483647 w 73"/>
                <a:gd name="T49" fmla="*/ 2147483647 h 93"/>
                <a:gd name="T50" fmla="*/ 2147483647 w 73"/>
                <a:gd name="T51" fmla="*/ 2147483647 h 93"/>
                <a:gd name="T52" fmla="*/ 2147483647 w 73"/>
                <a:gd name="T53" fmla="*/ 2147483647 h 93"/>
                <a:gd name="T54" fmla="*/ 2147483647 w 73"/>
                <a:gd name="T55" fmla="*/ 2147483647 h 93"/>
                <a:gd name="T56" fmla="*/ 2147483647 w 73"/>
                <a:gd name="T57" fmla="*/ 2147483647 h 93"/>
                <a:gd name="T58" fmla="*/ 2147483647 w 73"/>
                <a:gd name="T59" fmla="*/ 2147483647 h 93"/>
                <a:gd name="T60" fmla="*/ 2147483647 w 73"/>
                <a:gd name="T61" fmla="*/ 2147483647 h 93"/>
                <a:gd name="T62" fmla="*/ 2147483647 w 73"/>
                <a:gd name="T63" fmla="*/ 2147483647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"/>
                <a:gd name="T97" fmla="*/ 0 h 93"/>
                <a:gd name="T98" fmla="*/ 73 w 73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" h="93">
                  <a:moveTo>
                    <a:pt x="14" y="85"/>
                  </a:moveTo>
                  <a:lnTo>
                    <a:pt x="8" y="86"/>
                  </a:lnTo>
                  <a:lnTo>
                    <a:pt x="10" y="86"/>
                  </a:lnTo>
                  <a:lnTo>
                    <a:pt x="8" y="73"/>
                  </a:lnTo>
                  <a:lnTo>
                    <a:pt x="10" y="65"/>
                  </a:lnTo>
                  <a:lnTo>
                    <a:pt x="10" y="58"/>
                  </a:lnTo>
                  <a:lnTo>
                    <a:pt x="6" y="50"/>
                  </a:lnTo>
                  <a:lnTo>
                    <a:pt x="1" y="50"/>
                  </a:lnTo>
                  <a:lnTo>
                    <a:pt x="0" y="46"/>
                  </a:lnTo>
                  <a:lnTo>
                    <a:pt x="1" y="43"/>
                  </a:lnTo>
                  <a:lnTo>
                    <a:pt x="3" y="36"/>
                  </a:lnTo>
                  <a:lnTo>
                    <a:pt x="6" y="30"/>
                  </a:lnTo>
                  <a:lnTo>
                    <a:pt x="6" y="21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3"/>
                  </a:lnTo>
                  <a:lnTo>
                    <a:pt x="22" y="6"/>
                  </a:lnTo>
                  <a:lnTo>
                    <a:pt x="26" y="3"/>
                  </a:lnTo>
                  <a:lnTo>
                    <a:pt x="36" y="0"/>
                  </a:lnTo>
                  <a:lnTo>
                    <a:pt x="49" y="1"/>
                  </a:lnTo>
                  <a:lnTo>
                    <a:pt x="58" y="5"/>
                  </a:lnTo>
                  <a:lnTo>
                    <a:pt x="64" y="9"/>
                  </a:lnTo>
                  <a:lnTo>
                    <a:pt x="66" y="5"/>
                  </a:lnTo>
                  <a:lnTo>
                    <a:pt x="69" y="10"/>
                  </a:lnTo>
                  <a:lnTo>
                    <a:pt x="72" y="13"/>
                  </a:lnTo>
                  <a:lnTo>
                    <a:pt x="71" y="18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58" y="19"/>
                  </a:lnTo>
                  <a:lnTo>
                    <a:pt x="50" y="12"/>
                  </a:lnTo>
                  <a:lnTo>
                    <a:pt x="43" y="9"/>
                  </a:lnTo>
                  <a:lnTo>
                    <a:pt x="38" y="6"/>
                  </a:lnTo>
                  <a:lnTo>
                    <a:pt x="31" y="10"/>
                  </a:lnTo>
                  <a:lnTo>
                    <a:pt x="26" y="13"/>
                  </a:lnTo>
                  <a:lnTo>
                    <a:pt x="22" y="18"/>
                  </a:lnTo>
                  <a:lnTo>
                    <a:pt x="19" y="19"/>
                  </a:lnTo>
                  <a:lnTo>
                    <a:pt x="19" y="28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22" y="36"/>
                  </a:lnTo>
                  <a:lnTo>
                    <a:pt x="33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39" y="27"/>
                  </a:lnTo>
                  <a:lnTo>
                    <a:pt x="46" y="27"/>
                  </a:lnTo>
                  <a:lnTo>
                    <a:pt x="46" y="34"/>
                  </a:lnTo>
                  <a:lnTo>
                    <a:pt x="43" y="37"/>
                  </a:lnTo>
                  <a:lnTo>
                    <a:pt x="36" y="40"/>
                  </a:lnTo>
                  <a:lnTo>
                    <a:pt x="28" y="43"/>
                  </a:lnTo>
                  <a:lnTo>
                    <a:pt x="26" y="46"/>
                  </a:lnTo>
                  <a:lnTo>
                    <a:pt x="31" y="50"/>
                  </a:lnTo>
                  <a:lnTo>
                    <a:pt x="36" y="55"/>
                  </a:lnTo>
                  <a:lnTo>
                    <a:pt x="39" y="67"/>
                  </a:lnTo>
                  <a:lnTo>
                    <a:pt x="47" y="72"/>
                  </a:lnTo>
                  <a:lnTo>
                    <a:pt x="52" y="85"/>
                  </a:lnTo>
                  <a:lnTo>
                    <a:pt x="38" y="86"/>
                  </a:lnTo>
                  <a:lnTo>
                    <a:pt x="31" y="92"/>
                  </a:lnTo>
                  <a:lnTo>
                    <a:pt x="29" y="76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19" y="55"/>
                  </a:lnTo>
                  <a:lnTo>
                    <a:pt x="19" y="76"/>
                  </a:lnTo>
                  <a:lnTo>
                    <a:pt x="14" y="8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7394475" y="4495266"/>
              <a:ext cx="33141" cy="2729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6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8" y="16"/>
                  </a:lnTo>
                  <a:lnTo>
                    <a:pt x="1" y="14"/>
                  </a:lnTo>
                  <a:lnTo>
                    <a:pt x="0" y="8"/>
                  </a:lnTo>
                  <a:lnTo>
                    <a:pt x="1" y="4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7447111" y="4501115"/>
              <a:ext cx="25342" cy="29239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0 w 17"/>
                <a:gd name="T11" fmla="*/ 2147483647 h 17"/>
                <a:gd name="T12" fmla="*/ 2147483647 w 17"/>
                <a:gd name="T13" fmla="*/ 2147483647 h 17"/>
                <a:gd name="T14" fmla="*/ 2147483647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8" y="0"/>
                  </a:moveTo>
                  <a:lnTo>
                    <a:pt x="14" y="3"/>
                  </a:lnTo>
                  <a:lnTo>
                    <a:pt x="16" y="6"/>
                  </a:lnTo>
                  <a:lnTo>
                    <a:pt x="14" y="16"/>
                  </a:lnTo>
                  <a:lnTo>
                    <a:pt x="1" y="16"/>
                  </a:lnTo>
                  <a:lnTo>
                    <a:pt x="0" y="6"/>
                  </a:lnTo>
                  <a:lnTo>
                    <a:pt x="1" y="3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7478303" y="4520608"/>
              <a:ext cx="27292" cy="29239"/>
            </a:xfrm>
            <a:custGeom>
              <a:avLst/>
              <a:gdLst>
                <a:gd name="T0" fmla="*/ 2147483647 w 17"/>
                <a:gd name="T1" fmla="*/ 0 h 18"/>
                <a:gd name="T2" fmla="*/ 0 w 17"/>
                <a:gd name="T3" fmla="*/ 2147483647 h 18"/>
                <a:gd name="T4" fmla="*/ 0 w 17"/>
                <a:gd name="T5" fmla="*/ 2147483647 h 18"/>
                <a:gd name="T6" fmla="*/ 0 w 17"/>
                <a:gd name="T7" fmla="*/ 2147483647 h 18"/>
                <a:gd name="T8" fmla="*/ 2147483647 w 17"/>
                <a:gd name="T9" fmla="*/ 2147483647 h 18"/>
                <a:gd name="T10" fmla="*/ 2147483647 w 17"/>
                <a:gd name="T11" fmla="*/ 2147483647 h 18"/>
                <a:gd name="T12" fmla="*/ 2147483647 w 17"/>
                <a:gd name="T13" fmla="*/ 2147483647 h 18"/>
                <a:gd name="T14" fmla="*/ 2147483647 w 17"/>
                <a:gd name="T15" fmla="*/ 2147483647 h 18"/>
                <a:gd name="T16" fmla="*/ 2147483647 w 17"/>
                <a:gd name="T17" fmla="*/ 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8"/>
                <a:gd name="T29" fmla="*/ 17 w 17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8">
                  <a:moveTo>
                    <a:pt x="8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0" y="16"/>
                  </a:lnTo>
                  <a:lnTo>
                    <a:pt x="8" y="17"/>
                  </a:lnTo>
                  <a:lnTo>
                    <a:pt x="13" y="16"/>
                  </a:lnTo>
                  <a:lnTo>
                    <a:pt x="16" y="9"/>
                  </a:lnTo>
                  <a:lnTo>
                    <a:pt x="13" y="4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7486101" y="4489419"/>
              <a:ext cx="46787" cy="29239"/>
            </a:xfrm>
            <a:custGeom>
              <a:avLst/>
              <a:gdLst>
                <a:gd name="T0" fmla="*/ 2147483647 w 32"/>
                <a:gd name="T1" fmla="*/ 2147483647 h 17"/>
                <a:gd name="T2" fmla="*/ 2147483647 w 32"/>
                <a:gd name="T3" fmla="*/ 2147483647 h 17"/>
                <a:gd name="T4" fmla="*/ 2147483647 w 32"/>
                <a:gd name="T5" fmla="*/ 2147483647 h 17"/>
                <a:gd name="T6" fmla="*/ 2147483647 w 32"/>
                <a:gd name="T7" fmla="*/ 2147483647 h 17"/>
                <a:gd name="T8" fmla="*/ 2147483647 w 32"/>
                <a:gd name="T9" fmla="*/ 2147483647 h 17"/>
                <a:gd name="T10" fmla="*/ 2147483647 w 32"/>
                <a:gd name="T11" fmla="*/ 0 h 17"/>
                <a:gd name="T12" fmla="*/ 2147483647 w 32"/>
                <a:gd name="T13" fmla="*/ 2147483647 h 17"/>
                <a:gd name="T14" fmla="*/ 0 w 32"/>
                <a:gd name="T15" fmla="*/ 2147483647 h 17"/>
                <a:gd name="T16" fmla="*/ 2147483647 w 32"/>
                <a:gd name="T17" fmla="*/ 2147483647 h 17"/>
                <a:gd name="T18" fmla="*/ 2147483647 w 32"/>
                <a:gd name="T19" fmla="*/ 2147483647 h 17"/>
                <a:gd name="T20" fmla="*/ 2147483647 w 32"/>
                <a:gd name="T21" fmla="*/ 2147483647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17"/>
                <a:gd name="T35" fmla="*/ 32 w 32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17">
                  <a:moveTo>
                    <a:pt x="15" y="16"/>
                  </a:moveTo>
                  <a:lnTo>
                    <a:pt x="26" y="14"/>
                  </a:lnTo>
                  <a:lnTo>
                    <a:pt x="30" y="11"/>
                  </a:lnTo>
                  <a:lnTo>
                    <a:pt x="31" y="8"/>
                  </a:lnTo>
                  <a:lnTo>
                    <a:pt x="26" y="2"/>
                  </a:lnTo>
                  <a:lnTo>
                    <a:pt x="15" y="0"/>
                  </a:lnTo>
                  <a:lnTo>
                    <a:pt x="5" y="2"/>
                  </a:lnTo>
                  <a:lnTo>
                    <a:pt x="0" y="8"/>
                  </a:lnTo>
                  <a:lnTo>
                    <a:pt x="1" y="11"/>
                  </a:lnTo>
                  <a:lnTo>
                    <a:pt x="5" y="14"/>
                  </a:lnTo>
                  <a:lnTo>
                    <a:pt x="15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7024076" y="4216517"/>
              <a:ext cx="196897" cy="233917"/>
            </a:xfrm>
            <a:custGeom>
              <a:avLst/>
              <a:gdLst>
                <a:gd name="T0" fmla="*/ 2147483647 w 121"/>
                <a:gd name="T1" fmla="*/ 0 h 143"/>
                <a:gd name="T2" fmla="*/ 2147483647 w 121"/>
                <a:gd name="T3" fmla="*/ 2147483647 h 143"/>
                <a:gd name="T4" fmla="*/ 2147483647 w 121"/>
                <a:gd name="T5" fmla="*/ 2147483647 h 143"/>
                <a:gd name="T6" fmla="*/ 2147483647 w 121"/>
                <a:gd name="T7" fmla="*/ 0 h 143"/>
                <a:gd name="T8" fmla="*/ 2147483647 w 121"/>
                <a:gd name="T9" fmla="*/ 2147483647 h 143"/>
                <a:gd name="T10" fmla="*/ 2147483647 w 121"/>
                <a:gd name="T11" fmla="*/ 2147483647 h 143"/>
                <a:gd name="T12" fmla="*/ 2147483647 w 121"/>
                <a:gd name="T13" fmla="*/ 2147483647 h 143"/>
                <a:gd name="T14" fmla="*/ 2147483647 w 121"/>
                <a:gd name="T15" fmla="*/ 2147483647 h 143"/>
                <a:gd name="T16" fmla="*/ 2147483647 w 121"/>
                <a:gd name="T17" fmla="*/ 2147483647 h 143"/>
                <a:gd name="T18" fmla="*/ 2147483647 w 121"/>
                <a:gd name="T19" fmla="*/ 2147483647 h 143"/>
                <a:gd name="T20" fmla="*/ 2147483647 w 121"/>
                <a:gd name="T21" fmla="*/ 2147483647 h 143"/>
                <a:gd name="T22" fmla="*/ 2147483647 w 121"/>
                <a:gd name="T23" fmla="*/ 2147483647 h 143"/>
                <a:gd name="T24" fmla="*/ 2147483647 w 121"/>
                <a:gd name="T25" fmla="*/ 2147483647 h 143"/>
                <a:gd name="T26" fmla="*/ 2147483647 w 121"/>
                <a:gd name="T27" fmla="*/ 2147483647 h 143"/>
                <a:gd name="T28" fmla="*/ 2147483647 w 121"/>
                <a:gd name="T29" fmla="*/ 2147483647 h 143"/>
                <a:gd name="T30" fmla="*/ 2147483647 w 121"/>
                <a:gd name="T31" fmla="*/ 2147483647 h 143"/>
                <a:gd name="T32" fmla="*/ 2147483647 w 121"/>
                <a:gd name="T33" fmla="*/ 2147483647 h 143"/>
                <a:gd name="T34" fmla="*/ 2147483647 w 121"/>
                <a:gd name="T35" fmla="*/ 2147483647 h 143"/>
                <a:gd name="T36" fmla="*/ 2147483647 w 121"/>
                <a:gd name="T37" fmla="*/ 2147483647 h 143"/>
                <a:gd name="T38" fmla="*/ 2147483647 w 121"/>
                <a:gd name="T39" fmla="*/ 2147483647 h 143"/>
                <a:gd name="T40" fmla="*/ 2147483647 w 121"/>
                <a:gd name="T41" fmla="*/ 2147483647 h 143"/>
                <a:gd name="T42" fmla="*/ 2147483647 w 121"/>
                <a:gd name="T43" fmla="*/ 2147483647 h 143"/>
                <a:gd name="T44" fmla="*/ 2147483647 w 121"/>
                <a:gd name="T45" fmla="*/ 2147483647 h 143"/>
                <a:gd name="T46" fmla="*/ 2147483647 w 121"/>
                <a:gd name="T47" fmla="*/ 2147483647 h 143"/>
                <a:gd name="T48" fmla="*/ 2147483647 w 121"/>
                <a:gd name="T49" fmla="*/ 2147483647 h 143"/>
                <a:gd name="T50" fmla="*/ 2147483647 w 121"/>
                <a:gd name="T51" fmla="*/ 2147483647 h 143"/>
                <a:gd name="T52" fmla="*/ 2147483647 w 121"/>
                <a:gd name="T53" fmla="*/ 2147483647 h 143"/>
                <a:gd name="T54" fmla="*/ 2147483647 w 121"/>
                <a:gd name="T55" fmla="*/ 2147483647 h 143"/>
                <a:gd name="T56" fmla="*/ 2147483647 w 121"/>
                <a:gd name="T57" fmla="*/ 2147483647 h 143"/>
                <a:gd name="T58" fmla="*/ 2147483647 w 121"/>
                <a:gd name="T59" fmla="*/ 2147483647 h 143"/>
                <a:gd name="T60" fmla="*/ 2147483647 w 121"/>
                <a:gd name="T61" fmla="*/ 2147483647 h 143"/>
                <a:gd name="T62" fmla="*/ 2147483647 w 121"/>
                <a:gd name="T63" fmla="*/ 2147483647 h 143"/>
                <a:gd name="T64" fmla="*/ 2147483647 w 121"/>
                <a:gd name="T65" fmla="*/ 2147483647 h 143"/>
                <a:gd name="T66" fmla="*/ 2147483647 w 121"/>
                <a:gd name="T67" fmla="*/ 2147483647 h 143"/>
                <a:gd name="T68" fmla="*/ 2147483647 w 121"/>
                <a:gd name="T69" fmla="*/ 2147483647 h 143"/>
                <a:gd name="T70" fmla="*/ 2147483647 w 121"/>
                <a:gd name="T71" fmla="*/ 2147483647 h 143"/>
                <a:gd name="T72" fmla="*/ 2147483647 w 121"/>
                <a:gd name="T73" fmla="*/ 2147483647 h 143"/>
                <a:gd name="T74" fmla="*/ 2147483647 w 121"/>
                <a:gd name="T75" fmla="*/ 2147483647 h 143"/>
                <a:gd name="T76" fmla="*/ 2147483647 w 121"/>
                <a:gd name="T77" fmla="*/ 2147483647 h 143"/>
                <a:gd name="T78" fmla="*/ 2147483647 w 121"/>
                <a:gd name="T79" fmla="*/ 2147483647 h 143"/>
                <a:gd name="T80" fmla="*/ 2147483647 w 121"/>
                <a:gd name="T81" fmla="*/ 2147483647 h 143"/>
                <a:gd name="T82" fmla="*/ 2147483647 w 121"/>
                <a:gd name="T83" fmla="*/ 2147483647 h 143"/>
                <a:gd name="T84" fmla="*/ 2147483647 w 121"/>
                <a:gd name="T85" fmla="*/ 2147483647 h 143"/>
                <a:gd name="T86" fmla="*/ 2147483647 w 121"/>
                <a:gd name="T87" fmla="*/ 2147483647 h 143"/>
                <a:gd name="T88" fmla="*/ 2147483647 w 121"/>
                <a:gd name="T89" fmla="*/ 2147483647 h 143"/>
                <a:gd name="T90" fmla="*/ 2147483647 w 121"/>
                <a:gd name="T91" fmla="*/ 2147483647 h 143"/>
                <a:gd name="T92" fmla="*/ 0 w 121"/>
                <a:gd name="T93" fmla="*/ 2147483647 h 143"/>
                <a:gd name="T94" fmla="*/ 2147483647 w 121"/>
                <a:gd name="T95" fmla="*/ 0 h 1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1"/>
                <a:gd name="T145" fmla="*/ 0 h 143"/>
                <a:gd name="T146" fmla="*/ 121 w 121"/>
                <a:gd name="T147" fmla="*/ 143 h 1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1" h="143">
                  <a:moveTo>
                    <a:pt x="1" y="0"/>
                  </a:moveTo>
                  <a:lnTo>
                    <a:pt x="9" y="3"/>
                  </a:lnTo>
                  <a:lnTo>
                    <a:pt x="15" y="3"/>
                  </a:lnTo>
                  <a:lnTo>
                    <a:pt x="23" y="0"/>
                  </a:lnTo>
                  <a:lnTo>
                    <a:pt x="28" y="3"/>
                  </a:lnTo>
                  <a:lnTo>
                    <a:pt x="32" y="7"/>
                  </a:lnTo>
                  <a:lnTo>
                    <a:pt x="36" y="16"/>
                  </a:lnTo>
                  <a:lnTo>
                    <a:pt x="39" y="21"/>
                  </a:lnTo>
                  <a:lnTo>
                    <a:pt x="39" y="19"/>
                  </a:lnTo>
                  <a:lnTo>
                    <a:pt x="59" y="40"/>
                  </a:lnTo>
                  <a:lnTo>
                    <a:pt x="60" y="37"/>
                  </a:lnTo>
                  <a:lnTo>
                    <a:pt x="61" y="40"/>
                  </a:lnTo>
                  <a:lnTo>
                    <a:pt x="75" y="52"/>
                  </a:lnTo>
                  <a:lnTo>
                    <a:pt x="84" y="61"/>
                  </a:lnTo>
                  <a:lnTo>
                    <a:pt x="92" y="67"/>
                  </a:lnTo>
                  <a:lnTo>
                    <a:pt x="98" y="70"/>
                  </a:lnTo>
                  <a:lnTo>
                    <a:pt x="89" y="72"/>
                  </a:lnTo>
                  <a:lnTo>
                    <a:pt x="89" y="76"/>
                  </a:lnTo>
                  <a:lnTo>
                    <a:pt x="92" y="80"/>
                  </a:lnTo>
                  <a:lnTo>
                    <a:pt x="92" y="77"/>
                  </a:lnTo>
                  <a:lnTo>
                    <a:pt x="100" y="86"/>
                  </a:lnTo>
                  <a:lnTo>
                    <a:pt x="100" y="95"/>
                  </a:lnTo>
                  <a:lnTo>
                    <a:pt x="110" y="95"/>
                  </a:lnTo>
                  <a:lnTo>
                    <a:pt x="115" y="104"/>
                  </a:lnTo>
                  <a:lnTo>
                    <a:pt x="118" y="111"/>
                  </a:lnTo>
                  <a:lnTo>
                    <a:pt x="117" y="114"/>
                  </a:lnTo>
                  <a:lnTo>
                    <a:pt x="118" y="122"/>
                  </a:lnTo>
                  <a:lnTo>
                    <a:pt x="120" y="132"/>
                  </a:lnTo>
                  <a:lnTo>
                    <a:pt x="118" y="136"/>
                  </a:lnTo>
                  <a:lnTo>
                    <a:pt x="114" y="140"/>
                  </a:lnTo>
                  <a:lnTo>
                    <a:pt x="107" y="142"/>
                  </a:lnTo>
                  <a:lnTo>
                    <a:pt x="89" y="135"/>
                  </a:lnTo>
                  <a:lnTo>
                    <a:pt x="89" y="136"/>
                  </a:lnTo>
                  <a:lnTo>
                    <a:pt x="75" y="117"/>
                  </a:lnTo>
                  <a:lnTo>
                    <a:pt x="64" y="98"/>
                  </a:lnTo>
                  <a:lnTo>
                    <a:pt x="55" y="86"/>
                  </a:lnTo>
                  <a:lnTo>
                    <a:pt x="50" y="76"/>
                  </a:lnTo>
                  <a:lnTo>
                    <a:pt x="47" y="65"/>
                  </a:lnTo>
                  <a:lnTo>
                    <a:pt x="39" y="58"/>
                  </a:lnTo>
                  <a:lnTo>
                    <a:pt x="40" y="59"/>
                  </a:lnTo>
                  <a:lnTo>
                    <a:pt x="35" y="49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14" y="16"/>
                  </a:lnTo>
                  <a:lnTo>
                    <a:pt x="6" y="12"/>
                  </a:lnTo>
                  <a:lnTo>
                    <a:pt x="1" y="7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7215124" y="4458230"/>
              <a:ext cx="167654" cy="50682"/>
            </a:xfrm>
            <a:custGeom>
              <a:avLst/>
              <a:gdLst>
                <a:gd name="T0" fmla="*/ 2147483647 w 103"/>
                <a:gd name="T1" fmla="*/ 2147483647 h 32"/>
                <a:gd name="T2" fmla="*/ 2147483647 w 103"/>
                <a:gd name="T3" fmla="*/ 2147483647 h 32"/>
                <a:gd name="T4" fmla="*/ 0 w 103"/>
                <a:gd name="T5" fmla="*/ 2147483647 h 32"/>
                <a:gd name="T6" fmla="*/ 2147483647 w 103"/>
                <a:gd name="T7" fmla="*/ 2147483647 h 32"/>
                <a:gd name="T8" fmla="*/ 2147483647 w 103"/>
                <a:gd name="T9" fmla="*/ 2147483647 h 32"/>
                <a:gd name="T10" fmla="*/ 2147483647 w 103"/>
                <a:gd name="T11" fmla="*/ 0 h 32"/>
                <a:gd name="T12" fmla="*/ 2147483647 w 103"/>
                <a:gd name="T13" fmla="*/ 2147483647 h 32"/>
                <a:gd name="T14" fmla="*/ 2147483647 w 103"/>
                <a:gd name="T15" fmla="*/ 2147483647 h 32"/>
                <a:gd name="T16" fmla="*/ 2147483647 w 103"/>
                <a:gd name="T17" fmla="*/ 2147483647 h 32"/>
                <a:gd name="T18" fmla="*/ 2147483647 w 103"/>
                <a:gd name="T19" fmla="*/ 2147483647 h 32"/>
                <a:gd name="T20" fmla="*/ 2147483647 w 103"/>
                <a:gd name="T21" fmla="*/ 2147483647 h 32"/>
                <a:gd name="T22" fmla="*/ 2147483647 w 103"/>
                <a:gd name="T23" fmla="*/ 2147483647 h 32"/>
                <a:gd name="T24" fmla="*/ 2147483647 w 103"/>
                <a:gd name="T25" fmla="*/ 2147483647 h 32"/>
                <a:gd name="T26" fmla="*/ 2147483647 w 103"/>
                <a:gd name="T27" fmla="*/ 2147483647 h 32"/>
                <a:gd name="T28" fmla="*/ 2147483647 w 103"/>
                <a:gd name="T29" fmla="*/ 2147483647 h 32"/>
                <a:gd name="T30" fmla="*/ 2147483647 w 103"/>
                <a:gd name="T31" fmla="*/ 2147483647 h 32"/>
                <a:gd name="T32" fmla="*/ 2147483647 w 103"/>
                <a:gd name="T33" fmla="*/ 2147483647 h 32"/>
                <a:gd name="T34" fmla="*/ 2147483647 w 103"/>
                <a:gd name="T35" fmla="*/ 2147483647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32"/>
                <a:gd name="T56" fmla="*/ 103 w 103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32">
                  <a:moveTo>
                    <a:pt x="44" y="21"/>
                  </a:moveTo>
                  <a:lnTo>
                    <a:pt x="20" y="21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6"/>
                  </a:lnTo>
                  <a:lnTo>
                    <a:pt x="13" y="0"/>
                  </a:lnTo>
                  <a:lnTo>
                    <a:pt x="24" y="2"/>
                  </a:lnTo>
                  <a:lnTo>
                    <a:pt x="50" y="9"/>
                  </a:lnTo>
                  <a:lnTo>
                    <a:pt x="63" y="7"/>
                  </a:lnTo>
                  <a:lnTo>
                    <a:pt x="75" y="9"/>
                  </a:lnTo>
                  <a:lnTo>
                    <a:pt x="99" y="19"/>
                  </a:lnTo>
                  <a:lnTo>
                    <a:pt x="102" y="24"/>
                  </a:lnTo>
                  <a:lnTo>
                    <a:pt x="102" y="27"/>
                  </a:lnTo>
                  <a:lnTo>
                    <a:pt x="100" y="31"/>
                  </a:lnTo>
                  <a:lnTo>
                    <a:pt x="83" y="31"/>
                  </a:lnTo>
                  <a:lnTo>
                    <a:pt x="75" y="30"/>
                  </a:lnTo>
                  <a:lnTo>
                    <a:pt x="63" y="27"/>
                  </a:lnTo>
                  <a:lnTo>
                    <a:pt x="44" y="2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7546533" y="4495266"/>
              <a:ext cx="81878" cy="40936"/>
            </a:xfrm>
            <a:custGeom>
              <a:avLst/>
              <a:gdLst>
                <a:gd name="T0" fmla="*/ 2147483647 w 50"/>
                <a:gd name="T1" fmla="*/ 2147483647 h 26"/>
                <a:gd name="T2" fmla="*/ 0 w 50"/>
                <a:gd name="T3" fmla="*/ 2147483647 h 26"/>
                <a:gd name="T4" fmla="*/ 0 w 50"/>
                <a:gd name="T5" fmla="*/ 2147483647 h 26"/>
                <a:gd name="T6" fmla="*/ 2147483647 w 50"/>
                <a:gd name="T7" fmla="*/ 2147483647 h 26"/>
                <a:gd name="T8" fmla="*/ 2147483647 w 50"/>
                <a:gd name="T9" fmla="*/ 2147483647 h 26"/>
                <a:gd name="T10" fmla="*/ 2147483647 w 50"/>
                <a:gd name="T11" fmla="*/ 2147483647 h 26"/>
                <a:gd name="T12" fmla="*/ 2147483647 w 50"/>
                <a:gd name="T13" fmla="*/ 2147483647 h 26"/>
                <a:gd name="T14" fmla="*/ 2147483647 w 50"/>
                <a:gd name="T15" fmla="*/ 0 h 26"/>
                <a:gd name="T16" fmla="*/ 2147483647 w 50"/>
                <a:gd name="T17" fmla="*/ 2147483647 h 26"/>
                <a:gd name="T18" fmla="*/ 2147483647 w 50"/>
                <a:gd name="T19" fmla="*/ 2147483647 h 26"/>
                <a:gd name="T20" fmla="*/ 2147483647 w 50"/>
                <a:gd name="T21" fmla="*/ 2147483647 h 26"/>
                <a:gd name="T22" fmla="*/ 2147483647 w 50"/>
                <a:gd name="T23" fmla="*/ 2147483647 h 26"/>
                <a:gd name="T24" fmla="*/ 2147483647 w 50"/>
                <a:gd name="T25" fmla="*/ 2147483647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"/>
                <a:gd name="T40" fmla="*/ 0 h 26"/>
                <a:gd name="T41" fmla="*/ 50 w 50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" h="26">
                  <a:moveTo>
                    <a:pt x="12" y="23"/>
                  </a:moveTo>
                  <a:lnTo>
                    <a:pt x="0" y="25"/>
                  </a:lnTo>
                  <a:lnTo>
                    <a:pt x="0" y="17"/>
                  </a:lnTo>
                  <a:lnTo>
                    <a:pt x="14" y="9"/>
                  </a:lnTo>
                  <a:lnTo>
                    <a:pt x="22" y="5"/>
                  </a:lnTo>
                  <a:lnTo>
                    <a:pt x="30" y="5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49" y="5"/>
                  </a:lnTo>
                  <a:lnTo>
                    <a:pt x="46" y="10"/>
                  </a:lnTo>
                  <a:lnTo>
                    <a:pt x="35" y="13"/>
                  </a:lnTo>
                  <a:lnTo>
                    <a:pt x="33" y="12"/>
                  </a:lnTo>
                  <a:lnTo>
                    <a:pt x="12" y="2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7490000" y="3723342"/>
              <a:ext cx="79927" cy="124755"/>
            </a:xfrm>
            <a:custGeom>
              <a:avLst/>
              <a:gdLst>
                <a:gd name="T0" fmla="*/ 2147483647 w 48"/>
                <a:gd name="T1" fmla="*/ 0 h 77"/>
                <a:gd name="T2" fmla="*/ 2147483647 w 48"/>
                <a:gd name="T3" fmla="*/ 0 h 77"/>
                <a:gd name="T4" fmla="*/ 2147483647 w 48"/>
                <a:gd name="T5" fmla="*/ 2147483647 h 77"/>
                <a:gd name="T6" fmla="*/ 2147483647 w 48"/>
                <a:gd name="T7" fmla="*/ 2147483647 h 77"/>
                <a:gd name="T8" fmla="*/ 2147483647 w 48"/>
                <a:gd name="T9" fmla="*/ 2147483647 h 77"/>
                <a:gd name="T10" fmla="*/ 2147483647 w 48"/>
                <a:gd name="T11" fmla="*/ 2147483647 h 77"/>
                <a:gd name="T12" fmla="*/ 2147483647 w 48"/>
                <a:gd name="T13" fmla="*/ 2147483647 h 77"/>
                <a:gd name="T14" fmla="*/ 2147483647 w 48"/>
                <a:gd name="T15" fmla="*/ 2147483647 h 77"/>
                <a:gd name="T16" fmla="*/ 2147483647 w 48"/>
                <a:gd name="T17" fmla="*/ 2147483647 h 77"/>
                <a:gd name="T18" fmla="*/ 2147483647 w 48"/>
                <a:gd name="T19" fmla="*/ 2147483647 h 77"/>
                <a:gd name="T20" fmla="*/ 2147483647 w 48"/>
                <a:gd name="T21" fmla="*/ 2147483647 h 77"/>
                <a:gd name="T22" fmla="*/ 2147483647 w 48"/>
                <a:gd name="T23" fmla="*/ 2147483647 h 77"/>
                <a:gd name="T24" fmla="*/ 2147483647 w 48"/>
                <a:gd name="T25" fmla="*/ 2147483647 h 77"/>
                <a:gd name="T26" fmla="*/ 2147483647 w 48"/>
                <a:gd name="T27" fmla="*/ 2147483647 h 77"/>
                <a:gd name="T28" fmla="*/ 0 w 48"/>
                <a:gd name="T29" fmla="*/ 2147483647 h 77"/>
                <a:gd name="T30" fmla="*/ 2147483647 w 48"/>
                <a:gd name="T31" fmla="*/ 2147483647 h 77"/>
                <a:gd name="T32" fmla="*/ 2147483647 w 48"/>
                <a:gd name="T33" fmla="*/ 2147483647 h 77"/>
                <a:gd name="T34" fmla="*/ 2147483647 w 48"/>
                <a:gd name="T35" fmla="*/ 2147483647 h 77"/>
                <a:gd name="T36" fmla="*/ 2147483647 w 48"/>
                <a:gd name="T37" fmla="*/ 2147483647 h 77"/>
                <a:gd name="T38" fmla="*/ 2147483647 w 48"/>
                <a:gd name="T39" fmla="*/ 2147483647 h 77"/>
                <a:gd name="T40" fmla="*/ 2147483647 w 48"/>
                <a:gd name="T41" fmla="*/ 2147483647 h 77"/>
                <a:gd name="T42" fmla="*/ 2147483647 w 48"/>
                <a:gd name="T43" fmla="*/ 2147483647 h 77"/>
                <a:gd name="T44" fmla="*/ 2147483647 w 48"/>
                <a:gd name="T45" fmla="*/ 2147483647 h 77"/>
                <a:gd name="T46" fmla="*/ 2147483647 w 48"/>
                <a:gd name="T47" fmla="*/ 2147483647 h 77"/>
                <a:gd name="T48" fmla="*/ 2147483647 w 48"/>
                <a:gd name="T49" fmla="*/ 2147483647 h 77"/>
                <a:gd name="T50" fmla="*/ 2147483647 w 48"/>
                <a:gd name="T51" fmla="*/ 0 h 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8"/>
                <a:gd name="T79" fmla="*/ 0 h 77"/>
                <a:gd name="T80" fmla="*/ 48 w 48"/>
                <a:gd name="T81" fmla="*/ 77 h 7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8" h="77">
                  <a:moveTo>
                    <a:pt x="39" y="0"/>
                  </a:moveTo>
                  <a:lnTo>
                    <a:pt x="32" y="0"/>
                  </a:lnTo>
                  <a:lnTo>
                    <a:pt x="27" y="4"/>
                  </a:lnTo>
                  <a:lnTo>
                    <a:pt x="21" y="16"/>
                  </a:lnTo>
                  <a:lnTo>
                    <a:pt x="15" y="25"/>
                  </a:lnTo>
                  <a:lnTo>
                    <a:pt x="12" y="32"/>
                  </a:lnTo>
                  <a:lnTo>
                    <a:pt x="12" y="35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0" y="42"/>
                  </a:lnTo>
                  <a:lnTo>
                    <a:pt x="8" y="47"/>
                  </a:lnTo>
                  <a:lnTo>
                    <a:pt x="4" y="51"/>
                  </a:lnTo>
                  <a:lnTo>
                    <a:pt x="3" y="56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1" y="76"/>
                  </a:lnTo>
                  <a:lnTo>
                    <a:pt x="3" y="76"/>
                  </a:lnTo>
                  <a:lnTo>
                    <a:pt x="10" y="69"/>
                  </a:lnTo>
                  <a:lnTo>
                    <a:pt x="21" y="45"/>
                  </a:lnTo>
                  <a:lnTo>
                    <a:pt x="27" y="37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44" y="7"/>
                  </a:lnTo>
                  <a:lnTo>
                    <a:pt x="47" y="3"/>
                  </a:lnTo>
                  <a:lnTo>
                    <a:pt x="42" y="5"/>
                  </a:lnTo>
                  <a:lnTo>
                    <a:pt x="3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8456935" y="4657059"/>
              <a:ext cx="27292" cy="52631"/>
            </a:xfrm>
            <a:custGeom>
              <a:avLst/>
              <a:gdLst>
                <a:gd name="T0" fmla="*/ 2147483647 w 17"/>
                <a:gd name="T1" fmla="*/ 0 h 32"/>
                <a:gd name="T2" fmla="*/ 2147483647 w 17"/>
                <a:gd name="T3" fmla="*/ 2147483647 h 32"/>
                <a:gd name="T4" fmla="*/ 2147483647 w 17"/>
                <a:gd name="T5" fmla="*/ 2147483647 h 32"/>
                <a:gd name="T6" fmla="*/ 2147483647 w 17"/>
                <a:gd name="T7" fmla="*/ 2147483647 h 32"/>
                <a:gd name="T8" fmla="*/ 2147483647 w 17"/>
                <a:gd name="T9" fmla="*/ 2147483647 h 32"/>
                <a:gd name="T10" fmla="*/ 2147483647 w 17"/>
                <a:gd name="T11" fmla="*/ 2147483647 h 32"/>
                <a:gd name="T12" fmla="*/ 2147483647 w 17"/>
                <a:gd name="T13" fmla="*/ 2147483647 h 32"/>
                <a:gd name="T14" fmla="*/ 0 w 17"/>
                <a:gd name="T15" fmla="*/ 2147483647 h 32"/>
                <a:gd name="T16" fmla="*/ 2147483647 w 17"/>
                <a:gd name="T17" fmla="*/ 2147483647 h 32"/>
                <a:gd name="T18" fmla="*/ 2147483647 w 17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32"/>
                <a:gd name="T32" fmla="*/ 17 w 1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32">
                  <a:moveTo>
                    <a:pt x="6" y="0"/>
                  </a:moveTo>
                  <a:lnTo>
                    <a:pt x="10" y="2"/>
                  </a:lnTo>
                  <a:lnTo>
                    <a:pt x="14" y="5"/>
                  </a:lnTo>
                  <a:lnTo>
                    <a:pt x="16" y="16"/>
                  </a:lnTo>
                  <a:lnTo>
                    <a:pt x="14" y="27"/>
                  </a:lnTo>
                  <a:lnTo>
                    <a:pt x="6" y="31"/>
                  </a:lnTo>
                  <a:lnTo>
                    <a:pt x="1" y="27"/>
                  </a:lnTo>
                  <a:lnTo>
                    <a:pt x="0" y="16"/>
                  </a:lnTo>
                  <a:lnTo>
                    <a:pt x="1" y="5"/>
                  </a:lnTo>
                  <a:lnTo>
                    <a:pt x="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6836" y="1536222"/>
            <a:ext cx="3048965" cy="2514603"/>
            <a:chOff x="1516836" y="1536222"/>
            <a:chExt cx="3048965" cy="2514603"/>
          </a:xfrm>
        </p:grpSpPr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271355" y="3953360"/>
              <a:ext cx="25342" cy="62378"/>
            </a:xfrm>
            <a:custGeom>
              <a:avLst/>
              <a:gdLst>
                <a:gd name="T0" fmla="*/ 2147483647 w 17"/>
                <a:gd name="T1" fmla="*/ 0 h 38"/>
                <a:gd name="T2" fmla="*/ 2147483647 w 17"/>
                <a:gd name="T3" fmla="*/ 2147483647 h 38"/>
                <a:gd name="T4" fmla="*/ 2147483647 w 17"/>
                <a:gd name="T5" fmla="*/ 2147483647 h 38"/>
                <a:gd name="T6" fmla="*/ 2147483647 w 17"/>
                <a:gd name="T7" fmla="*/ 2147483647 h 38"/>
                <a:gd name="T8" fmla="*/ 2147483647 w 17"/>
                <a:gd name="T9" fmla="*/ 2147483647 h 38"/>
                <a:gd name="T10" fmla="*/ 2147483647 w 17"/>
                <a:gd name="T11" fmla="*/ 2147483647 h 38"/>
                <a:gd name="T12" fmla="*/ 0 w 17"/>
                <a:gd name="T13" fmla="*/ 2147483647 h 38"/>
                <a:gd name="T14" fmla="*/ 2147483647 w 17"/>
                <a:gd name="T15" fmla="*/ 2147483647 h 38"/>
                <a:gd name="T16" fmla="*/ 0 w 17"/>
                <a:gd name="T17" fmla="*/ 2147483647 h 38"/>
                <a:gd name="T18" fmla="*/ 0 w 17"/>
                <a:gd name="T19" fmla="*/ 2147483647 h 38"/>
                <a:gd name="T20" fmla="*/ 2147483647 w 17"/>
                <a:gd name="T21" fmla="*/ 2147483647 h 38"/>
                <a:gd name="T22" fmla="*/ 2147483647 w 17"/>
                <a:gd name="T23" fmla="*/ 2147483647 h 38"/>
                <a:gd name="T24" fmla="*/ 2147483647 w 17"/>
                <a:gd name="T25" fmla="*/ 2147483647 h 38"/>
                <a:gd name="T26" fmla="*/ 2147483647 w 17"/>
                <a:gd name="T27" fmla="*/ 2147483647 h 38"/>
                <a:gd name="T28" fmla="*/ 2147483647 w 17"/>
                <a:gd name="T29" fmla="*/ 2147483647 h 38"/>
                <a:gd name="T30" fmla="*/ 2147483647 w 17"/>
                <a:gd name="T31" fmla="*/ 2147483647 h 38"/>
                <a:gd name="T32" fmla="*/ 2147483647 w 17"/>
                <a:gd name="T33" fmla="*/ 2147483647 h 38"/>
                <a:gd name="T34" fmla="*/ 2147483647 w 17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"/>
                <a:gd name="T55" fmla="*/ 0 h 38"/>
                <a:gd name="T56" fmla="*/ 17 w 17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" h="38">
                  <a:moveTo>
                    <a:pt x="16" y="0"/>
                  </a:moveTo>
                  <a:lnTo>
                    <a:pt x="10" y="3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37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10" y="32"/>
                  </a:lnTo>
                  <a:lnTo>
                    <a:pt x="13" y="29"/>
                  </a:lnTo>
                  <a:lnTo>
                    <a:pt x="8" y="18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6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2748898" y="3653167"/>
              <a:ext cx="557547" cy="397658"/>
            </a:xfrm>
            <a:custGeom>
              <a:avLst/>
              <a:gdLst>
                <a:gd name="T0" fmla="*/ 2147483647 w 344"/>
                <a:gd name="T1" fmla="*/ 2147483647 h 243"/>
                <a:gd name="T2" fmla="*/ 2147483647 w 344"/>
                <a:gd name="T3" fmla="*/ 2147483647 h 243"/>
                <a:gd name="T4" fmla="*/ 2147483647 w 344"/>
                <a:gd name="T5" fmla="*/ 2147483647 h 243"/>
                <a:gd name="T6" fmla="*/ 2147483647 w 344"/>
                <a:gd name="T7" fmla="*/ 2147483647 h 243"/>
                <a:gd name="T8" fmla="*/ 2147483647 w 344"/>
                <a:gd name="T9" fmla="*/ 2147483647 h 243"/>
                <a:gd name="T10" fmla="*/ 2147483647 w 344"/>
                <a:gd name="T11" fmla="*/ 2147483647 h 243"/>
                <a:gd name="T12" fmla="*/ 2147483647 w 344"/>
                <a:gd name="T13" fmla="*/ 2147483647 h 243"/>
                <a:gd name="T14" fmla="*/ 2147483647 w 344"/>
                <a:gd name="T15" fmla="*/ 2147483647 h 243"/>
                <a:gd name="T16" fmla="*/ 2147483647 w 344"/>
                <a:gd name="T17" fmla="*/ 2147483647 h 243"/>
                <a:gd name="T18" fmla="*/ 2147483647 w 344"/>
                <a:gd name="T19" fmla="*/ 2147483647 h 243"/>
                <a:gd name="T20" fmla="*/ 2147483647 w 344"/>
                <a:gd name="T21" fmla="*/ 2147483647 h 243"/>
                <a:gd name="T22" fmla="*/ 2147483647 w 344"/>
                <a:gd name="T23" fmla="*/ 2147483647 h 243"/>
                <a:gd name="T24" fmla="*/ 2147483647 w 344"/>
                <a:gd name="T25" fmla="*/ 2147483647 h 243"/>
                <a:gd name="T26" fmla="*/ 2147483647 w 344"/>
                <a:gd name="T27" fmla="*/ 2147483647 h 243"/>
                <a:gd name="T28" fmla="*/ 2147483647 w 344"/>
                <a:gd name="T29" fmla="*/ 2147483647 h 243"/>
                <a:gd name="T30" fmla="*/ 2147483647 w 344"/>
                <a:gd name="T31" fmla="*/ 2147483647 h 243"/>
                <a:gd name="T32" fmla="*/ 2147483647 w 344"/>
                <a:gd name="T33" fmla="*/ 2147483647 h 243"/>
                <a:gd name="T34" fmla="*/ 2147483647 w 344"/>
                <a:gd name="T35" fmla="*/ 0 h 243"/>
                <a:gd name="T36" fmla="*/ 2147483647 w 344"/>
                <a:gd name="T37" fmla="*/ 2147483647 h 243"/>
                <a:gd name="T38" fmla="*/ 2147483647 w 344"/>
                <a:gd name="T39" fmla="*/ 2147483647 h 243"/>
                <a:gd name="T40" fmla="*/ 2147483647 w 344"/>
                <a:gd name="T41" fmla="*/ 2147483647 h 243"/>
                <a:gd name="T42" fmla="*/ 2147483647 w 344"/>
                <a:gd name="T43" fmla="*/ 2147483647 h 243"/>
                <a:gd name="T44" fmla="*/ 2147483647 w 344"/>
                <a:gd name="T45" fmla="*/ 2147483647 h 243"/>
                <a:gd name="T46" fmla="*/ 2147483647 w 344"/>
                <a:gd name="T47" fmla="*/ 2147483647 h 243"/>
                <a:gd name="T48" fmla="*/ 2147483647 w 344"/>
                <a:gd name="T49" fmla="*/ 2147483647 h 243"/>
                <a:gd name="T50" fmla="*/ 2147483647 w 344"/>
                <a:gd name="T51" fmla="*/ 2147483647 h 243"/>
                <a:gd name="T52" fmla="*/ 2147483647 w 344"/>
                <a:gd name="T53" fmla="*/ 2147483647 h 243"/>
                <a:gd name="T54" fmla="*/ 2147483647 w 344"/>
                <a:gd name="T55" fmla="*/ 2147483647 h 243"/>
                <a:gd name="T56" fmla="*/ 2147483647 w 344"/>
                <a:gd name="T57" fmla="*/ 2147483647 h 243"/>
                <a:gd name="T58" fmla="*/ 2147483647 w 344"/>
                <a:gd name="T59" fmla="*/ 2147483647 h 243"/>
                <a:gd name="T60" fmla="*/ 2147483647 w 344"/>
                <a:gd name="T61" fmla="*/ 2147483647 h 243"/>
                <a:gd name="T62" fmla="*/ 2147483647 w 344"/>
                <a:gd name="T63" fmla="*/ 2147483647 h 243"/>
                <a:gd name="T64" fmla="*/ 2147483647 w 344"/>
                <a:gd name="T65" fmla="*/ 2147483647 h 243"/>
                <a:gd name="T66" fmla="*/ 2147483647 w 344"/>
                <a:gd name="T67" fmla="*/ 2147483647 h 243"/>
                <a:gd name="T68" fmla="*/ 2147483647 w 344"/>
                <a:gd name="T69" fmla="*/ 2147483647 h 243"/>
                <a:gd name="T70" fmla="*/ 2147483647 w 344"/>
                <a:gd name="T71" fmla="*/ 2147483647 h 243"/>
                <a:gd name="T72" fmla="*/ 2147483647 w 344"/>
                <a:gd name="T73" fmla="*/ 2147483647 h 243"/>
                <a:gd name="T74" fmla="*/ 2147483647 w 344"/>
                <a:gd name="T75" fmla="*/ 2147483647 h 243"/>
                <a:gd name="T76" fmla="*/ 2147483647 w 344"/>
                <a:gd name="T77" fmla="*/ 2147483647 h 243"/>
                <a:gd name="T78" fmla="*/ 2147483647 w 344"/>
                <a:gd name="T79" fmla="*/ 2147483647 h 243"/>
                <a:gd name="T80" fmla="*/ 2147483647 w 344"/>
                <a:gd name="T81" fmla="*/ 2147483647 h 243"/>
                <a:gd name="T82" fmla="*/ 2147483647 w 344"/>
                <a:gd name="T83" fmla="*/ 2147483647 h 243"/>
                <a:gd name="T84" fmla="*/ 2147483647 w 344"/>
                <a:gd name="T85" fmla="*/ 2147483647 h 2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4"/>
                <a:gd name="T130" fmla="*/ 0 h 243"/>
                <a:gd name="T131" fmla="*/ 344 w 344"/>
                <a:gd name="T132" fmla="*/ 243 h 2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4" h="243">
                  <a:moveTo>
                    <a:pt x="333" y="181"/>
                  </a:moveTo>
                  <a:lnTo>
                    <a:pt x="334" y="177"/>
                  </a:lnTo>
                  <a:lnTo>
                    <a:pt x="334" y="173"/>
                  </a:lnTo>
                  <a:lnTo>
                    <a:pt x="338" y="169"/>
                  </a:lnTo>
                  <a:lnTo>
                    <a:pt x="340" y="166"/>
                  </a:lnTo>
                  <a:lnTo>
                    <a:pt x="343" y="162"/>
                  </a:lnTo>
                  <a:lnTo>
                    <a:pt x="340" y="159"/>
                  </a:lnTo>
                  <a:lnTo>
                    <a:pt x="333" y="159"/>
                  </a:lnTo>
                  <a:lnTo>
                    <a:pt x="319" y="156"/>
                  </a:lnTo>
                  <a:lnTo>
                    <a:pt x="310" y="160"/>
                  </a:lnTo>
                  <a:lnTo>
                    <a:pt x="307" y="162"/>
                  </a:lnTo>
                  <a:lnTo>
                    <a:pt x="304" y="160"/>
                  </a:lnTo>
                  <a:lnTo>
                    <a:pt x="298" y="159"/>
                  </a:lnTo>
                  <a:lnTo>
                    <a:pt x="295" y="166"/>
                  </a:lnTo>
                  <a:lnTo>
                    <a:pt x="293" y="171"/>
                  </a:lnTo>
                  <a:lnTo>
                    <a:pt x="295" y="178"/>
                  </a:lnTo>
                  <a:lnTo>
                    <a:pt x="293" y="184"/>
                  </a:lnTo>
                  <a:lnTo>
                    <a:pt x="286" y="188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59" y="193"/>
                  </a:lnTo>
                  <a:lnTo>
                    <a:pt x="244" y="188"/>
                  </a:lnTo>
                  <a:lnTo>
                    <a:pt x="233" y="183"/>
                  </a:lnTo>
                  <a:lnTo>
                    <a:pt x="227" y="178"/>
                  </a:lnTo>
                  <a:lnTo>
                    <a:pt x="225" y="171"/>
                  </a:lnTo>
                  <a:lnTo>
                    <a:pt x="222" y="153"/>
                  </a:lnTo>
                  <a:lnTo>
                    <a:pt x="215" y="137"/>
                  </a:lnTo>
                  <a:lnTo>
                    <a:pt x="214" y="128"/>
                  </a:lnTo>
                  <a:lnTo>
                    <a:pt x="214" y="121"/>
                  </a:lnTo>
                  <a:lnTo>
                    <a:pt x="215" y="110"/>
                  </a:lnTo>
                  <a:lnTo>
                    <a:pt x="214" y="94"/>
                  </a:lnTo>
                  <a:lnTo>
                    <a:pt x="215" y="94"/>
                  </a:lnTo>
                  <a:lnTo>
                    <a:pt x="199" y="84"/>
                  </a:lnTo>
                  <a:lnTo>
                    <a:pt x="191" y="75"/>
                  </a:lnTo>
                  <a:lnTo>
                    <a:pt x="187" y="63"/>
                  </a:lnTo>
                  <a:lnTo>
                    <a:pt x="178" y="52"/>
                  </a:lnTo>
                  <a:lnTo>
                    <a:pt x="168" y="50"/>
                  </a:lnTo>
                  <a:lnTo>
                    <a:pt x="157" y="54"/>
                  </a:lnTo>
                  <a:lnTo>
                    <a:pt x="148" y="50"/>
                  </a:lnTo>
                  <a:lnTo>
                    <a:pt x="139" y="43"/>
                  </a:lnTo>
                  <a:lnTo>
                    <a:pt x="132" y="35"/>
                  </a:lnTo>
                  <a:lnTo>
                    <a:pt x="127" y="13"/>
                  </a:lnTo>
                  <a:lnTo>
                    <a:pt x="120" y="9"/>
                  </a:lnTo>
                  <a:lnTo>
                    <a:pt x="114" y="7"/>
                  </a:lnTo>
                  <a:lnTo>
                    <a:pt x="108" y="9"/>
                  </a:lnTo>
                  <a:lnTo>
                    <a:pt x="104" y="13"/>
                  </a:lnTo>
                  <a:lnTo>
                    <a:pt x="89" y="20"/>
                  </a:lnTo>
                  <a:lnTo>
                    <a:pt x="72" y="20"/>
                  </a:lnTo>
                  <a:lnTo>
                    <a:pt x="58" y="16"/>
                  </a:lnTo>
                  <a:lnTo>
                    <a:pt x="44" y="13"/>
                  </a:lnTo>
                  <a:lnTo>
                    <a:pt x="35" y="9"/>
                  </a:lnTo>
                  <a:lnTo>
                    <a:pt x="29" y="4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6" y="25"/>
                  </a:lnTo>
                  <a:lnTo>
                    <a:pt x="12" y="38"/>
                  </a:lnTo>
                  <a:lnTo>
                    <a:pt x="16" y="50"/>
                  </a:lnTo>
                  <a:lnTo>
                    <a:pt x="20" y="57"/>
                  </a:lnTo>
                  <a:lnTo>
                    <a:pt x="23" y="69"/>
                  </a:lnTo>
                  <a:lnTo>
                    <a:pt x="26" y="78"/>
                  </a:lnTo>
                  <a:lnTo>
                    <a:pt x="41" y="88"/>
                  </a:lnTo>
                  <a:lnTo>
                    <a:pt x="46" y="94"/>
                  </a:lnTo>
                  <a:lnTo>
                    <a:pt x="49" y="104"/>
                  </a:lnTo>
                  <a:lnTo>
                    <a:pt x="58" y="118"/>
                  </a:lnTo>
                  <a:lnTo>
                    <a:pt x="63" y="128"/>
                  </a:lnTo>
                  <a:lnTo>
                    <a:pt x="68" y="136"/>
                  </a:lnTo>
                  <a:lnTo>
                    <a:pt x="71" y="140"/>
                  </a:lnTo>
                  <a:lnTo>
                    <a:pt x="81" y="146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69" y="113"/>
                  </a:lnTo>
                  <a:lnTo>
                    <a:pt x="66" y="109"/>
                  </a:lnTo>
                  <a:lnTo>
                    <a:pt x="64" y="99"/>
                  </a:lnTo>
                  <a:lnTo>
                    <a:pt x="55" y="81"/>
                  </a:lnTo>
                  <a:lnTo>
                    <a:pt x="46" y="71"/>
                  </a:lnTo>
                  <a:lnTo>
                    <a:pt x="37" y="57"/>
                  </a:lnTo>
                  <a:lnTo>
                    <a:pt x="30" y="41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30" y="15"/>
                  </a:lnTo>
                  <a:lnTo>
                    <a:pt x="37" y="19"/>
                  </a:lnTo>
                  <a:lnTo>
                    <a:pt x="46" y="38"/>
                  </a:lnTo>
                  <a:lnTo>
                    <a:pt x="55" y="56"/>
                  </a:lnTo>
                  <a:lnTo>
                    <a:pt x="61" y="66"/>
                  </a:lnTo>
                  <a:lnTo>
                    <a:pt x="69" y="76"/>
                  </a:lnTo>
                  <a:lnTo>
                    <a:pt x="78" y="78"/>
                  </a:lnTo>
                  <a:lnTo>
                    <a:pt x="83" y="82"/>
                  </a:lnTo>
                  <a:lnTo>
                    <a:pt x="86" y="85"/>
                  </a:lnTo>
                  <a:lnTo>
                    <a:pt x="86" y="93"/>
                  </a:lnTo>
                  <a:lnTo>
                    <a:pt x="100" y="110"/>
                  </a:lnTo>
                  <a:lnTo>
                    <a:pt x="111" y="122"/>
                  </a:lnTo>
                  <a:lnTo>
                    <a:pt x="119" y="132"/>
                  </a:lnTo>
                  <a:lnTo>
                    <a:pt x="123" y="140"/>
                  </a:lnTo>
                  <a:lnTo>
                    <a:pt x="129" y="164"/>
                  </a:lnTo>
                  <a:lnTo>
                    <a:pt x="131" y="194"/>
                  </a:lnTo>
                  <a:lnTo>
                    <a:pt x="139" y="197"/>
                  </a:lnTo>
                  <a:lnTo>
                    <a:pt x="151" y="197"/>
                  </a:lnTo>
                  <a:lnTo>
                    <a:pt x="171" y="206"/>
                  </a:lnTo>
                  <a:lnTo>
                    <a:pt x="185" y="218"/>
                  </a:lnTo>
                  <a:lnTo>
                    <a:pt x="199" y="218"/>
                  </a:lnTo>
                  <a:lnTo>
                    <a:pt x="239" y="233"/>
                  </a:lnTo>
                  <a:lnTo>
                    <a:pt x="256" y="233"/>
                  </a:lnTo>
                  <a:lnTo>
                    <a:pt x="267" y="234"/>
                  </a:lnTo>
                  <a:lnTo>
                    <a:pt x="273" y="234"/>
                  </a:lnTo>
                  <a:lnTo>
                    <a:pt x="278" y="242"/>
                  </a:lnTo>
                  <a:lnTo>
                    <a:pt x="281" y="237"/>
                  </a:lnTo>
                  <a:lnTo>
                    <a:pt x="281" y="233"/>
                  </a:lnTo>
                  <a:lnTo>
                    <a:pt x="284" y="230"/>
                  </a:lnTo>
                  <a:lnTo>
                    <a:pt x="286" y="225"/>
                  </a:lnTo>
                  <a:lnTo>
                    <a:pt x="284" y="221"/>
                  </a:lnTo>
                  <a:lnTo>
                    <a:pt x="281" y="218"/>
                  </a:lnTo>
                  <a:lnTo>
                    <a:pt x="285" y="215"/>
                  </a:lnTo>
                  <a:lnTo>
                    <a:pt x="284" y="215"/>
                  </a:lnTo>
                  <a:lnTo>
                    <a:pt x="307" y="215"/>
                  </a:lnTo>
                  <a:lnTo>
                    <a:pt x="307" y="206"/>
                  </a:lnTo>
                  <a:lnTo>
                    <a:pt x="297" y="196"/>
                  </a:lnTo>
                  <a:lnTo>
                    <a:pt x="298" y="196"/>
                  </a:lnTo>
                  <a:lnTo>
                    <a:pt x="298" y="188"/>
                  </a:lnTo>
                  <a:lnTo>
                    <a:pt x="318" y="188"/>
                  </a:lnTo>
                  <a:lnTo>
                    <a:pt x="319" y="190"/>
                  </a:lnTo>
                  <a:lnTo>
                    <a:pt x="318" y="187"/>
                  </a:lnTo>
                  <a:lnTo>
                    <a:pt x="321" y="184"/>
                  </a:lnTo>
                  <a:lnTo>
                    <a:pt x="321" y="187"/>
                  </a:lnTo>
                  <a:lnTo>
                    <a:pt x="323" y="187"/>
                  </a:lnTo>
                  <a:lnTo>
                    <a:pt x="326" y="183"/>
                  </a:lnTo>
                  <a:lnTo>
                    <a:pt x="327" y="183"/>
                  </a:lnTo>
                  <a:lnTo>
                    <a:pt x="333" y="18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770418" y="3984548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8" y="16"/>
                  </a:move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793812" y="4015737"/>
              <a:ext cx="25342" cy="29240"/>
            </a:xfrm>
            <a:custGeom>
              <a:avLst/>
              <a:gdLst>
                <a:gd name="T0" fmla="*/ 0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0 h 17"/>
                <a:gd name="T8" fmla="*/ 0 w 17"/>
                <a:gd name="T9" fmla="*/ 2147483647 h 17"/>
                <a:gd name="T10" fmla="*/ 0 w 17"/>
                <a:gd name="T11" fmla="*/ 214748364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717782" y="3980650"/>
              <a:ext cx="27292" cy="25342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0 h 17"/>
                <a:gd name="T8" fmla="*/ 2147483647 w 17"/>
                <a:gd name="T9" fmla="*/ 0 h 17"/>
                <a:gd name="T10" fmla="*/ 0 w 17"/>
                <a:gd name="T11" fmla="*/ 2147483647 h 17"/>
                <a:gd name="T12" fmla="*/ 2147483647 w 17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8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464352" y="3783771"/>
              <a:ext cx="27292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2147483647 w 17"/>
                <a:gd name="T7" fmla="*/ 0 h 17"/>
                <a:gd name="T8" fmla="*/ 0 w 17"/>
                <a:gd name="T9" fmla="*/ 2147483647 h 17"/>
                <a:gd name="T10" fmla="*/ 2147483647 w 17"/>
                <a:gd name="T11" fmla="*/ 214748364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8" y="16"/>
                  </a:moveTo>
                  <a:lnTo>
                    <a:pt x="16" y="10"/>
                  </a:lnTo>
                  <a:lnTo>
                    <a:pt x="14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518936" y="3783771"/>
              <a:ext cx="25344" cy="35087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0 h 23"/>
                <a:gd name="T6" fmla="*/ 2147483647 w 17"/>
                <a:gd name="T7" fmla="*/ 2147483647 h 23"/>
                <a:gd name="T8" fmla="*/ 0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23"/>
                <a:gd name="T23" fmla="*/ 17 w 17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23">
                  <a:moveTo>
                    <a:pt x="8" y="22"/>
                  </a:moveTo>
                  <a:lnTo>
                    <a:pt x="16" y="12"/>
                  </a:lnTo>
                  <a:lnTo>
                    <a:pt x="8" y="0"/>
                  </a:lnTo>
                  <a:lnTo>
                    <a:pt x="8" y="3"/>
                  </a:lnTo>
                  <a:lnTo>
                    <a:pt x="0" y="12"/>
                  </a:lnTo>
                  <a:lnTo>
                    <a:pt x="8" y="19"/>
                  </a:lnTo>
                  <a:lnTo>
                    <a:pt x="8" y="2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548179" y="3857844"/>
              <a:ext cx="2924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8" y="16"/>
                  </a:moveTo>
                  <a:lnTo>
                    <a:pt x="16" y="5"/>
                  </a:lnTo>
                  <a:lnTo>
                    <a:pt x="8" y="0"/>
                  </a:ln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571573" y="3861743"/>
              <a:ext cx="27292" cy="1949"/>
            </a:xfrm>
            <a:custGeom>
              <a:avLst/>
              <a:gdLst>
                <a:gd name="T0" fmla="*/ 2147483647 w 17"/>
                <a:gd name="T1" fmla="*/ 0 h 1"/>
                <a:gd name="T2" fmla="*/ 2147483647 w 17"/>
                <a:gd name="T3" fmla="*/ 0 h 1"/>
                <a:gd name="T4" fmla="*/ 2147483647 w 17"/>
                <a:gd name="T5" fmla="*/ 0 h 1"/>
                <a:gd name="T6" fmla="*/ 0 w 17"/>
                <a:gd name="T7" fmla="*/ 0 h 1"/>
                <a:gd name="T8" fmla="*/ 2147483647 w 17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"/>
                <a:gd name="T17" fmla="*/ 17 w 1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">
                  <a:moveTo>
                    <a:pt x="8" y="0"/>
                  </a:move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559876" y="3920222"/>
              <a:ext cx="27292" cy="27290"/>
            </a:xfrm>
            <a:custGeom>
              <a:avLst/>
              <a:gdLst>
                <a:gd name="T0" fmla="*/ 0 w 17"/>
                <a:gd name="T1" fmla="*/ 2147483647 h 17"/>
                <a:gd name="T2" fmla="*/ 2147483647 w 17"/>
                <a:gd name="T3" fmla="*/ 0 h 17"/>
                <a:gd name="T4" fmla="*/ 2147483647 w 17"/>
                <a:gd name="T5" fmla="*/ 0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8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13" y="5"/>
                  </a:lnTo>
                  <a:lnTo>
                    <a:pt x="16" y="10"/>
                  </a:lnTo>
                  <a:lnTo>
                    <a:pt x="8" y="16"/>
                  </a:lnTo>
                  <a:lnTo>
                    <a:pt x="0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503341" y="3855894"/>
              <a:ext cx="27292" cy="27290"/>
            </a:xfrm>
            <a:custGeom>
              <a:avLst/>
              <a:gdLst>
                <a:gd name="T0" fmla="*/ 2147483647 w 17"/>
                <a:gd name="T1" fmla="*/ 0 h 17"/>
                <a:gd name="T2" fmla="*/ 0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2147483647 w 17"/>
                <a:gd name="T13" fmla="*/ 2147483647 h 17"/>
                <a:gd name="T14" fmla="*/ 2147483647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7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3"/>
                  </a:lnTo>
                  <a:lnTo>
                    <a:pt x="14" y="6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589117" y="3953360"/>
              <a:ext cx="52637" cy="42885"/>
            </a:xfrm>
            <a:custGeom>
              <a:avLst/>
              <a:gdLst>
                <a:gd name="T0" fmla="*/ 2147483647 w 33"/>
                <a:gd name="T1" fmla="*/ 0 h 26"/>
                <a:gd name="T2" fmla="*/ 2147483647 w 33"/>
                <a:gd name="T3" fmla="*/ 2147483647 h 26"/>
                <a:gd name="T4" fmla="*/ 2147483647 w 33"/>
                <a:gd name="T5" fmla="*/ 2147483647 h 26"/>
                <a:gd name="T6" fmla="*/ 0 w 33"/>
                <a:gd name="T7" fmla="*/ 2147483647 h 26"/>
                <a:gd name="T8" fmla="*/ 2147483647 w 33"/>
                <a:gd name="T9" fmla="*/ 2147483647 h 26"/>
                <a:gd name="T10" fmla="*/ 2147483647 w 33"/>
                <a:gd name="T11" fmla="*/ 2147483647 h 26"/>
                <a:gd name="T12" fmla="*/ 2147483647 w 33"/>
                <a:gd name="T13" fmla="*/ 2147483647 h 26"/>
                <a:gd name="T14" fmla="*/ 2147483647 w 33"/>
                <a:gd name="T15" fmla="*/ 2147483647 h 26"/>
                <a:gd name="T16" fmla="*/ 2147483647 w 33"/>
                <a:gd name="T17" fmla="*/ 2147483647 h 26"/>
                <a:gd name="T18" fmla="*/ 2147483647 w 33"/>
                <a:gd name="T19" fmla="*/ 2147483647 h 26"/>
                <a:gd name="T20" fmla="*/ 2147483647 w 33"/>
                <a:gd name="T21" fmla="*/ 2147483647 h 26"/>
                <a:gd name="T22" fmla="*/ 2147483647 w 33"/>
                <a:gd name="T23" fmla="*/ 2147483647 h 26"/>
                <a:gd name="T24" fmla="*/ 2147483647 w 33"/>
                <a:gd name="T25" fmla="*/ 2147483647 h 26"/>
                <a:gd name="T26" fmla="*/ 2147483647 w 33"/>
                <a:gd name="T27" fmla="*/ 2147483647 h 26"/>
                <a:gd name="T28" fmla="*/ 2147483647 w 33"/>
                <a:gd name="T29" fmla="*/ 2147483647 h 26"/>
                <a:gd name="T30" fmla="*/ 2147483647 w 33"/>
                <a:gd name="T31" fmla="*/ 2147483647 h 26"/>
                <a:gd name="T32" fmla="*/ 2147483647 w 33"/>
                <a:gd name="T33" fmla="*/ 2147483647 h 26"/>
                <a:gd name="T34" fmla="*/ 2147483647 w 33"/>
                <a:gd name="T35" fmla="*/ 2147483647 h 26"/>
                <a:gd name="T36" fmla="*/ 2147483647 w 33"/>
                <a:gd name="T37" fmla="*/ 0 h 26"/>
                <a:gd name="T38" fmla="*/ 2147483647 w 33"/>
                <a:gd name="T39" fmla="*/ 0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26"/>
                <a:gd name="T62" fmla="*/ 33 w 33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26">
                  <a:moveTo>
                    <a:pt x="4" y="0"/>
                  </a:moveTo>
                  <a:lnTo>
                    <a:pt x="6" y="6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0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27" y="20"/>
                  </a:lnTo>
                  <a:lnTo>
                    <a:pt x="32" y="17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0" y="8"/>
                  </a:lnTo>
                  <a:lnTo>
                    <a:pt x="24" y="5"/>
                  </a:lnTo>
                  <a:lnTo>
                    <a:pt x="17" y="5"/>
                  </a:lnTo>
                  <a:lnTo>
                    <a:pt x="11" y="0"/>
                  </a:lnTo>
                  <a:lnTo>
                    <a:pt x="4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538431" y="3943614"/>
              <a:ext cx="62383" cy="54581"/>
            </a:xfrm>
            <a:custGeom>
              <a:avLst/>
              <a:gdLst>
                <a:gd name="T0" fmla="*/ 2147483647 w 40"/>
                <a:gd name="T1" fmla="*/ 2147483647 h 33"/>
                <a:gd name="T2" fmla="*/ 2147483647 w 40"/>
                <a:gd name="T3" fmla="*/ 2147483647 h 33"/>
                <a:gd name="T4" fmla="*/ 2147483647 w 40"/>
                <a:gd name="T5" fmla="*/ 2147483647 h 33"/>
                <a:gd name="T6" fmla="*/ 2147483647 w 40"/>
                <a:gd name="T7" fmla="*/ 2147483647 h 33"/>
                <a:gd name="T8" fmla="*/ 2147483647 w 40"/>
                <a:gd name="T9" fmla="*/ 2147483647 h 33"/>
                <a:gd name="T10" fmla="*/ 2147483647 w 40"/>
                <a:gd name="T11" fmla="*/ 2147483647 h 33"/>
                <a:gd name="T12" fmla="*/ 2147483647 w 40"/>
                <a:gd name="T13" fmla="*/ 2147483647 h 33"/>
                <a:gd name="T14" fmla="*/ 2147483647 w 40"/>
                <a:gd name="T15" fmla="*/ 2147483647 h 33"/>
                <a:gd name="T16" fmla="*/ 2147483647 w 40"/>
                <a:gd name="T17" fmla="*/ 2147483647 h 33"/>
                <a:gd name="T18" fmla="*/ 2147483647 w 40"/>
                <a:gd name="T19" fmla="*/ 2147483647 h 33"/>
                <a:gd name="T20" fmla="*/ 0 w 40"/>
                <a:gd name="T21" fmla="*/ 2147483647 h 33"/>
                <a:gd name="T22" fmla="*/ 2147483647 w 40"/>
                <a:gd name="T23" fmla="*/ 2147483647 h 33"/>
                <a:gd name="T24" fmla="*/ 2147483647 w 40"/>
                <a:gd name="T25" fmla="*/ 2147483647 h 33"/>
                <a:gd name="T26" fmla="*/ 2147483647 w 40"/>
                <a:gd name="T27" fmla="*/ 2147483647 h 33"/>
                <a:gd name="T28" fmla="*/ 2147483647 w 40"/>
                <a:gd name="T29" fmla="*/ 2147483647 h 33"/>
                <a:gd name="T30" fmla="*/ 2147483647 w 40"/>
                <a:gd name="T31" fmla="*/ 2147483647 h 33"/>
                <a:gd name="T32" fmla="*/ 2147483647 w 40"/>
                <a:gd name="T33" fmla="*/ 2147483647 h 33"/>
                <a:gd name="T34" fmla="*/ 2147483647 w 40"/>
                <a:gd name="T35" fmla="*/ 2147483647 h 33"/>
                <a:gd name="T36" fmla="*/ 2147483647 w 40"/>
                <a:gd name="T37" fmla="*/ 2147483647 h 33"/>
                <a:gd name="T38" fmla="*/ 2147483647 w 40"/>
                <a:gd name="T39" fmla="*/ 2147483647 h 33"/>
                <a:gd name="T40" fmla="*/ 2147483647 w 40"/>
                <a:gd name="T41" fmla="*/ 2147483647 h 33"/>
                <a:gd name="T42" fmla="*/ 2147483647 w 40"/>
                <a:gd name="T43" fmla="*/ 2147483647 h 33"/>
                <a:gd name="T44" fmla="*/ 2147483647 w 40"/>
                <a:gd name="T45" fmla="*/ 2147483647 h 33"/>
                <a:gd name="T46" fmla="*/ 2147483647 w 40"/>
                <a:gd name="T47" fmla="*/ 2147483647 h 33"/>
                <a:gd name="T48" fmla="*/ 2147483647 w 40"/>
                <a:gd name="T49" fmla="*/ 2147483647 h 33"/>
                <a:gd name="T50" fmla="*/ 2147483647 w 40"/>
                <a:gd name="T51" fmla="*/ 0 h 33"/>
                <a:gd name="T52" fmla="*/ 2147483647 w 40"/>
                <a:gd name="T53" fmla="*/ 2147483647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33"/>
                <a:gd name="T83" fmla="*/ 40 w 40"/>
                <a:gd name="T84" fmla="*/ 33 h 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33">
                  <a:moveTo>
                    <a:pt x="9" y="2"/>
                  </a:moveTo>
                  <a:lnTo>
                    <a:pt x="6" y="5"/>
                  </a:lnTo>
                  <a:lnTo>
                    <a:pt x="11" y="8"/>
                  </a:lnTo>
                  <a:lnTo>
                    <a:pt x="20" y="8"/>
                  </a:lnTo>
                  <a:lnTo>
                    <a:pt x="22" y="12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17" y="19"/>
                  </a:lnTo>
                  <a:lnTo>
                    <a:pt x="8" y="16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22" y="31"/>
                  </a:lnTo>
                  <a:lnTo>
                    <a:pt x="29" y="32"/>
                  </a:lnTo>
                  <a:lnTo>
                    <a:pt x="35" y="32"/>
                  </a:lnTo>
                  <a:lnTo>
                    <a:pt x="37" y="31"/>
                  </a:lnTo>
                  <a:lnTo>
                    <a:pt x="35" y="27"/>
                  </a:lnTo>
                  <a:lnTo>
                    <a:pt x="32" y="22"/>
                  </a:lnTo>
                  <a:lnTo>
                    <a:pt x="34" y="17"/>
                  </a:lnTo>
                  <a:lnTo>
                    <a:pt x="39" y="11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9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468250" y="3980650"/>
              <a:ext cx="31192" cy="25342"/>
            </a:xfrm>
            <a:custGeom>
              <a:avLst/>
              <a:gdLst>
                <a:gd name="T0" fmla="*/ 2147483647 w 20"/>
                <a:gd name="T1" fmla="*/ 0 h 17"/>
                <a:gd name="T2" fmla="*/ 2147483647 w 20"/>
                <a:gd name="T3" fmla="*/ 2147483647 h 17"/>
                <a:gd name="T4" fmla="*/ 0 w 20"/>
                <a:gd name="T5" fmla="*/ 2147483647 h 17"/>
                <a:gd name="T6" fmla="*/ 0 w 20"/>
                <a:gd name="T7" fmla="*/ 2147483647 h 17"/>
                <a:gd name="T8" fmla="*/ 2147483647 w 20"/>
                <a:gd name="T9" fmla="*/ 2147483647 h 17"/>
                <a:gd name="T10" fmla="*/ 2147483647 w 20"/>
                <a:gd name="T11" fmla="*/ 2147483647 h 17"/>
                <a:gd name="T12" fmla="*/ 2147483647 w 20"/>
                <a:gd name="T13" fmla="*/ 2147483647 h 17"/>
                <a:gd name="T14" fmla="*/ 2147483647 w 20"/>
                <a:gd name="T15" fmla="*/ 2147483647 h 17"/>
                <a:gd name="T16" fmla="*/ 2147483647 w 20"/>
                <a:gd name="T17" fmla="*/ 2147483647 h 17"/>
                <a:gd name="T18" fmla="*/ 2147483647 w 20"/>
                <a:gd name="T19" fmla="*/ 2147483647 h 17"/>
                <a:gd name="T20" fmla="*/ 2147483647 w 20"/>
                <a:gd name="T21" fmla="*/ 2147483647 h 17"/>
                <a:gd name="T22" fmla="*/ 2147483647 w 20"/>
                <a:gd name="T23" fmla="*/ 2147483647 h 17"/>
                <a:gd name="T24" fmla="*/ 2147483647 w 20"/>
                <a:gd name="T25" fmla="*/ 2147483647 h 17"/>
                <a:gd name="T26" fmla="*/ 2147483647 w 20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7"/>
                <a:gd name="T44" fmla="*/ 20 w 20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7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12" y="12"/>
                  </a:lnTo>
                  <a:lnTo>
                    <a:pt x="13" y="1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335687" y="3873439"/>
              <a:ext cx="204694" cy="85769"/>
            </a:xfrm>
            <a:custGeom>
              <a:avLst/>
              <a:gdLst>
                <a:gd name="T0" fmla="*/ 2147483647 w 125"/>
                <a:gd name="T1" fmla="*/ 2147483647 h 53"/>
                <a:gd name="T2" fmla="*/ 2147483647 w 125"/>
                <a:gd name="T3" fmla="*/ 2147483647 h 53"/>
                <a:gd name="T4" fmla="*/ 2147483647 w 125"/>
                <a:gd name="T5" fmla="*/ 2147483647 h 53"/>
                <a:gd name="T6" fmla="*/ 0 w 125"/>
                <a:gd name="T7" fmla="*/ 2147483647 h 53"/>
                <a:gd name="T8" fmla="*/ 0 w 125"/>
                <a:gd name="T9" fmla="*/ 2147483647 h 53"/>
                <a:gd name="T10" fmla="*/ 2147483647 w 125"/>
                <a:gd name="T11" fmla="*/ 2147483647 h 53"/>
                <a:gd name="T12" fmla="*/ 2147483647 w 125"/>
                <a:gd name="T13" fmla="*/ 2147483647 h 53"/>
                <a:gd name="T14" fmla="*/ 2147483647 w 125"/>
                <a:gd name="T15" fmla="*/ 2147483647 h 53"/>
                <a:gd name="T16" fmla="*/ 2147483647 w 125"/>
                <a:gd name="T17" fmla="*/ 2147483647 h 53"/>
                <a:gd name="T18" fmla="*/ 2147483647 w 125"/>
                <a:gd name="T19" fmla="*/ 2147483647 h 53"/>
                <a:gd name="T20" fmla="*/ 2147483647 w 125"/>
                <a:gd name="T21" fmla="*/ 2147483647 h 53"/>
                <a:gd name="T22" fmla="*/ 2147483647 w 125"/>
                <a:gd name="T23" fmla="*/ 2147483647 h 53"/>
                <a:gd name="T24" fmla="*/ 2147483647 w 125"/>
                <a:gd name="T25" fmla="*/ 2147483647 h 53"/>
                <a:gd name="T26" fmla="*/ 2147483647 w 125"/>
                <a:gd name="T27" fmla="*/ 2147483647 h 53"/>
                <a:gd name="T28" fmla="*/ 2147483647 w 125"/>
                <a:gd name="T29" fmla="*/ 2147483647 h 53"/>
                <a:gd name="T30" fmla="*/ 2147483647 w 125"/>
                <a:gd name="T31" fmla="*/ 2147483647 h 53"/>
                <a:gd name="T32" fmla="*/ 2147483647 w 125"/>
                <a:gd name="T33" fmla="*/ 2147483647 h 53"/>
                <a:gd name="T34" fmla="*/ 2147483647 w 125"/>
                <a:gd name="T35" fmla="*/ 2147483647 h 53"/>
                <a:gd name="T36" fmla="*/ 2147483647 w 125"/>
                <a:gd name="T37" fmla="*/ 2147483647 h 53"/>
                <a:gd name="T38" fmla="*/ 2147483647 w 125"/>
                <a:gd name="T39" fmla="*/ 2147483647 h 53"/>
                <a:gd name="T40" fmla="*/ 2147483647 w 125"/>
                <a:gd name="T41" fmla="*/ 2147483647 h 53"/>
                <a:gd name="T42" fmla="*/ 2147483647 w 125"/>
                <a:gd name="T43" fmla="*/ 2147483647 h 53"/>
                <a:gd name="T44" fmla="*/ 2147483647 w 125"/>
                <a:gd name="T45" fmla="*/ 2147483647 h 53"/>
                <a:gd name="T46" fmla="*/ 2147483647 w 125"/>
                <a:gd name="T47" fmla="*/ 2147483647 h 53"/>
                <a:gd name="T48" fmla="*/ 2147483647 w 125"/>
                <a:gd name="T49" fmla="*/ 2147483647 h 53"/>
                <a:gd name="T50" fmla="*/ 2147483647 w 125"/>
                <a:gd name="T51" fmla="*/ 2147483647 h 53"/>
                <a:gd name="T52" fmla="*/ 2147483647 w 125"/>
                <a:gd name="T53" fmla="*/ 2147483647 h 53"/>
                <a:gd name="T54" fmla="*/ 2147483647 w 125"/>
                <a:gd name="T55" fmla="*/ 2147483647 h 53"/>
                <a:gd name="T56" fmla="*/ 2147483647 w 125"/>
                <a:gd name="T57" fmla="*/ 2147483647 h 53"/>
                <a:gd name="T58" fmla="*/ 2147483647 w 125"/>
                <a:gd name="T59" fmla="*/ 2147483647 h 53"/>
                <a:gd name="T60" fmla="*/ 2147483647 w 125"/>
                <a:gd name="T61" fmla="*/ 2147483647 h 53"/>
                <a:gd name="T62" fmla="*/ 2147483647 w 125"/>
                <a:gd name="T63" fmla="*/ 2147483647 h 53"/>
                <a:gd name="T64" fmla="*/ 2147483647 w 125"/>
                <a:gd name="T65" fmla="*/ 2147483647 h 53"/>
                <a:gd name="T66" fmla="*/ 2147483647 w 125"/>
                <a:gd name="T67" fmla="*/ 2147483647 h 53"/>
                <a:gd name="T68" fmla="*/ 2147483647 w 125"/>
                <a:gd name="T69" fmla="*/ 0 h 53"/>
                <a:gd name="T70" fmla="*/ 2147483647 w 125"/>
                <a:gd name="T71" fmla="*/ 0 h 53"/>
                <a:gd name="T72" fmla="*/ 2147483647 w 125"/>
                <a:gd name="T73" fmla="*/ 2147483647 h 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5"/>
                <a:gd name="T112" fmla="*/ 0 h 53"/>
                <a:gd name="T113" fmla="*/ 125 w 125"/>
                <a:gd name="T114" fmla="*/ 53 h 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5" h="53">
                  <a:moveTo>
                    <a:pt x="18" y="2"/>
                  </a:moveTo>
                  <a:lnTo>
                    <a:pt x="9" y="5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7" y="20"/>
                  </a:lnTo>
                  <a:lnTo>
                    <a:pt x="13" y="18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9" y="14"/>
                  </a:lnTo>
                  <a:lnTo>
                    <a:pt x="43" y="18"/>
                  </a:lnTo>
                  <a:lnTo>
                    <a:pt x="48" y="20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8" y="34"/>
                  </a:lnTo>
                  <a:lnTo>
                    <a:pt x="77" y="35"/>
                  </a:lnTo>
                  <a:lnTo>
                    <a:pt x="76" y="35"/>
                  </a:lnTo>
                  <a:lnTo>
                    <a:pt x="88" y="35"/>
                  </a:lnTo>
                  <a:lnTo>
                    <a:pt x="85" y="41"/>
                  </a:lnTo>
                  <a:lnTo>
                    <a:pt x="79" y="44"/>
                  </a:lnTo>
                  <a:lnTo>
                    <a:pt x="82" y="49"/>
                  </a:lnTo>
                  <a:lnTo>
                    <a:pt x="99" y="52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21" y="46"/>
                  </a:lnTo>
                  <a:lnTo>
                    <a:pt x="124" y="43"/>
                  </a:lnTo>
                  <a:lnTo>
                    <a:pt x="121" y="37"/>
                  </a:lnTo>
                  <a:lnTo>
                    <a:pt x="104" y="29"/>
                  </a:lnTo>
                  <a:lnTo>
                    <a:pt x="101" y="27"/>
                  </a:lnTo>
                  <a:lnTo>
                    <a:pt x="76" y="18"/>
                  </a:lnTo>
                  <a:lnTo>
                    <a:pt x="68" y="17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1" y="5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18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651500" y="3922171"/>
              <a:ext cx="74080" cy="56530"/>
            </a:xfrm>
            <a:custGeom>
              <a:avLst/>
              <a:gdLst>
                <a:gd name="T0" fmla="*/ 2147483647 w 47"/>
                <a:gd name="T1" fmla="*/ 2147483647 h 33"/>
                <a:gd name="T2" fmla="*/ 0 w 47"/>
                <a:gd name="T3" fmla="*/ 2147483647 h 33"/>
                <a:gd name="T4" fmla="*/ 0 w 47"/>
                <a:gd name="T5" fmla="*/ 2147483647 h 33"/>
                <a:gd name="T6" fmla="*/ 2147483647 w 47"/>
                <a:gd name="T7" fmla="*/ 2147483647 h 33"/>
                <a:gd name="T8" fmla="*/ 2147483647 w 47"/>
                <a:gd name="T9" fmla="*/ 2147483647 h 33"/>
                <a:gd name="T10" fmla="*/ 2147483647 w 47"/>
                <a:gd name="T11" fmla="*/ 2147483647 h 33"/>
                <a:gd name="T12" fmla="*/ 2147483647 w 47"/>
                <a:gd name="T13" fmla="*/ 2147483647 h 33"/>
                <a:gd name="T14" fmla="*/ 2147483647 w 47"/>
                <a:gd name="T15" fmla="*/ 2147483647 h 33"/>
                <a:gd name="T16" fmla="*/ 2147483647 w 47"/>
                <a:gd name="T17" fmla="*/ 0 h 33"/>
                <a:gd name="T18" fmla="*/ 2147483647 w 47"/>
                <a:gd name="T19" fmla="*/ 0 h 33"/>
                <a:gd name="T20" fmla="*/ 2147483647 w 47"/>
                <a:gd name="T21" fmla="*/ 2147483647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7"/>
                <a:gd name="T34" fmla="*/ 0 h 33"/>
                <a:gd name="T35" fmla="*/ 47 w 47"/>
                <a:gd name="T36" fmla="*/ 33 h 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7" h="33">
                  <a:moveTo>
                    <a:pt x="3" y="3"/>
                  </a:moveTo>
                  <a:lnTo>
                    <a:pt x="0" y="9"/>
                  </a:lnTo>
                  <a:lnTo>
                    <a:pt x="0" y="21"/>
                  </a:lnTo>
                  <a:lnTo>
                    <a:pt x="7" y="32"/>
                  </a:lnTo>
                  <a:lnTo>
                    <a:pt x="18" y="25"/>
                  </a:lnTo>
                  <a:lnTo>
                    <a:pt x="35" y="25"/>
                  </a:lnTo>
                  <a:lnTo>
                    <a:pt x="39" y="17"/>
                  </a:lnTo>
                  <a:lnTo>
                    <a:pt x="46" y="3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3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372803" y="2409510"/>
              <a:ext cx="192998" cy="153996"/>
            </a:xfrm>
            <a:custGeom>
              <a:avLst/>
              <a:gdLst>
                <a:gd name="T0" fmla="*/ 2147483647 w 118"/>
                <a:gd name="T1" fmla="*/ 2147483647 h 95"/>
                <a:gd name="T2" fmla="*/ 0 w 118"/>
                <a:gd name="T3" fmla="*/ 2147483647 h 95"/>
                <a:gd name="T4" fmla="*/ 2147483647 w 118"/>
                <a:gd name="T5" fmla="*/ 2147483647 h 95"/>
                <a:gd name="T6" fmla="*/ 2147483647 w 118"/>
                <a:gd name="T7" fmla="*/ 2147483647 h 95"/>
                <a:gd name="T8" fmla="*/ 2147483647 w 118"/>
                <a:gd name="T9" fmla="*/ 2147483647 h 95"/>
                <a:gd name="T10" fmla="*/ 2147483647 w 118"/>
                <a:gd name="T11" fmla="*/ 2147483647 h 95"/>
                <a:gd name="T12" fmla="*/ 0 w 118"/>
                <a:gd name="T13" fmla="*/ 2147483647 h 95"/>
                <a:gd name="T14" fmla="*/ 0 w 118"/>
                <a:gd name="T15" fmla="*/ 2147483647 h 95"/>
                <a:gd name="T16" fmla="*/ 2147483647 w 118"/>
                <a:gd name="T17" fmla="*/ 2147483647 h 95"/>
                <a:gd name="T18" fmla="*/ 2147483647 w 118"/>
                <a:gd name="T19" fmla="*/ 2147483647 h 95"/>
                <a:gd name="T20" fmla="*/ 2147483647 w 118"/>
                <a:gd name="T21" fmla="*/ 2147483647 h 95"/>
                <a:gd name="T22" fmla="*/ 2147483647 w 118"/>
                <a:gd name="T23" fmla="*/ 2147483647 h 95"/>
                <a:gd name="T24" fmla="*/ 2147483647 w 118"/>
                <a:gd name="T25" fmla="*/ 2147483647 h 95"/>
                <a:gd name="T26" fmla="*/ 2147483647 w 118"/>
                <a:gd name="T27" fmla="*/ 2147483647 h 95"/>
                <a:gd name="T28" fmla="*/ 2147483647 w 118"/>
                <a:gd name="T29" fmla="*/ 2147483647 h 95"/>
                <a:gd name="T30" fmla="*/ 2147483647 w 118"/>
                <a:gd name="T31" fmla="*/ 2147483647 h 95"/>
                <a:gd name="T32" fmla="*/ 2147483647 w 118"/>
                <a:gd name="T33" fmla="*/ 2147483647 h 95"/>
                <a:gd name="T34" fmla="*/ 2147483647 w 118"/>
                <a:gd name="T35" fmla="*/ 2147483647 h 95"/>
                <a:gd name="T36" fmla="*/ 2147483647 w 118"/>
                <a:gd name="T37" fmla="*/ 2147483647 h 95"/>
                <a:gd name="T38" fmla="*/ 2147483647 w 118"/>
                <a:gd name="T39" fmla="*/ 2147483647 h 95"/>
                <a:gd name="T40" fmla="*/ 2147483647 w 118"/>
                <a:gd name="T41" fmla="*/ 2147483647 h 95"/>
                <a:gd name="T42" fmla="*/ 2147483647 w 118"/>
                <a:gd name="T43" fmla="*/ 2147483647 h 95"/>
                <a:gd name="T44" fmla="*/ 2147483647 w 118"/>
                <a:gd name="T45" fmla="*/ 2147483647 h 95"/>
                <a:gd name="T46" fmla="*/ 2147483647 w 118"/>
                <a:gd name="T47" fmla="*/ 2147483647 h 95"/>
                <a:gd name="T48" fmla="*/ 2147483647 w 118"/>
                <a:gd name="T49" fmla="*/ 2147483647 h 95"/>
                <a:gd name="T50" fmla="*/ 2147483647 w 118"/>
                <a:gd name="T51" fmla="*/ 2147483647 h 95"/>
                <a:gd name="T52" fmla="*/ 2147483647 w 118"/>
                <a:gd name="T53" fmla="*/ 2147483647 h 95"/>
                <a:gd name="T54" fmla="*/ 2147483647 w 118"/>
                <a:gd name="T55" fmla="*/ 2147483647 h 95"/>
                <a:gd name="T56" fmla="*/ 2147483647 w 118"/>
                <a:gd name="T57" fmla="*/ 2147483647 h 95"/>
                <a:gd name="T58" fmla="*/ 2147483647 w 118"/>
                <a:gd name="T59" fmla="*/ 2147483647 h 95"/>
                <a:gd name="T60" fmla="*/ 2147483647 w 118"/>
                <a:gd name="T61" fmla="*/ 2147483647 h 95"/>
                <a:gd name="T62" fmla="*/ 2147483647 w 118"/>
                <a:gd name="T63" fmla="*/ 2147483647 h 95"/>
                <a:gd name="T64" fmla="*/ 2147483647 w 118"/>
                <a:gd name="T65" fmla="*/ 2147483647 h 95"/>
                <a:gd name="T66" fmla="*/ 2147483647 w 118"/>
                <a:gd name="T67" fmla="*/ 2147483647 h 95"/>
                <a:gd name="T68" fmla="*/ 2147483647 w 118"/>
                <a:gd name="T69" fmla="*/ 2147483647 h 95"/>
                <a:gd name="T70" fmla="*/ 2147483647 w 118"/>
                <a:gd name="T71" fmla="*/ 2147483647 h 95"/>
                <a:gd name="T72" fmla="*/ 2147483647 w 118"/>
                <a:gd name="T73" fmla="*/ 2147483647 h 95"/>
                <a:gd name="T74" fmla="*/ 2147483647 w 118"/>
                <a:gd name="T75" fmla="*/ 2147483647 h 95"/>
                <a:gd name="T76" fmla="*/ 2147483647 w 118"/>
                <a:gd name="T77" fmla="*/ 2147483647 h 95"/>
                <a:gd name="T78" fmla="*/ 2147483647 w 118"/>
                <a:gd name="T79" fmla="*/ 2147483647 h 95"/>
                <a:gd name="T80" fmla="*/ 2147483647 w 118"/>
                <a:gd name="T81" fmla="*/ 2147483647 h 95"/>
                <a:gd name="T82" fmla="*/ 2147483647 w 118"/>
                <a:gd name="T83" fmla="*/ 2147483647 h 95"/>
                <a:gd name="T84" fmla="*/ 2147483647 w 118"/>
                <a:gd name="T85" fmla="*/ 2147483647 h 95"/>
                <a:gd name="T86" fmla="*/ 2147483647 w 118"/>
                <a:gd name="T87" fmla="*/ 2147483647 h 95"/>
                <a:gd name="T88" fmla="*/ 2147483647 w 118"/>
                <a:gd name="T89" fmla="*/ 0 h 95"/>
                <a:gd name="T90" fmla="*/ 2147483647 w 118"/>
                <a:gd name="T91" fmla="*/ 0 h 95"/>
                <a:gd name="T92" fmla="*/ 2147483647 w 118"/>
                <a:gd name="T93" fmla="*/ 2147483647 h 9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95"/>
                <a:gd name="T143" fmla="*/ 118 w 118"/>
                <a:gd name="T144" fmla="*/ 95 h 9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95">
                  <a:moveTo>
                    <a:pt x="11" y="3"/>
                  </a:moveTo>
                  <a:lnTo>
                    <a:pt x="0" y="31"/>
                  </a:lnTo>
                  <a:lnTo>
                    <a:pt x="15" y="34"/>
                  </a:lnTo>
                  <a:lnTo>
                    <a:pt x="19" y="46"/>
                  </a:lnTo>
                  <a:lnTo>
                    <a:pt x="5" y="52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6" y="64"/>
                  </a:lnTo>
                  <a:lnTo>
                    <a:pt x="5" y="64"/>
                  </a:lnTo>
                  <a:lnTo>
                    <a:pt x="17" y="64"/>
                  </a:lnTo>
                  <a:lnTo>
                    <a:pt x="33" y="82"/>
                  </a:lnTo>
                  <a:lnTo>
                    <a:pt x="48" y="94"/>
                  </a:lnTo>
                  <a:lnTo>
                    <a:pt x="49" y="94"/>
                  </a:lnTo>
                  <a:lnTo>
                    <a:pt x="59" y="89"/>
                  </a:lnTo>
                  <a:lnTo>
                    <a:pt x="64" y="85"/>
                  </a:lnTo>
                  <a:lnTo>
                    <a:pt x="71" y="82"/>
                  </a:lnTo>
                  <a:lnTo>
                    <a:pt x="76" y="82"/>
                  </a:lnTo>
                  <a:lnTo>
                    <a:pt x="84" y="85"/>
                  </a:lnTo>
                  <a:lnTo>
                    <a:pt x="100" y="75"/>
                  </a:lnTo>
                  <a:lnTo>
                    <a:pt x="111" y="65"/>
                  </a:lnTo>
                  <a:lnTo>
                    <a:pt x="116" y="55"/>
                  </a:lnTo>
                  <a:lnTo>
                    <a:pt x="117" y="42"/>
                  </a:lnTo>
                  <a:lnTo>
                    <a:pt x="113" y="33"/>
                  </a:lnTo>
                  <a:lnTo>
                    <a:pt x="109" y="28"/>
                  </a:lnTo>
                  <a:lnTo>
                    <a:pt x="102" y="22"/>
                  </a:lnTo>
                  <a:lnTo>
                    <a:pt x="104" y="16"/>
                  </a:lnTo>
                  <a:lnTo>
                    <a:pt x="102" y="13"/>
                  </a:lnTo>
                  <a:lnTo>
                    <a:pt x="100" y="9"/>
                  </a:lnTo>
                  <a:lnTo>
                    <a:pt x="92" y="9"/>
                  </a:lnTo>
                  <a:lnTo>
                    <a:pt x="81" y="15"/>
                  </a:lnTo>
                  <a:lnTo>
                    <a:pt x="75" y="19"/>
                  </a:lnTo>
                  <a:lnTo>
                    <a:pt x="67" y="19"/>
                  </a:lnTo>
                  <a:lnTo>
                    <a:pt x="61" y="16"/>
                  </a:lnTo>
                  <a:lnTo>
                    <a:pt x="56" y="9"/>
                  </a:lnTo>
                  <a:lnTo>
                    <a:pt x="50" y="8"/>
                  </a:lnTo>
                  <a:lnTo>
                    <a:pt x="44" y="9"/>
                  </a:lnTo>
                  <a:lnTo>
                    <a:pt x="39" y="15"/>
                  </a:lnTo>
                  <a:lnTo>
                    <a:pt x="39" y="28"/>
                  </a:lnTo>
                  <a:lnTo>
                    <a:pt x="36" y="28"/>
                  </a:lnTo>
                  <a:lnTo>
                    <a:pt x="31" y="22"/>
                  </a:lnTo>
                  <a:lnTo>
                    <a:pt x="30" y="18"/>
                  </a:lnTo>
                  <a:lnTo>
                    <a:pt x="28" y="15"/>
                  </a:lnTo>
                  <a:lnTo>
                    <a:pt x="21" y="6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4261684" y="1986512"/>
              <a:ext cx="29242" cy="29239"/>
            </a:xfrm>
            <a:custGeom>
              <a:avLst/>
              <a:gdLst>
                <a:gd name="T0" fmla="*/ 2147483647 w 18"/>
                <a:gd name="T1" fmla="*/ 0 h 17"/>
                <a:gd name="T2" fmla="*/ 2147483647 w 18"/>
                <a:gd name="T3" fmla="*/ 2147483647 h 17"/>
                <a:gd name="T4" fmla="*/ 0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2147483647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2147483647 w 18"/>
                <a:gd name="T15" fmla="*/ 2147483647 h 17"/>
                <a:gd name="T16" fmla="*/ 2147483647 w 18"/>
                <a:gd name="T17" fmla="*/ 2147483647 h 17"/>
                <a:gd name="T18" fmla="*/ 2147483647 w 18"/>
                <a:gd name="T19" fmla="*/ 2147483647 h 17"/>
                <a:gd name="T20" fmla="*/ 2147483647 w 18"/>
                <a:gd name="T21" fmla="*/ 0 h 17"/>
                <a:gd name="T22" fmla="*/ 2147483647 w 18"/>
                <a:gd name="T23" fmla="*/ 0 h 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7"/>
                <a:gd name="T38" fmla="*/ 18 w 18"/>
                <a:gd name="T39" fmla="*/ 17 h 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7">
                  <a:moveTo>
                    <a:pt x="7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13" y="13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663198" y="1711659"/>
              <a:ext cx="629679" cy="1056523"/>
            </a:xfrm>
            <a:custGeom>
              <a:avLst/>
              <a:gdLst>
                <a:gd name="T0" fmla="*/ 2147483647 w 388"/>
                <a:gd name="T1" fmla="*/ 2147483647 h 645"/>
                <a:gd name="T2" fmla="*/ 2147483647 w 388"/>
                <a:gd name="T3" fmla="*/ 2147483647 h 645"/>
                <a:gd name="T4" fmla="*/ 2147483647 w 388"/>
                <a:gd name="T5" fmla="*/ 2147483647 h 645"/>
                <a:gd name="T6" fmla="*/ 2147483647 w 388"/>
                <a:gd name="T7" fmla="*/ 2147483647 h 645"/>
                <a:gd name="T8" fmla="*/ 2147483647 w 388"/>
                <a:gd name="T9" fmla="*/ 2147483647 h 645"/>
                <a:gd name="T10" fmla="*/ 2147483647 w 388"/>
                <a:gd name="T11" fmla="*/ 2147483647 h 645"/>
                <a:gd name="T12" fmla="*/ 2147483647 w 388"/>
                <a:gd name="T13" fmla="*/ 2147483647 h 645"/>
                <a:gd name="T14" fmla="*/ 2147483647 w 388"/>
                <a:gd name="T15" fmla="*/ 2147483647 h 645"/>
                <a:gd name="T16" fmla="*/ 2147483647 w 388"/>
                <a:gd name="T17" fmla="*/ 2147483647 h 645"/>
                <a:gd name="T18" fmla="*/ 2147483647 w 388"/>
                <a:gd name="T19" fmla="*/ 2147483647 h 645"/>
                <a:gd name="T20" fmla="*/ 2147483647 w 388"/>
                <a:gd name="T21" fmla="*/ 2147483647 h 645"/>
                <a:gd name="T22" fmla="*/ 2147483647 w 388"/>
                <a:gd name="T23" fmla="*/ 2147483647 h 645"/>
                <a:gd name="T24" fmla="*/ 2147483647 w 388"/>
                <a:gd name="T25" fmla="*/ 2147483647 h 645"/>
                <a:gd name="T26" fmla="*/ 2147483647 w 388"/>
                <a:gd name="T27" fmla="*/ 2147483647 h 645"/>
                <a:gd name="T28" fmla="*/ 2147483647 w 388"/>
                <a:gd name="T29" fmla="*/ 2147483647 h 645"/>
                <a:gd name="T30" fmla="*/ 2147483647 w 388"/>
                <a:gd name="T31" fmla="*/ 2147483647 h 645"/>
                <a:gd name="T32" fmla="*/ 2147483647 w 388"/>
                <a:gd name="T33" fmla="*/ 2147483647 h 645"/>
                <a:gd name="T34" fmla="*/ 2147483647 w 388"/>
                <a:gd name="T35" fmla="*/ 2147483647 h 645"/>
                <a:gd name="T36" fmla="*/ 2147483647 w 388"/>
                <a:gd name="T37" fmla="*/ 2147483647 h 645"/>
                <a:gd name="T38" fmla="*/ 2147483647 w 388"/>
                <a:gd name="T39" fmla="*/ 2147483647 h 645"/>
                <a:gd name="T40" fmla="*/ 2147483647 w 388"/>
                <a:gd name="T41" fmla="*/ 2147483647 h 645"/>
                <a:gd name="T42" fmla="*/ 2147483647 w 388"/>
                <a:gd name="T43" fmla="*/ 2147483647 h 645"/>
                <a:gd name="T44" fmla="*/ 2147483647 w 388"/>
                <a:gd name="T45" fmla="*/ 2147483647 h 645"/>
                <a:gd name="T46" fmla="*/ 2147483647 w 388"/>
                <a:gd name="T47" fmla="*/ 2147483647 h 645"/>
                <a:gd name="T48" fmla="*/ 2147483647 w 388"/>
                <a:gd name="T49" fmla="*/ 2147483647 h 645"/>
                <a:gd name="T50" fmla="*/ 2147483647 w 388"/>
                <a:gd name="T51" fmla="*/ 2147483647 h 645"/>
                <a:gd name="T52" fmla="*/ 2147483647 w 388"/>
                <a:gd name="T53" fmla="*/ 2147483647 h 645"/>
                <a:gd name="T54" fmla="*/ 2147483647 w 388"/>
                <a:gd name="T55" fmla="*/ 2147483647 h 645"/>
                <a:gd name="T56" fmla="*/ 2147483647 w 388"/>
                <a:gd name="T57" fmla="*/ 2147483647 h 645"/>
                <a:gd name="T58" fmla="*/ 2147483647 w 388"/>
                <a:gd name="T59" fmla="*/ 2147483647 h 645"/>
                <a:gd name="T60" fmla="*/ 2147483647 w 388"/>
                <a:gd name="T61" fmla="*/ 2147483647 h 645"/>
                <a:gd name="T62" fmla="*/ 2147483647 w 388"/>
                <a:gd name="T63" fmla="*/ 2147483647 h 645"/>
                <a:gd name="T64" fmla="*/ 2147483647 w 388"/>
                <a:gd name="T65" fmla="*/ 2147483647 h 645"/>
                <a:gd name="T66" fmla="*/ 2147483647 w 388"/>
                <a:gd name="T67" fmla="*/ 2147483647 h 645"/>
                <a:gd name="T68" fmla="*/ 2147483647 w 388"/>
                <a:gd name="T69" fmla="*/ 2147483647 h 645"/>
                <a:gd name="T70" fmla="*/ 2147483647 w 388"/>
                <a:gd name="T71" fmla="*/ 2147483647 h 645"/>
                <a:gd name="T72" fmla="*/ 2147483647 w 388"/>
                <a:gd name="T73" fmla="*/ 2147483647 h 645"/>
                <a:gd name="T74" fmla="*/ 2147483647 w 388"/>
                <a:gd name="T75" fmla="*/ 2147483647 h 645"/>
                <a:gd name="T76" fmla="*/ 2147483647 w 388"/>
                <a:gd name="T77" fmla="*/ 2147483647 h 645"/>
                <a:gd name="T78" fmla="*/ 2147483647 w 388"/>
                <a:gd name="T79" fmla="*/ 2147483647 h 645"/>
                <a:gd name="T80" fmla="*/ 2147483647 w 388"/>
                <a:gd name="T81" fmla="*/ 2147483647 h 645"/>
                <a:gd name="T82" fmla="*/ 2147483647 w 388"/>
                <a:gd name="T83" fmla="*/ 2147483647 h 645"/>
                <a:gd name="T84" fmla="*/ 2147483647 w 388"/>
                <a:gd name="T85" fmla="*/ 2147483647 h 645"/>
                <a:gd name="T86" fmla="*/ 2147483647 w 388"/>
                <a:gd name="T87" fmla="*/ 2147483647 h 645"/>
                <a:gd name="T88" fmla="*/ 2147483647 w 388"/>
                <a:gd name="T89" fmla="*/ 2147483647 h 645"/>
                <a:gd name="T90" fmla="*/ 2147483647 w 388"/>
                <a:gd name="T91" fmla="*/ 2147483647 h 645"/>
                <a:gd name="T92" fmla="*/ 2147483647 w 388"/>
                <a:gd name="T93" fmla="*/ 2147483647 h 645"/>
                <a:gd name="T94" fmla="*/ 2147483647 w 388"/>
                <a:gd name="T95" fmla="*/ 2147483647 h 645"/>
                <a:gd name="T96" fmla="*/ 2147483647 w 388"/>
                <a:gd name="T97" fmla="*/ 2147483647 h 645"/>
                <a:gd name="T98" fmla="*/ 2147483647 w 388"/>
                <a:gd name="T99" fmla="*/ 2147483647 h 645"/>
                <a:gd name="T100" fmla="*/ 2147483647 w 388"/>
                <a:gd name="T101" fmla="*/ 2147483647 h 645"/>
                <a:gd name="T102" fmla="*/ 2147483647 w 388"/>
                <a:gd name="T103" fmla="*/ 2147483647 h 645"/>
                <a:gd name="T104" fmla="*/ 2147483647 w 388"/>
                <a:gd name="T105" fmla="*/ 2147483647 h 645"/>
                <a:gd name="T106" fmla="*/ 2147483647 w 388"/>
                <a:gd name="T107" fmla="*/ 2147483647 h 645"/>
                <a:gd name="T108" fmla="*/ 2147483647 w 388"/>
                <a:gd name="T109" fmla="*/ 2147483647 h 645"/>
                <a:gd name="T110" fmla="*/ 2147483647 w 388"/>
                <a:gd name="T111" fmla="*/ 2147483647 h 645"/>
                <a:gd name="T112" fmla="*/ 2147483647 w 388"/>
                <a:gd name="T113" fmla="*/ 2147483647 h 645"/>
                <a:gd name="T114" fmla="*/ 2147483647 w 388"/>
                <a:gd name="T115" fmla="*/ 2147483647 h 6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8"/>
                <a:gd name="T175" fmla="*/ 0 h 645"/>
                <a:gd name="T176" fmla="*/ 388 w 388"/>
                <a:gd name="T177" fmla="*/ 645 h 6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8" h="645">
                  <a:moveTo>
                    <a:pt x="91" y="78"/>
                  </a:moveTo>
                  <a:lnTo>
                    <a:pt x="84" y="84"/>
                  </a:lnTo>
                  <a:lnTo>
                    <a:pt x="84" y="90"/>
                  </a:lnTo>
                  <a:lnTo>
                    <a:pt x="85" y="99"/>
                  </a:lnTo>
                  <a:lnTo>
                    <a:pt x="85" y="117"/>
                  </a:lnTo>
                  <a:lnTo>
                    <a:pt x="79" y="121"/>
                  </a:lnTo>
                  <a:lnTo>
                    <a:pt x="65" y="118"/>
                  </a:lnTo>
                  <a:lnTo>
                    <a:pt x="67" y="121"/>
                  </a:lnTo>
                  <a:lnTo>
                    <a:pt x="64" y="125"/>
                  </a:lnTo>
                  <a:lnTo>
                    <a:pt x="60" y="126"/>
                  </a:lnTo>
                  <a:lnTo>
                    <a:pt x="58" y="125"/>
                  </a:lnTo>
                  <a:lnTo>
                    <a:pt x="48" y="128"/>
                  </a:lnTo>
                  <a:lnTo>
                    <a:pt x="50" y="128"/>
                  </a:lnTo>
                  <a:lnTo>
                    <a:pt x="50" y="133"/>
                  </a:lnTo>
                  <a:lnTo>
                    <a:pt x="47" y="137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51" y="155"/>
                  </a:lnTo>
                  <a:lnTo>
                    <a:pt x="60" y="156"/>
                  </a:lnTo>
                  <a:lnTo>
                    <a:pt x="60" y="163"/>
                  </a:lnTo>
                  <a:lnTo>
                    <a:pt x="58" y="172"/>
                  </a:lnTo>
                  <a:lnTo>
                    <a:pt x="60" y="177"/>
                  </a:lnTo>
                  <a:lnTo>
                    <a:pt x="60" y="185"/>
                  </a:lnTo>
                  <a:lnTo>
                    <a:pt x="57" y="191"/>
                  </a:lnTo>
                  <a:lnTo>
                    <a:pt x="51" y="191"/>
                  </a:lnTo>
                  <a:lnTo>
                    <a:pt x="48" y="196"/>
                  </a:lnTo>
                  <a:lnTo>
                    <a:pt x="47" y="200"/>
                  </a:lnTo>
                  <a:lnTo>
                    <a:pt x="43" y="197"/>
                  </a:lnTo>
                  <a:lnTo>
                    <a:pt x="39" y="197"/>
                  </a:lnTo>
                  <a:lnTo>
                    <a:pt x="39" y="200"/>
                  </a:lnTo>
                  <a:lnTo>
                    <a:pt x="34" y="206"/>
                  </a:lnTo>
                  <a:lnTo>
                    <a:pt x="28" y="209"/>
                  </a:lnTo>
                  <a:lnTo>
                    <a:pt x="19" y="209"/>
                  </a:lnTo>
                  <a:lnTo>
                    <a:pt x="11" y="213"/>
                  </a:lnTo>
                  <a:lnTo>
                    <a:pt x="8" y="215"/>
                  </a:lnTo>
                  <a:lnTo>
                    <a:pt x="5" y="218"/>
                  </a:lnTo>
                  <a:lnTo>
                    <a:pt x="0" y="224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5" y="234"/>
                  </a:lnTo>
                  <a:lnTo>
                    <a:pt x="8" y="235"/>
                  </a:lnTo>
                  <a:lnTo>
                    <a:pt x="8" y="234"/>
                  </a:lnTo>
                  <a:lnTo>
                    <a:pt x="16" y="241"/>
                  </a:lnTo>
                  <a:lnTo>
                    <a:pt x="17" y="241"/>
                  </a:lnTo>
                  <a:lnTo>
                    <a:pt x="21" y="247"/>
                  </a:lnTo>
                  <a:lnTo>
                    <a:pt x="26" y="252"/>
                  </a:lnTo>
                  <a:lnTo>
                    <a:pt x="34" y="250"/>
                  </a:lnTo>
                  <a:lnTo>
                    <a:pt x="39" y="244"/>
                  </a:lnTo>
                  <a:lnTo>
                    <a:pt x="42" y="247"/>
                  </a:lnTo>
                  <a:lnTo>
                    <a:pt x="45" y="252"/>
                  </a:lnTo>
                  <a:lnTo>
                    <a:pt x="43" y="256"/>
                  </a:lnTo>
                  <a:lnTo>
                    <a:pt x="39" y="262"/>
                  </a:lnTo>
                  <a:lnTo>
                    <a:pt x="39" y="265"/>
                  </a:lnTo>
                  <a:lnTo>
                    <a:pt x="39" y="269"/>
                  </a:lnTo>
                  <a:lnTo>
                    <a:pt x="34" y="268"/>
                  </a:lnTo>
                  <a:lnTo>
                    <a:pt x="30" y="265"/>
                  </a:lnTo>
                  <a:lnTo>
                    <a:pt x="28" y="268"/>
                  </a:lnTo>
                  <a:lnTo>
                    <a:pt x="26" y="271"/>
                  </a:lnTo>
                  <a:lnTo>
                    <a:pt x="24" y="271"/>
                  </a:lnTo>
                  <a:lnTo>
                    <a:pt x="21" y="269"/>
                  </a:lnTo>
                  <a:lnTo>
                    <a:pt x="16" y="268"/>
                  </a:lnTo>
                  <a:lnTo>
                    <a:pt x="11" y="269"/>
                  </a:lnTo>
                  <a:lnTo>
                    <a:pt x="8" y="275"/>
                  </a:lnTo>
                  <a:lnTo>
                    <a:pt x="9" y="281"/>
                  </a:lnTo>
                  <a:lnTo>
                    <a:pt x="14" y="286"/>
                  </a:lnTo>
                  <a:lnTo>
                    <a:pt x="23" y="290"/>
                  </a:lnTo>
                  <a:lnTo>
                    <a:pt x="21" y="290"/>
                  </a:lnTo>
                  <a:lnTo>
                    <a:pt x="23" y="296"/>
                  </a:lnTo>
                  <a:lnTo>
                    <a:pt x="33" y="301"/>
                  </a:lnTo>
                  <a:lnTo>
                    <a:pt x="36" y="305"/>
                  </a:lnTo>
                  <a:lnTo>
                    <a:pt x="42" y="312"/>
                  </a:lnTo>
                  <a:lnTo>
                    <a:pt x="45" y="312"/>
                  </a:lnTo>
                  <a:lnTo>
                    <a:pt x="51" y="309"/>
                  </a:lnTo>
                  <a:lnTo>
                    <a:pt x="64" y="301"/>
                  </a:lnTo>
                  <a:lnTo>
                    <a:pt x="73" y="296"/>
                  </a:lnTo>
                  <a:lnTo>
                    <a:pt x="82" y="296"/>
                  </a:lnTo>
                  <a:lnTo>
                    <a:pt x="96" y="296"/>
                  </a:lnTo>
                  <a:lnTo>
                    <a:pt x="100" y="301"/>
                  </a:lnTo>
                  <a:lnTo>
                    <a:pt x="104" y="306"/>
                  </a:lnTo>
                  <a:lnTo>
                    <a:pt x="111" y="310"/>
                  </a:lnTo>
                  <a:lnTo>
                    <a:pt x="115" y="323"/>
                  </a:lnTo>
                  <a:lnTo>
                    <a:pt x="115" y="322"/>
                  </a:lnTo>
                  <a:lnTo>
                    <a:pt x="115" y="340"/>
                  </a:lnTo>
                  <a:lnTo>
                    <a:pt x="121" y="352"/>
                  </a:lnTo>
                  <a:lnTo>
                    <a:pt x="124" y="362"/>
                  </a:lnTo>
                  <a:lnTo>
                    <a:pt x="124" y="383"/>
                  </a:lnTo>
                  <a:lnTo>
                    <a:pt x="127" y="389"/>
                  </a:lnTo>
                  <a:lnTo>
                    <a:pt x="132" y="397"/>
                  </a:lnTo>
                  <a:lnTo>
                    <a:pt x="127" y="403"/>
                  </a:lnTo>
                  <a:lnTo>
                    <a:pt x="123" y="403"/>
                  </a:lnTo>
                  <a:lnTo>
                    <a:pt x="121" y="406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4" y="419"/>
                  </a:lnTo>
                  <a:lnTo>
                    <a:pt x="115" y="428"/>
                  </a:lnTo>
                  <a:lnTo>
                    <a:pt x="121" y="430"/>
                  </a:lnTo>
                  <a:lnTo>
                    <a:pt x="126" y="430"/>
                  </a:lnTo>
                  <a:lnTo>
                    <a:pt x="130" y="428"/>
                  </a:lnTo>
                  <a:lnTo>
                    <a:pt x="130" y="424"/>
                  </a:lnTo>
                  <a:lnTo>
                    <a:pt x="133" y="421"/>
                  </a:lnTo>
                  <a:lnTo>
                    <a:pt x="136" y="415"/>
                  </a:lnTo>
                  <a:lnTo>
                    <a:pt x="139" y="415"/>
                  </a:lnTo>
                  <a:lnTo>
                    <a:pt x="142" y="419"/>
                  </a:lnTo>
                  <a:lnTo>
                    <a:pt x="145" y="431"/>
                  </a:lnTo>
                  <a:lnTo>
                    <a:pt x="145" y="437"/>
                  </a:lnTo>
                  <a:lnTo>
                    <a:pt x="149" y="440"/>
                  </a:lnTo>
                  <a:lnTo>
                    <a:pt x="158" y="441"/>
                  </a:lnTo>
                  <a:lnTo>
                    <a:pt x="159" y="449"/>
                  </a:lnTo>
                  <a:lnTo>
                    <a:pt x="159" y="452"/>
                  </a:lnTo>
                  <a:lnTo>
                    <a:pt x="155" y="455"/>
                  </a:lnTo>
                  <a:lnTo>
                    <a:pt x="152" y="451"/>
                  </a:lnTo>
                  <a:lnTo>
                    <a:pt x="147" y="447"/>
                  </a:lnTo>
                  <a:lnTo>
                    <a:pt x="139" y="443"/>
                  </a:lnTo>
                  <a:lnTo>
                    <a:pt x="130" y="445"/>
                  </a:lnTo>
                  <a:lnTo>
                    <a:pt x="132" y="451"/>
                  </a:lnTo>
                  <a:lnTo>
                    <a:pt x="139" y="456"/>
                  </a:lnTo>
                  <a:lnTo>
                    <a:pt x="149" y="458"/>
                  </a:lnTo>
                  <a:lnTo>
                    <a:pt x="154" y="462"/>
                  </a:lnTo>
                  <a:lnTo>
                    <a:pt x="158" y="468"/>
                  </a:lnTo>
                  <a:lnTo>
                    <a:pt x="155" y="472"/>
                  </a:lnTo>
                  <a:lnTo>
                    <a:pt x="154" y="477"/>
                  </a:lnTo>
                  <a:lnTo>
                    <a:pt x="145" y="486"/>
                  </a:lnTo>
                  <a:lnTo>
                    <a:pt x="139" y="493"/>
                  </a:lnTo>
                  <a:lnTo>
                    <a:pt x="139" y="496"/>
                  </a:lnTo>
                  <a:lnTo>
                    <a:pt x="142" y="496"/>
                  </a:lnTo>
                  <a:lnTo>
                    <a:pt x="139" y="504"/>
                  </a:lnTo>
                  <a:lnTo>
                    <a:pt x="130" y="513"/>
                  </a:lnTo>
                  <a:lnTo>
                    <a:pt x="130" y="515"/>
                  </a:lnTo>
                  <a:lnTo>
                    <a:pt x="132" y="519"/>
                  </a:lnTo>
                  <a:lnTo>
                    <a:pt x="133" y="522"/>
                  </a:lnTo>
                  <a:lnTo>
                    <a:pt x="135" y="532"/>
                  </a:lnTo>
                  <a:lnTo>
                    <a:pt x="136" y="546"/>
                  </a:lnTo>
                  <a:lnTo>
                    <a:pt x="140" y="560"/>
                  </a:lnTo>
                  <a:lnTo>
                    <a:pt x="144" y="571"/>
                  </a:lnTo>
                  <a:lnTo>
                    <a:pt x="147" y="587"/>
                  </a:lnTo>
                  <a:lnTo>
                    <a:pt x="147" y="584"/>
                  </a:lnTo>
                  <a:lnTo>
                    <a:pt x="159" y="605"/>
                  </a:lnTo>
                  <a:lnTo>
                    <a:pt x="159" y="613"/>
                  </a:lnTo>
                  <a:lnTo>
                    <a:pt x="162" y="621"/>
                  </a:lnTo>
                  <a:lnTo>
                    <a:pt x="164" y="630"/>
                  </a:lnTo>
                  <a:lnTo>
                    <a:pt x="167" y="631"/>
                  </a:lnTo>
                  <a:lnTo>
                    <a:pt x="181" y="631"/>
                  </a:lnTo>
                  <a:lnTo>
                    <a:pt x="188" y="627"/>
                  </a:lnTo>
                  <a:lnTo>
                    <a:pt x="193" y="625"/>
                  </a:lnTo>
                  <a:lnTo>
                    <a:pt x="194" y="627"/>
                  </a:lnTo>
                  <a:lnTo>
                    <a:pt x="189" y="634"/>
                  </a:lnTo>
                  <a:lnTo>
                    <a:pt x="186" y="635"/>
                  </a:lnTo>
                  <a:lnTo>
                    <a:pt x="186" y="637"/>
                  </a:lnTo>
                  <a:lnTo>
                    <a:pt x="189" y="639"/>
                  </a:lnTo>
                  <a:lnTo>
                    <a:pt x="201" y="644"/>
                  </a:lnTo>
                  <a:lnTo>
                    <a:pt x="204" y="642"/>
                  </a:lnTo>
                  <a:lnTo>
                    <a:pt x="206" y="637"/>
                  </a:lnTo>
                  <a:lnTo>
                    <a:pt x="208" y="624"/>
                  </a:lnTo>
                  <a:lnTo>
                    <a:pt x="209" y="615"/>
                  </a:lnTo>
                  <a:lnTo>
                    <a:pt x="212" y="609"/>
                  </a:lnTo>
                  <a:lnTo>
                    <a:pt x="209" y="603"/>
                  </a:lnTo>
                  <a:lnTo>
                    <a:pt x="212" y="600"/>
                  </a:lnTo>
                  <a:lnTo>
                    <a:pt x="218" y="594"/>
                  </a:lnTo>
                  <a:lnTo>
                    <a:pt x="221" y="577"/>
                  </a:lnTo>
                  <a:lnTo>
                    <a:pt x="223" y="562"/>
                  </a:lnTo>
                  <a:lnTo>
                    <a:pt x="221" y="559"/>
                  </a:lnTo>
                  <a:lnTo>
                    <a:pt x="223" y="554"/>
                  </a:lnTo>
                  <a:lnTo>
                    <a:pt x="230" y="553"/>
                  </a:lnTo>
                  <a:lnTo>
                    <a:pt x="235" y="554"/>
                  </a:lnTo>
                  <a:lnTo>
                    <a:pt x="242" y="546"/>
                  </a:lnTo>
                  <a:lnTo>
                    <a:pt x="250" y="543"/>
                  </a:lnTo>
                  <a:lnTo>
                    <a:pt x="264" y="526"/>
                  </a:lnTo>
                  <a:lnTo>
                    <a:pt x="274" y="513"/>
                  </a:lnTo>
                  <a:lnTo>
                    <a:pt x="280" y="507"/>
                  </a:lnTo>
                  <a:lnTo>
                    <a:pt x="285" y="506"/>
                  </a:lnTo>
                  <a:lnTo>
                    <a:pt x="288" y="506"/>
                  </a:lnTo>
                  <a:lnTo>
                    <a:pt x="289" y="502"/>
                  </a:lnTo>
                  <a:lnTo>
                    <a:pt x="289" y="498"/>
                  </a:lnTo>
                  <a:lnTo>
                    <a:pt x="291" y="494"/>
                  </a:lnTo>
                  <a:lnTo>
                    <a:pt x="296" y="488"/>
                  </a:lnTo>
                  <a:lnTo>
                    <a:pt x="297" y="488"/>
                  </a:lnTo>
                  <a:lnTo>
                    <a:pt x="299" y="490"/>
                  </a:lnTo>
                  <a:lnTo>
                    <a:pt x="304" y="494"/>
                  </a:lnTo>
                  <a:lnTo>
                    <a:pt x="311" y="486"/>
                  </a:lnTo>
                  <a:lnTo>
                    <a:pt x="316" y="486"/>
                  </a:lnTo>
                  <a:lnTo>
                    <a:pt x="328" y="474"/>
                  </a:lnTo>
                  <a:lnTo>
                    <a:pt x="335" y="469"/>
                  </a:lnTo>
                  <a:lnTo>
                    <a:pt x="340" y="466"/>
                  </a:lnTo>
                  <a:lnTo>
                    <a:pt x="344" y="464"/>
                  </a:lnTo>
                  <a:lnTo>
                    <a:pt x="345" y="462"/>
                  </a:lnTo>
                  <a:lnTo>
                    <a:pt x="344" y="458"/>
                  </a:lnTo>
                  <a:lnTo>
                    <a:pt x="337" y="455"/>
                  </a:lnTo>
                  <a:lnTo>
                    <a:pt x="319" y="455"/>
                  </a:lnTo>
                  <a:lnTo>
                    <a:pt x="314" y="460"/>
                  </a:lnTo>
                  <a:lnTo>
                    <a:pt x="307" y="464"/>
                  </a:lnTo>
                  <a:lnTo>
                    <a:pt x="301" y="466"/>
                  </a:lnTo>
                  <a:lnTo>
                    <a:pt x="294" y="462"/>
                  </a:lnTo>
                  <a:lnTo>
                    <a:pt x="294" y="455"/>
                  </a:lnTo>
                  <a:lnTo>
                    <a:pt x="297" y="456"/>
                  </a:lnTo>
                  <a:lnTo>
                    <a:pt x="307" y="458"/>
                  </a:lnTo>
                  <a:lnTo>
                    <a:pt x="306" y="458"/>
                  </a:lnTo>
                  <a:lnTo>
                    <a:pt x="314" y="451"/>
                  </a:lnTo>
                  <a:lnTo>
                    <a:pt x="322" y="440"/>
                  </a:lnTo>
                  <a:lnTo>
                    <a:pt x="314" y="437"/>
                  </a:lnTo>
                  <a:lnTo>
                    <a:pt x="319" y="434"/>
                  </a:lnTo>
                  <a:lnTo>
                    <a:pt x="318" y="430"/>
                  </a:lnTo>
                  <a:lnTo>
                    <a:pt x="314" y="427"/>
                  </a:lnTo>
                  <a:lnTo>
                    <a:pt x="313" y="422"/>
                  </a:lnTo>
                  <a:lnTo>
                    <a:pt x="316" y="419"/>
                  </a:lnTo>
                  <a:lnTo>
                    <a:pt x="322" y="421"/>
                  </a:lnTo>
                  <a:lnTo>
                    <a:pt x="326" y="428"/>
                  </a:lnTo>
                  <a:lnTo>
                    <a:pt x="335" y="447"/>
                  </a:lnTo>
                  <a:lnTo>
                    <a:pt x="335" y="445"/>
                  </a:lnTo>
                  <a:lnTo>
                    <a:pt x="348" y="447"/>
                  </a:lnTo>
                  <a:lnTo>
                    <a:pt x="348" y="424"/>
                  </a:lnTo>
                  <a:lnTo>
                    <a:pt x="345" y="419"/>
                  </a:lnTo>
                  <a:lnTo>
                    <a:pt x="341" y="413"/>
                  </a:lnTo>
                  <a:lnTo>
                    <a:pt x="338" y="409"/>
                  </a:lnTo>
                  <a:lnTo>
                    <a:pt x="337" y="403"/>
                  </a:lnTo>
                  <a:lnTo>
                    <a:pt x="341" y="403"/>
                  </a:lnTo>
                  <a:lnTo>
                    <a:pt x="340" y="387"/>
                  </a:lnTo>
                  <a:lnTo>
                    <a:pt x="341" y="387"/>
                  </a:lnTo>
                  <a:lnTo>
                    <a:pt x="338" y="383"/>
                  </a:lnTo>
                  <a:lnTo>
                    <a:pt x="337" y="380"/>
                  </a:lnTo>
                  <a:lnTo>
                    <a:pt x="340" y="374"/>
                  </a:lnTo>
                  <a:lnTo>
                    <a:pt x="350" y="374"/>
                  </a:lnTo>
                  <a:lnTo>
                    <a:pt x="356" y="369"/>
                  </a:lnTo>
                  <a:lnTo>
                    <a:pt x="356" y="362"/>
                  </a:lnTo>
                  <a:lnTo>
                    <a:pt x="353" y="362"/>
                  </a:lnTo>
                  <a:lnTo>
                    <a:pt x="362" y="355"/>
                  </a:lnTo>
                  <a:lnTo>
                    <a:pt x="370" y="343"/>
                  </a:lnTo>
                  <a:lnTo>
                    <a:pt x="375" y="333"/>
                  </a:lnTo>
                  <a:lnTo>
                    <a:pt x="372" y="322"/>
                  </a:lnTo>
                  <a:lnTo>
                    <a:pt x="365" y="318"/>
                  </a:lnTo>
                  <a:lnTo>
                    <a:pt x="365" y="310"/>
                  </a:lnTo>
                  <a:lnTo>
                    <a:pt x="364" y="306"/>
                  </a:lnTo>
                  <a:lnTo>
                    <a:pt x="359" y="302"/>
                  </a:lnTo>
                  <a:lnTo>
                    <a:pt x="348" y="301"/>
                  </a:lnTo>
                  <a:lnTo>
                    <a:pt x="338" y="302"/>
                  </a:lnTo>
                  <a:lnTo>
                    <a:pt x="338" y="277"/>
                  </a:lnTo>
                  <a:lnTo>
                    <a:pt x="337" y="265"/>
                  </a:lnTo>
                  <a:lnTo>
                    <a:pt x="330" y="260"/>
                  </a:lnTo>
                  <a:lnTo>
                    <a:pt x="326" y="256"/>
                  </a:lnTo>
                  <a:lnTo>
                    <a:pt x="326" y="254"/>
                  </a:lnTo>
                  <a:lnTo>
                    <a:pt x="330" y="250"/>
                  </a:lnTo>
                  <a:lnTo>
                    <a:pt x="333" y="244"/>
                  </a:lnTo>
                  <a:lnTo>
                    <a:pt x="337" y="235"/>
                  </a:lnTo>
                  <a:lnTo>
                    <a:pt x="337" y="223"/>
                  </a:lnTo>
                  <a:lnTo>
                    <a:pt x="335" y="206"/>
                  </a:lnTo>
                  <a:lnTo>
                    <a:pt x="333" y="185"/>
                  </a:lnTo>
                  <a:lnTo>
                    <a:pt x="335" y="185"/>
                  </a:lnTo>
                  <a:lnTo>
                    <a:pt x="337" y="177"/>
                  </a:lnTo>
                  <a:lnTo>
                    <a:pt x="338" y="172"/>
                  </a:lnTo>
                  <a:lnTo>
                    <a:pt x="341" y="169"/>
                  </a:lnTo>
                  <a:lnTo>
                    <a:pt x="345" y="169"/>
                  </a:lnTo>
                  <a:lnTo>
                    <a:pt x="350" y="172"/>
                  </a:lnTo>
                  <a:lnTo>
                    <a:pt x="356" y="172"/>
                  </a:lnTo>
                  <a:lnTo>
                    <a:pt x="356" y="170"/>
                  </a:lnTo>
                  <a:lnTo>
                    <a:pt x="361" y="163"/>
                  </a:lnTo>
                  <a:lnTo>
                    <a:pt x="361" y="146"/>
                  </a:lnTo>
                  <a:lnTo>
                    <a:pt x="364" y="139"/>
                  </a:lnTo>
                  <a:lnTo>
                    <a:pt x="367" y="137"/>
                  </a:lnTo>
                  <a:lnTo>
                    <a:pt x="367" y="136"/>
                  </a:lnTo>
                  <a:lnTo>
                    <a:pt x="359" y="136"/>
                  </a:lnTo>
                  <a:lnTo>
                    <a:pt x="353" y="137"/>
                  </a:lnTo>
                  <a:lnTo>
                    <a:pt x="350" y="136"/>
                  </a:lnTo>
                  <a:lnTo>
                    <a:pt x="352" y="133"/>
                  </a:lnTo>
                  <a:lnTo>
                    <a:pt x="356" y="130"/>
                  </a:lnTo>
                  <a:lnTo>
                    <a:pt x="372" y="122"/>
                  </a:lnTo>
                  <a:lnTo>
                    <a:pt x="379" y="115"/>
                  </a:lnTo>
                  <a:lnTo>
                    <a:pt x="384" y="105"/>
                  </a:lnTo>
                  <a:lnTo>
                    <a:pt x="386" y="99"/>
                  </a:lnTo>
                  <a:lnTo>
                    <a:pt x="386" y="93"/>
                  </a:lnTo>
                  <a:lnTo>
                    <a:pt x="387" y="81"/>
                  </a:lnTo>
                  <a:lnTo>
                    <a:pt x="374" y="72"/>
                  </a:lnTo>
                  <a:lnTo>
                    <a:pt x="372" y="78"/>
                  </a:lnTo>
                  <a:lnTo>
                    <a:pt x="370" y="81"/>
                  </a:lnTo>
                  <a:lnTo>
                    <a:pt x="367" y="81"/>
                  </a:lnTo>
                  <a:lnTo>
                    <a:pt x="365" y="78"/>
                  </a:lnTo>
                  <a:lnTo>
                    <a:pt x="364" y="74"/>
                  </a:lnTo>
                  <a:lnTo>
                    <a:pt x="361" y="72"/>
                  </a:lnTo>
                  <a:lnTo>
                    <a:pt x="359" y="74"/>
                  </a:lnTo>
                  <a:lnTo>
                    <a:pt x="359" y="78"/>
                  </a:lnTo>
                  <a:lnTo>
                    <a:pt x="361" y="81"/>
                  </a:lnTo>
                  <a:lnTo>
                    <a:pt x="362" y="84"/>
                  </a:lnTo>
                  <a:lnTo>
                    <a:pt x="362" y="87"/>
                  </a:lnTo>
                  <a:lnTo>
                    <a:pt x="359" y="96"/>
                  </a:lnTo>
                  <a:lnTo>
                    <a:pt x="348" y="109"/>
                  </a:lnTo>
                  <a:lnTo>
                    <a:pt x="335" y="121"/>
                  </a:lnTo>
                  <a:lnTo>
                    <a:pt x="322" y="132"/>
                  </a:lnTo>
                  <a:lnTo>
                    <a:pt x="313" y="137"/>
                  </a:lnTo>
                  <a:lnTo>
                    <a:pt x="322" y="125"/>
                  </a:lnTo>
                  <a:lnTo>
                    <a:pt x="330" y="115"/>
                  </a:lnTo>
                  <a:lnTo>
                    <a:pt x="335" y="105"/>
                  </a:lnTo>
                  <a:lnTo>
                    <a:pt x="337" y="100"/>
                  </a:lnTo>
                  <a:lnTo>
                    <a:pt x="337" y="99"/>
                  </a:lnTo>
                  <a:lnTo>
                    <a:pt x="341" y="84"/>
                  </a:lnTo>
                  <a:lnTo>
                    <a:pt x="350" y="64"/>
                  </a:lnTo>
                  <a:lnTo>
                    <a:pt x="347" y="61"/>
                  </a:lnTo>
                  <a:lnTo>
                    <a:pt x="341" y="61"/>
                  </a:lnTo>
                  <a:lnTo>
                    <a:pt x="338" y="62"/>
                  </a:lnTo>
                  <a:lnTo>
                    <a:pt x="333" y="68"/>
                  </a:lnTo>
                  <a:lnTo>
                    <a:pt x="322" y="78"/>
                  </a:lnTo>
                  <a:lnTo>
                    <a:pt x="316" y="84"/>
                  </a:lnTo>
                  <a:lnTo>
                    <a:pt x="314" y="84"/>
                  </a:lnTo>
                  <a:lnTo>
                    <a:pt x="314" y="79"/>
                  </a:lnTo>
                  <a:lnTo>
                    <a:pt x="319" y="74"/>
                  </a:lnTo>
                  <a:lnTo>
                    <a:pt x="325" y="66"/>
                  </a:lnTo>
                  <a:lnTo>
                    <a:pt x="325" y="64"/>
                  </a:lnTo>
                  <a:lnTo>
                    <a:pt x="322" y="58"/>
                  </a:lnTo>
                  <a:lnTo>
                    <a:pt x="313" y="57"/>
                  </a:lnTo>
                  <a:lnTo>
                    <a:pt x="304" y="61"/>
                  </a:lnTo>
                  <a:lnTo>
                    <a:pt x="291" y="72"/>
                  </a:lnTo>
                  <a:lnTo>
                    <a:pt x="288" y="78"/>
                  </a:lnTo>
                  <a:lnTo>
                    <a:pt x="289" y="64"/>
                  </a:lnTo>
                  <a:lnTo>
                    <a:pt x="296" y="58"/>
                  </a:lnTo>
                  <a:lnTo>
                    <a:pt x="306" y="55"/>
                  </a:lnTo>
                  <a:lnTo>
                    <a:pt x="319" y="53"/>
                  </a:lnTo>
                  <a:lnTo>
                    <a:pt x="326" y="44"/>
                  </a:lnTo>
                  <a:lnTo>
                    <a:pt x="325" y="36"/>
                  </a:lnTo>
                  <a:lnTo>
                    <a:pt x="316" y="31"/>
                  </a:lnTo>
                  <a:lnTo>
                    <a:pt x="306" y="27"/>
                  </a:lnTo>
                  <a:lnTo>
                    <a:pt x="299" y="27"/>
                  </a:lnTo>
                  <a:lnTo>
                    <a:pt x="299" y="18"/>
                  </a:lnTo>
                  <a:lnTo>
                    <a:pt x="291" y="18"/>
                  </a:lnTo>
                  <a:lnTo>
                    <a:pt x="286" y="25"/>
                  </a:lnTo>
                  <a:lnTo>
                    <a:pt x="272" y="27"/>
                  </a:lnTo>
                  <a:lnTo>
                    <a:pt x="265" y="33"/>
                  </a:lnTo>
                  <a:lnTo>
                    <a:pt x="255" y="36"/>
                  </a:lnTo>
                  <a:lnTo>
                    <a:pt x="264" y="27"/>
                  </a:lnTo>
                  <a:lnTo>
                    <a:pt x="272" y="19"/>
                  </a:lnTo>
                  <a:lnTo>
                    <a:pt x="279" y="15"/>
                  </a:lnTo>
                  <a:lnTo>
                    <a:pt x="285" y="14"/>
                  </a:lnTo>
                  <a:lnTo>
                    <a:pt x="286" y="10"/>
                  </a:lnTo>
                  <a:lnTo>
                    <a:pt x="286" y="9"/>
                  </a:lnTo>
                  <a:lnTo>
                    <a:pt x="283" y="4"/>
                  </a:lnTo>
                  <a:lnTo>
                    <a:pt x="276" y="3"/>
                  </a:lnTo>
                  <a:lnTo>
                    <a:pt x="262" y="0"/>
                  </a:lnTo>
                  <a:lnTo>
                    <a:pt x="245" y="0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88" y="31"/>
                  </a:lnTo>
                  <a:lnTo>
                    <a:pt x="197" y="40"/>
                  </a:lnTo>
                  <a:lnTo>
                    <a:pt x="201" y="55"/>
                  </a:lnTo>
                  <a:lnTo>
                    <a:pt x="183" y="36"/>
                  </a:lnTo>
                  <a:lnTo>
                    <a:pt x="173" y="37"/>
                  </a:lnTo>
                  <a:lnTo>
                    <a:pt x="179" y="61"/>
                  </a:lnTo>
                  <a:lnTo>
                    <a:pt x="164" y="47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44" y="58"/>
                  </a:lnTo>
                  <a:lnTo>
                    <a:pt x="144" y="64"/>
                  </a:lnTo>
                  <a:lnTo>
                    <a:pt x="145" y="68"/>
                  </a:lnTo>
                  <a:lnTo>
                    <a:pt x="150" y="74"/>
                  </a:lnTo>
                  <a:lnTo>
                    <a:pt x="133" y="62"/>
                  </a:lnTo>
                  <a:lnTo>
                    <a:pt x="112" y="68"/>
                  </a:lnTo>
                  <a:lnTo>
                    <a:pt x="91" y="7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4273381" y="1945576"/>
              <a:ext cx="27292" cy="29240"/>
            </a:xfrm>
            <a:custGeom>
              <a:avLst/>
              <a:gdLst>
                <a:gd name="T0" fmla="*/ 2147483647 w 17"/>
                <a:gd name="T1" fmla="*/ 0 h 17"/>
                <a:gd name="T2" fmla="*/ 0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2147483647 w 17"/>
                <a:gd name="T13" fmla="*/ 0 h 17"/>
                <a:gd name="T14" fmla="*/ 2147483647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5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5" y="16"/>
                  </a:lnTo>
                  <a:lnTo>
                    <a:pt x="13" y="16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5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238290" y="2015751"/>
              <a:ext cx="25342" cy="35087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0 h 20"/>
                <a:gd name="T4" fmla="*/ 2147483647 w 17"/>
                <a:gd name="T5" fmla="*/ 2147483647 h 20"/>
                <a:gd name="T6" fmla="*/ 0 w 17"/>
                <a:gd name="T7" fmla="*/ 2147483647 h 20"/>
                <a:gd name="T8" fmla="*/ 0 w 17"/>
                <a:gd name="T9" fmla="*/ 2147483647 h 20"/>
                <a:gd name="T10" fmla="*/ 2147483647 w 17"/>
                <a:gd name="T11" fmla="*/ 2147483647 h 20"/>
                <a:gd name="T12" fmla="*/ 2147483647 w 17"/>
                <a:gd name="T13" fmla="*/ 2147483647 h 20"/>
                <a:gd name="T14" fmla="*/ 2147483647 w 17"/>
                <a:gd name="T15" fmla="*/ 2147483647 h 20"/>
                <a:gd name="T16" fmla="*/ 2147483647 w 17"/>
                <a:gd name="T17" fmla="*/ 2147483647 h 20"/>
                <a:gd name="T18" fmla="*/ 2147483647 w 17"/>
                <a:gd name="T19" fmla="*/ 2147483647 h 20"/>
                <a:gd name="T20" fmla="*/ 2147483647 w 17"/>
                <a:gd name="T21" fmla="*/ 2147483647 h 20"/>
                <a:gd name="T22" fmla="*/ 2147483647 w 17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"/>
                <a:gd name="T37" fmla="*/ 0 h 20"/>
                <a:gd name="T38" fmla="*/ 17 w 17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" h="20">
                  <a:moveTo>
                    <a:pt x="12" y="2"/>
                  </a:moveTo>
                  <a:lnTo>
                    <a:pt x="6" y="0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9" y="19"/>
                  </a:lnTo>
                  <a:lnTo>
                    <a:pt x="13" y="13"/>
                  </a:lnTo>
                  <a:lnTo>
                    <a:pt x="16" y="5"/>
                  </a:lnTo>
                  <a:lnTo>
                    <a:pt x="12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4248036" y="2083977"/>
              <a:ext cx="52637" cy="74074"/>
            </a:xfrm>
            <a:custGeom>
              <a:avLst/>
              <a:gdLst>
                <a:gd name="T0" fmla="*/ 2147483647 w 33"/>
                <a:gd name="T1" fmla="*/ 0 h 45"/>
                <a:gd name="T2" fmla="*/ 2147483647 w 33"/>
                <a:gd name="T3" fmla="*/ 2147483647 h 45"/>
                <a:gd name="T4" fmla="*/ 2147483647 w 33"/>
                <a:gd name="T5" fmla="*/ 2147483647 h 45"/>
                <a:gd name="T6" fmla="*/ 2147483647 w 33"/>
                <a:gd name="T7" fmla="*/ 2147483647 h 45"/>
                <a:gd name="T8" fmla="*/ 2147483647 w 33"/>
                <a:gd name="T9" fmla="*/ 2147483647 h 45"/>
                <a:gd name="T10" fmla="*/ 2147483647 w 33"/>
                <a:gd name="T11" fmla="*/ 2147483647 h 45"/>
                <a:gd name="T12" fmla="*/ 2147483647 w 33"/>
                <a:gd name="T13" fmla="*/ 2147483647 h 45"/>
                <a:gd name="T14" fmla="*/ 0 w 33"/>
                <a:gd name="T15" fmla="*/ 2147483647 h 45"/>
                <a:gd name="T16" fmla="*/ 2147483647 w 33"/>
                <a:gd name="T17" fmla="*/ 2147483647 h 45"/>
                <a:gd name="T18" fmla="*/ 2147483647 w 33"/>
                <a:gd name="T19" fmla="*/ 2147483647 h 45"/>
                <a:gd name="T20" fmla="*/ 2147483647 w 33"/>
                <a:gd name="T21" fmla="*/ 2147483647 h 45"/>
                <a:gd name="T22" fmla="*/ 2147483647 w 33"/>
                <a:gd name="T23" fmla="*/ 2147483647 h 45"/>
                <a:gd name="T24" fmla="*/ 2147483647 w 33"/>
                <a:gd name="T25" fmla="*/ 2147483647 h 45"/>
                <a:gd name="T26" fmla="*/ 2147483647 w 33"/>
                <a:gd name="T27" fmla="*/ 2147483647 h 45"/>
                <a:gd name="T28" fmla="*/ 2147483647 w 33"/>
                <a:gd name="T29" fmla="*/ 2147483647 h 45"/>
                <a:gd name="T30" fmla="*/ 2147483647 w 33"/>
                <a:gd name="T31" fmla="*/ 2147483647 h 45"/>
                <a:gd name="T32" fmla="*/ 2147483647 w 33"/>
                <a:gd name="T33" fmla="*/ 2147483647 h 45"/>
                <a:gd name="T34" fmla="*/ 2147483647 w 33"/>
                <a:gd name="T35" fmla="*/ 2147483647 h 45"/>
                <a:gd name="T36" fmla="*/ 2147483647 w 33"/>
                <a:gd name="T37" fmla="*/ 2147483647 h 45"/>
                <a:gd name="T38" fmla="*/ 2147483647 w 33"/>
                <a:gd name="T39" fmla="*/ 2147483647 h 45"/>
                <a:gd name="T40" fmla="*/ 2147483647 w 33"/>
                <a:gd name="T41" fmla="*/ 2147483647 h 45"/>
                <a:gd name="T42" fmla="*/ 2147483647 w 33"/>
                <a:gd name="T43" fmla="*/ 2147483647 h 45"/>
                <a:gd name="T44" fmla="*/ 2147483647 w 33"/>
                <a:gd name="T45" fmla="*/ 2147483647 h 45"/>
                <a:gd name="T46" fmla="*/ 2147483647 w 33"/>
                <a:gd name="T47" fmla="*/ 2147483647 h 45"/>
                <a:gd name="T48" fmla="*/ 2147483647 w 33"/>
                <a:gd name="T49" fmla="*/ 2147483647 h 45"/>
                <a:gd name="T50" fmla="*/ 2147483647 w 33"/>
                <a:gd name="T51" fmla="*/ 2147483647 h 45"/>
                <a:gd name="T52" fmla="*/ 2147483647 w 33"/>
                <a:gd name="T53" fmla="*/ 2147483647 h 45"/>
                <a:gd name="T54" fmla="*/ 2147483647 w 33"/>
                <a:gd name="T55" fmla="*/ 2147483647 h 45"/>
                <a:gd name="T56" fmla="*/ 2147483647 w 33"/>
                <a:gd name="T57" fmla="*/ 2147483647 h 45"/>
                <a:gd name="T58" fmla="*/ 2147483647 w 33"/>
                <a:gd name="T59" fmla="*/ 2147483647 h 45"/>
                <a:gd name="T60" fmla="*/ 2147483647 w 33"/>
                <a:gd name="T61" fmla="*/ 2147483647 h 45"/>
                <a:gd name="T62" fmla="*/ 2147483647 w 33"/>
                <a:gd name="T63" fmla="*/ 0 h 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"/>
                <a:gd name="T97" fmla="*/ 0 h 45"/>
                <a:gd name="T98" fmla="*/ 33 w 33"/>
                <a:gd name="T99" fmla="*/ 45 h 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" h="45">
                  <a:moveTo>
                    <a:pt x="8" y="0"/>
                  </a:moveTo>
                  <a:lnTo>
                    <a:pt x="5" y="1"/>
                  </a:lnTo>
                  <a:lnTo>
                    <a:pt x="2" y="8"/>
                  </a:lnTo>
                  <a:lnTo>
                    <a:pt x="2" y="24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2" y="27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0" y="40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3" y="33"/>
                  </a:lnTo>
                  <a:lnTo>
                    <a:pt x="16" y="35"/>
                  </a:lnTo>
                  <a:lnTo>
                    <a:pt x="21" y="38"/>
                  </a:lnTo>
                  <a:lnTo>
                    <a:pt x="26" y="41"/>
                  </a:lnTo>
                  <a:lnTo>
                    <a:pt x="31" y="44"/>
                  </a:lnTo>
                  <a:lnTo>
                    <a:pt x="32" y="40"/>
                  </a:lnTo>
                  <a:lnTo>
                    <a:pt x="31" y="32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20" y="20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3" y="14"/>
                  </a:lnTo>
                  <a:lnTo>
                    <a:pt x="13" y="11"/>
                  </a:lnTo>
                  <a:lnTo>
                    <a:pt x="23" y="11"/>
                  </a:lnTo>
                  <a:lnTo>
                    <a:pt x="23" y="3"/>
                  </a:lnTo>
                  <a:lnTo>
                    <a:pt x="13" y="5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05868" y="2154152"/>
              <a:ext cx="397691" cy="514616"/>
            </a:xfrm>
            <a:custGeom>
              <a:avLst/>
              <a:gdLst>
                <a:gd name="T0" fmla="*/ 2147483647 w 245"/>
                <a:gd name="T1" fmla="*/ 2147483647 h 313"/>
                <a:gd name="T2" fmla="*/ 2147483647 w 245"/>
                <a:gd name="T3" fmla="*/ 2147483647 h 313"/>
                <a:gd name="T4" fmla="*/ 2147483647 w 245"/>
                <a:gd name="T5" fmla="*/ 2147483647 h 313"/>
                <a:gd name="T6" fmla="*/ 2147483647 w 245"/>
                <a:gd name="T7" fmla="*/ 2147483647 h 313"/>
                <a:gd name="T8" fmla="*/ 2147483647 w 245"/>
                <a:gd name="T9" fmla="*/ 2147483647 h 313"/>
                <a:gd name="T10" fmla="*/ 2147483647 w 245"/>
                <a:gd name="T11" fmla="*/ 2147483647 h 313"/>
                <a:gd name="T12" fmla="*/ 2147483647 w 245"/>
                <a:gd name="T13" fmla="*/ 2147483647 h 313"/>
                <a:gd name="T14" fmla="*/ 2147483647 w 245"/>
                <a:gd name="T15" fmla="*/ 2147483647 h 313"/>
                <a:gd name="T16" fmla="*/ 2147483647 w 245"/>
                <a:gd name="T17" fmla="*/ 2147483647 h 313"/>
                <a:gd name="T18" fmla="*/ 2147483647 w 245"/>
                <a:gd name="T19" fmla="*/ 2147483647 h 313"/>
                <a:gd name="T20" fmla="*/ 2147483647 w 245"/>
                <a:gd name="T21" fmla="*/ 2147483647 h 313"/>
                <a:gd name="T22" fmla="*/ 2147483647 w 245"/>
                <a:gd name="T23" fmla="*/ 2147483647 h 313"/>
                <a:gd name="T24" fmla="*/ 2147483647 w 245"/>
                <a:gd name="T25" fmla="*/ 2147483647 h 313"/>
                <a:gd name="T26" fmla="*/ 2147483647 w 245"/>
                <a:gd name="T27" fmla="*/ 2147483647 h 313"/>
                <a:gd name="T28" fmla="*/ 2147483647 w 245"/>
                <a:gd name="T29" fmla="*/ 2147483647 h 313"/>
                <a:gd name="T30" fmla="*/ 2147483647 w 245"/>
                <a:gd name="T31" fmla="*/ 2147483647 h 313"/>
                <a:gd name="T32" fmla="*/ 2147483647 w 245"/>
                <a:gd name="T33" fmla="*/ 2147483647 h 313"/>
                <a:gd name="T34" fmla="*/ 2147483647 w 245"/>
                <a:gd name="T35" fmla="*/ 2147483647 h 313"/>
                <a:gd name="T36" fmla="*/ 2147483647 w 245"/>
                <a:gd name="T37" fmla="*/ 2147483647 h 313"/>
                <a:gd name="T38" fmla="*/ 2147483647 w 245"/>
                <a:gd name="T39" fmla="*/ 2147483647 h 313"/>
                <a:gd name="T40" fmla="*/ 2147483647 w 245"/>
                <a:gd name="T41" fmla="*/ 2147483647 h 313"/>
                <a:gd name="T42" fmla="*/ 2147483647 w 245"/>
                <a:gd name="T43" fmla="*/ 2147483647 h 313"/>
                <a:gd name="T44" fmla="*/ 2147483647 w 245"/>
                <a:gd name="T45" fmla="*/ 2147483647 h 313"/>
                <a:gd name="T46" fmla="*/ 2147483647 w 245"/>
                <a:gd name="T47" fmla="*/ 2147483647 h 313"/>
                <a:gd name="T48" fmla="*/ 2147483647 w 245"/>
                <a:gd name="T49" fmla="*/ 2147483647 h 313"/>
                <a:gd name="T50" fmla="*/ 2147483647 w 245"/>
                <a:gd name="T51" fmla="*/ 2147483647 h 313"/>
                <a:gd name="T52" fmla="*/ 2147483647 w 245"/>
                <a:gd name="T53" fmla="*/ 2147483647 h 313"/>
                <a:gd name="T54" fmla="*/ 2147483647 w 245"/>
                <a:gd name="T55" fmla="*/ 2147483647 h 313"/>
                <a:gd name="T56" fmla="*/ 2147483647 w 245"/>
                <a:gd name="T57" fmla="*/ 2147483647 h 313"/>
                <a:gd name="T58" fmla="*/ 2147483647 w 245"/>
                <a:gd name="T59" fmla="*/ 2147483647 h 313"/>
                <a:gd name="T60" fmla="*/ 2147483647 w 245"/>
                <a:gd name="T61" fmla="*/ 2147483647 h 313"/>
                <a:gd name="T62" fmla="*/ 2147483647 w 245"/>
                <a:gd name="T63" fmla="*/ 2147483647 h 313"/>
                <a:gd name="T64" fmla="*/ 2147483647 w 245"/>
                <a:gd name="T65" fmla="*/ 2147483647 h 313"/>
                <a:gd name="T66" fmla="*/ 2147483647 w 245"/>
                <a:gd name="T67" fmla="*/ 2147483647 h 313"/>
                <a:gd name="T68" fmla="*/ 2147483647 w 245"/>
                <a:gd name="T69" fmla="*/ 2147483647 h 313"/>
                <a:gd name="T70" fmla="*/ 2147483647 w 245"/>
                <a:gd name="T71" fmla="*/ 2147483647 h 313"/>
                <a:gd name="T72" fmla="*/ 2147483647 w 245"/>
                <a:gd name="T73" fmla="*/ 2147483647 h 313"/>
                <a:gd name="T74" fmla="*/ 2147483647 w 245"/>
                <a:gd name="T75" fmla="*/ 2147483647 h 313"/>
                <a:gd name="T76" fmla="*/ 2147483647 w 245"/>
                <a:gd name="T77" fmla="*/ 2147483647 h 313"/>
                <a:gd name="T78" fmla="*/ 2147483647 w 245"/>
                <a:gd name="T79" fmla="*/ 2147483647 h 313"/>
                <a:gd name="T80" fmla="*/ 2147483647 w 245"/>
                <a:gd name="T81" fmla="*/ 2147483647 h 313"/>
                <a:gd name="T82" fmla="*/ 2147483647 w 245"/>
                <a:gd name="T83" fmla="*/ 2147483647 h 313"/>
                <a:gd name="T84" fmla="*/ 2147483647 w 245"/>
                <a:gd name="T85" fmla="*/ 2147483647 h 313"/>
                <a:gd name="T86" fmla="*/ 2147483647 w 245"/>
                <a:gd name="T87" fmla="*/ 2147483647 h 313"/>
                <a:gd name="T88" fmla="*/ 2147483647 w 245"/>
                <a:gd name="T89" fmla="*/ 2147483647 h 313"/>
                <a:gd name="T90" fmla="*/ 2147483647 w 245"/>
                <a:gd name="T91" fmla="*/ 2147483647 h 313"/>
                <a:gd name="T92" fmla="*/ 2147483647 w 245"/>
                <a:gd name="T93" fmla="*/ 2147483647 h 313"/>
                <a:gd name="T94" fmla="*/ 2147483647 w 245"/>
                <a:gd name="T95" fmla="*/ 2147483647 h 313"/>
                <a:gd name="T96" fmla="*/ 2147483647 w 245"/>
                <a:gd name="T97" fmla="*/ 2147483647 h 313"/>
                <a:gd name="T98" fmla="*/ 2147483647 w 245"/>
                <a:gd name="T99" fmla="*/ 2147483647 h 313"/>
                <a:gd name="T100" fmla="*/ 2147483647 w 245"/>
                <a:gd name="T101" fmla="*/ 2147483647 h 313"/>
                <a:gd name="T102" fmla="*/ 2147483647 w 245"/>
                <a:gd name="T103" fmla="*/ 2147483647 h 313"/>
                <a:gd name="T104" fmla="*/ 2147483647 w 245"/>
                <a:gd name="T105" fmla="*/ 2147483647 h 313"/>
                <a:gd name="T106" fmla="*/ 2147483647 w 245"/>
                <a:gd name="T107" fmla="*/ 2147483647 h 313"/>
                <a:gd name="T108" fmla="*/ 2147483647 w 245"/>
                <a:gd name="T109" fmla="*/ 2147483647 h 313"/>
                <a:gd name="T110" fmla="*/ 2147483647 w 245"/>
                <a:gd name="T111" fmla="*/ 2147483647 h 313"/>
                <a:gd name="T112" fmla="*/ 2147483647 w 245"/>
                <a:gd name="T113" fmla="*/ 2147483647 h 313"/>
                <a:gd name="T114" fmla="*/ 2147483647 w 245"/>
                <a:gd name="T115" fmla="*/ 2147483647 h 313"/>
                <a:gd name="T116" fmla="*/ 2147483647 w 245"/>
                <a:gd name="T117" fmla="*/ 2147483647 h 313"/>
                <a:gd name="T118" fmla="*/ 2147483647 w 245"/>
                <a:gd name="T119" fmla="*/ 2147483647 h 313"/>
                <a:gd name="T120" fmla="*/ 2147483647 w 245"/>
                <a:gd name="T121" fmla="*/ 2147483647 h 313"/>
                <a:gd name="T122" fmla="*/ 2147483647 w 245"/>
                <a:gd name="T123" fmla="*/ 2147483647 h 3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5"/>
                <a:gd name="T187" fmla="*/ 0 h 313"/>
                <a:gd name="T188" fmla="*/ 245 w 245"/>
                <a:gd name="T189" fmla="*/ 313 h 3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" h="313">
                  <a:moveTo>
                    <a:pt x="72" y="119"/>
                  </a:moveTo>
                  <a:lnTo>
                    <a:pt x="81" y="122"/>
                  </a:lnTo>
                  <a:lnTo>
                    <a:pt x="82" y="117"/>
                  </a:lnTo>
                  <a:lnTo>
                    <a:pt x="86" y="119"/>
                  </a:lnTo>
                  <a:lnTo>
                    <a:pt x="103" y="125"/>
                  </a:lnTo>
                  <a:lnTo>
                    <a:pt x="101" y="125"/>
                  </a:lnTo>
                  <a:lnTo>
                    <a:pt x="118" y="134"/>
                  </a:lnTo>
                  <a:lnTo>
                    <a:pt x="120" y="134"/>
                  </a:lnTo>
                  <a:lnTo>
                    <a:pt x="123" y="140"/>
                  </a:lnTo>
                  <a:lnTo>
                    <a:pt x="120" y="143"/>
                  </a:lnTo>
                  <a:lnTo>
                    <a:pt x="125" y="141"/>
                  </a:lnTo>
                  <a:lnTo>
                    <a:pt x="130" y="143"/>
                  </a:lnTo>
                  <a:lnTo>
                    <a:pt x="134" y="151"/>
                  </a:lnTo>
                  <a:lnTo>
                    <a:pt x="139" y="165"/>
                  </a:lnTo>
                  <a:lnTo>
                    <a:pt x="139" y="181"/>
                  </a:lnTo>
                  <a:lnTo>
                    <a:pt x="136" y="191"/>
                  </a:lnTo>
                  <a:lnTo>
                    <a:pt x="133" y="203"/>
                  </a:lnTo>
                  <a:lnTo>
                    <a:pt x="131" y="217"/>
                  </a:lnTo>
                  <a:lnTo>
                    <a:pt x="125" y="228"/>
                  </a:lnTo>
                  <a:lnTo>
                    <a:pt x="116" y="234"/>
                  </a:lnTo>
                  <a:lnTo>
                    <a:pt x="111" y="232"/>
                  </a:lnTo>
                  <a:lnTo>
                    <a:pt x="106" y="229"/>
                  </a:lnTo>
                  <a:lnTo>
                    <a:pt x="103" y="232"/>
                  </a:lnTo>
                  <a:lnTo>
                    <a:pt x="101" y="235"/>
                  </a:lnTo>
                  <a:lnTo>
                    <a:pt x="97" y="243"/>
                  </a:lnTo>
                  <a:lnTo>
                    <a:pt x="100" y="250"/>
                  </a:lnTo>
                  <a:lnTo>
                    <a:pt x="103" y="256"/>
                  </a:lnTo>
                  <a:lnTo>
                    <a:pt x="109" y="257"/>
                  </a:lnTo>
                  <a:lnTo>
                    <a:pt x="120" y="257"/>
                  </a:lnTo>
                  <a:lnTo>
                    <a:pt x="125" y="256"/>
                  </a:lnTo>
                  <a:lnTo>
                    <a:pt x="130" y="254"/>
                  </a:lnTo>
                  <a:lnTo>
                    <a:pt x="130" y="250"/>
                  </a:lnTo>
                  <a:lnTo>
                    <a:pt x="125" y="248"/>
                  </a:lnTo>
                  <a:lnTo>
                    <a:pt x="142" y="265"/>
                  </a:lnTo>
                  <a:lnTo>
                    <a:pt x="151" y="269"/>
                  </a:lnTo>
                  <a:lnTo>
                    <a:pt x="154" y="269"/>
                  </a:lnTo>
                  <a:lnTo>
                    <a:pt x="151" y="275"/>
                  </a:lnTo>
                  <a:lnTo>
                    <a:pt x="155" y="281"/>
                  </a:lnTo>
                  <a:lnTo>
                    <a:pt x="160" y="287"/>
                  </a:lnTo>
                  <a:lnTo>
                    <a:pt x="167" y="291"/>
                  </a:lnTo>
                  <a:lnTo>
                    <a:pt x="176" y="296"/>
                  </a:lnTo>
                  <a:lnTo>
                    <a:pt x="182" y="302"/>
                  </a:lnTo>
                  <a:lnTo>
                    <a:pt x="189" y="309"/>
                  </a:lnTo>
                  <a:lnTo>
                    <a:pt x="193" y="312"/>
                  </a:lnTo>
                  <a:lnTo>
                    <a:pt x="197" y="309"/>
                  </a:lnTo>
                  <a:lnTo>
                    <a:pt x="196" y="302"/>
                  </a:lnTo>
                  <a:lnTo>
                    <a:pt x="190" y="293"/>
                  </a:lnTo>
                  <a:lnTo>
                    <a:pt x="187" y="287"/>
                  </a:lnTo>
                  <a:lnTo>
                    <a:pt x="182" y="281"/>
                  </a:lnTo>
                  <a:lnTo>
                    <a:pt x="181" y="278"/>
                  </a:lnTo>
                  <a:lnTo>
                    <a:pt x="185" y="275"/>
                  </a:lnTo>
                  <a:lnTo>
                    <a:pt x="196" y="281"/>
                  </a:lnTo>
                  <a:lnTo>
                    <a:pt x="201" y="285"/>
                  </a:lnTo>
                  <a:lnTo>
                    <a:pt x="210" y="296"/>
                  </a:lnTo>
                  <a:lnTo>
                    <a:pt x="212" y="299"/>
                  </a:lnTo>
                  <a:lnTo>
                    <a:pt x="215" y="296"/>
                  </a:lnTo>
                  <a:lnTo>
                    <a:pt x="218" y="287"/>
                  </a:lnTo>
                  <a:lnTo>
                    <a:pt x="220" y="281"/>
                  </a:lnTo>
                  <a:lnTo>
                    <a:pt x="218" y="275"/>
                  </a:lnTo>
                  <a:lnTo>
                    <a:pt x="215" y="269"/>
                  </a:lnTo>
                  <a:lnTo>
                    <a:pt x="201" y="252"/>
                  </a:lnTo>
                  <a:lnTo>
                    <a:pt x="197" y="252"/>
                  </a:lnTo>
                  <a:lnTo>
                    <a:pt x="192" y="248"/>
                  </a:lnTo>
                  <a:lnTo>
                    <a:pt x="193" y="243"/>
                  </a:lnTo>
                  <a:lnTo>
                    <a:pt x="189" y="241"/>
                  </a:lnTo>
                  <a:lnTo>
                    <a:pt x="187" y="238"/>
                  </a:lnTo>
                  <a:lnTo>
                    <a:pt x="184" y="234"/>
                  </a:lnTo>
                  <a:lnTo>
                    <a:pt x="184" y="224"/>
                  </a:lnTo>
                  <a:lnTo>
                    <a:pt x="181" y="215"/>
                  </a:lnTo>
                  <a:lnTo>
                    <a:pt x="181" y="207"/>
                  </a:lnTo>
                  <a:lnTo>
                    <a:pt x="184" y="203"/>
                  </a:lnTo>
                  <a:lnTo>
                    <a:pt x="187" y="201"/>
                  </a:lnTo>
                  <a:lnTo>
                    <a:pt x="193" y="207"/>
                  </a:lnTo>
                  <a:lnTo>
                    <a:pt x="197" y="219"/>
                  </a:lnTo>
                  <a:lnTo>
                    <a:pt x="201" y="234"/>
                  </a:lnTo>
                  <a:lnTo>
                    <a:pt x="203" y="241"/>
                  </a:lnTo>
                  <a:lnTo>
                    <a:pt x="206" y="243"/>
                  </a:lnTo>
                  <a:lnTo>
                    <a:pt x="210" y="241"/>
                  </a:lnTo>
                  <a:lnTo>
                    <a:pt x="217" y="238"/>
                  </a:lnTo>
                  <a:lnTo>
                    <a:pt x="227" y="229"/>
                  </a:lnTo>
                  <a:lnTo>
                    <a:pt x="235" y="228"/>
                  </a:lnTo>
                  <a:lnTo>
                    <a:pt x="243" y="226"/>
                  </a:lnTo>
                  <a:lnTo>
                    <a:pt x="244" y="224"/>
                  </a:lnTo>
                  <a:lnTo>
                    <a:pt x="244" y="218"/>
                  </a:lnTo>
                  <a:lnTo>
                    <a:pt x="240" y="212"/>
                  </a:lnTo>
                  <a:lnTo>
                    <a:pt x="234" y="212"/>
                  </a:lnTo>
                  <a:lnTo>
                    <a:pt x="235" y="209"/>
                  </a:lnTo>
                  <a:lnTo>
                    <a:pt x="234" y="209"/>
                  </a:lnTo>
                  <a:lnTo>
                    <a:pt x="243" y="206"/>
                  </a:lnTo>
                  <a:lnTo>
                    <a:pt x="243" y="207"/>
                  </a:lnTo>
                  <a:lnTo>
                    <a:pt x="243" y="201"/>
                  </a:lnTo>
                  <a:lnTo>
                    <a:pt x="239" y="197"/>
                  </a:lnTo>
                  <a:lnTo>
                    <a:pt x="235" y="191"/>
                  </a:lnTo>
                  <a:lnTo>
                    <a:pt x="231" y="194"/>
                  </a:lnTo>
                  <a:lnTo>
                    <a:pt x="224" y="195"/>
                  </a:lnTo>
                  <a:lnTo>
                    <a:pt x="224" y="191"/>
                  </a:lnTo>
                  <a:lnTo>
                    <a:pt x="222" y="182"/>
                  </a:lnTo>
                  <a:lnTo>
                    <a:pt x="215" y="175"/>
                  </a:lnTo>
                  <a:lnTo>
                    <a:pt x="214" y="175"/>
                  </a:lnTo>
                  <a:lnTo>
                    <a:pt x="201" y="169"/>
                  </a:lnTo>
                  <a:lnTo>
                    <a:pt x="190" y="160"/>
                  </a:lnTo>
                  <a:lnTo>
                    <a:pt x="185" y="164"/>
                  </a:lnTo>
                  <a:lnTo>
                    <a:pt x="182" y="164"/>
                  </a:lnTo>
                  <a:lnTo>
                    <a:pt x="181" y="160"/>
                  </a:lnTo>
                  <a:lnTo>
                    <a:pt x="182" y="157"/>
                  </a:lnTo>
                  <a:lnTo>
                    <a:pt x="185" y="149"/>
                  </a:lnTo>
                  <a:lnTo>
                    <a:pt x="185" y="143"/>
                  </a:lnTo>
                  <a:lnTo>
                    <a:pt x="184" y="143"/>
                  </a:lnTo>
                  <a:lnTo>
                    <a:pt x="193" y="143"/>
                  </a:lnTo>
                  <a:lnTo>
                    <a:pt x="197" y="137"/>
                  </a:lnTo>
                  <a:lnTo>
                    <a:pt x="193" y="132"/>
                  </a:lnTo>
                  <a:lnTo>
                    <a:pt x="192" y="128"/>
                  </a:lnTo>
                  <a:lnTo>
                    <a:pt x="193" y="123"/>
                  </a:lnTo>
                  <a:lnTo>
                    <a:pt x="196" y="119"/>
                  </a:lnTo>
                  <a:lnTo>
                    <a:pt x="193" y="116"/>
                  </a:lnTo>
                  <a:lnTo>
                    <a:pt x="185" y="113"/>
                  </a:lnTo>
                  <a:lnTo>
                    <a:pt x="184" y="112"/>
                  </a:lnTo>
                  <a:lnTo>
                    <a:pt x="182" y="100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3" y="95"/>
                  </a:lnTo>
                  <a:lnTo>
                    <a:pt x="170" y="89"/>
                  </a:lnTo>
                  <a:lnTo>
                    <a:pt x="164" y="91"/>
                  </a:lnTo>
                  <a:lnTo>
                    <a:pt x="158" y="95"/>
                  </a:lnTo>
                  <a:lnTo>
                    <a:pt x="157" y="95"/>
                  </a:lnTo>
                  <a:lnTo>
                    <a:pt x="155" y="94"/>
                  </a:lnTo>
                  <a:lnTo>
                    <a:pt x="157" y="88"/>
                  </a:lnTo>
                  <a:lnTo>
                    <a:pt x="160" y="82"/>
                  </a:lnTo>
                  <a:lnTo>
                    <a:pt x="160" y="79"/>
                  </a:lnTo>
                  <a:lnTo>
                    <a:pt x="158" y="74"/>
                  </a:lnTo>
                  <a:lnTo>
                    <a:pt x="151" y="73"/>
                  </a:lnTo>
                  <a:lnTo>
                    <a:pt x="148" y="76"/>
                  </a:lnTo>
                  <a:lnTo>
                    <a:pt x="143" y="74"/>
                  </a:lnTo>
                  <a:lnTo>
                    <a:pt x="139" y="69"/>
                  </a:lnTo>
                  <a:lnTo>
                    <a:pt x="134" y="60"/>
                  </a:lnTo>
                  <a:lnTo>
                    <a:pt x="130" y="52"/>
                  </a:lnTo>
                  <a:lnTo>
                    <a:pt x="122" y="48"/>
                  </a:lnTo>
                  <a:lnTo>
                    <a:pt x="113" y="45"/>
                  </a:lnTo>
                  <a:lnTo>
                    <a:pt x="101" y="45"/>
                  </a:lnTo>
                  <a:lnTo>
                    <a:pt x="94" y="48"/>
                  </a:lnTo>
                  <a:lnTo>
                    <a:pt x="89" y="48"/>
                  </a:lnTo>
                  <a:lnTo>
                    <a:pt x="86" y="45"/>
                  </a:lnTo>
                  <a:lnTo>
                    <a:pt x="82" y="37"/>
                  </a:lnTo>
                  <a:lnTo>
                    <a:pt x="69" y="42"/>
                  </a:lnTo>
                  <a:lnTo>
                    <a:pt x="69" y="43"/>
                  </a:lnTo>
                  <a:lnTo>
                    <a:pt x="73" y="36"/>
                  </a:lnTo>
                  <a:lnTo>
                    <a:pt x="73" y="26"/>
                  </a:lnTo>
                  <a:lnTo>
                    <a:pt x="76" y="16"/>
                  </a:lnTo>
                  <a:lnTo>
                    <a:pt x="77" y="10"/>
                  </a:lnTo>
                  <a:lnTo>
                    <a:pt x="75" y="5"/>
                  </a:lnTo>
                  <a:lnTo>
                    <a:pt x="72" y="4"/>
                  </a:lnTo>
                  <a:lnTo>
                    <a:pt x="64" y="5"/>
                  </a:lnTo>
                  <a:lnTo>
                    <a:pt x="58" y="7"/>
                  </a:lnTo>
                  <a:lnTo>
                    <a:pt x="54" y="13"/>
                  </a:lnTo>
                  <a:lnTo>
                    <a:pt x="50" y="22"/>
                  </a:lnTo>
                  <a:lnTo>
                    <a:pt x="49" y="43"/>
                  </a:lnTo>
                  <a:lnTo>
                    <a:pt x="50" y="56"/>
                  </a:lnTo>
                  <a:lnTo>
                    <a:pt x="50" y="54"/>
                  </a:lnTo>
                  <a:lnTo>
                    <a:pt x="64" y="74"/>
                  </a:lnTo>
                  <a:lnTo>
                    <a:pt x="66" y="84"/>
                  </a:lnTo>
                  <a:lnTo>
                    <a:pt x="66" y="89"/>
                  </a:lnTo>
                  <a:lnTo>
                    <a:pt x="64" y="89"/>
                  </a:lnTo>
                  <a:lnTo>
                    <a:pt x="61" y="88"/>
                  </a:lnTo>
                  <a:lnTo>
                    <a:pt x="52" y="76"/>
                  </a:lnTo>
                  <a:lnTo>
                    <a:pt x="45" y="66"/>
                  </a:lnTo>
                  <a:lnTo>
                    <a:pt x="39" y="36"/>
                  </a:lnTo>
                  <a:lnTo>
                    <a:pt x="41" y="20"/>
                  </a:lnTo>
                  <a:lnTo>
                    <a:pt x="47" y="4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7" y="4"/>
                  </a:lnTo>
                  <a:lnTo>
                    <a:pt x="16" y="13"/>
                  </a:lnTo>
                  <a:lnTo>
                    <a:pt x="10" y="26"/>
                  </a:lnTo>
                  <a:lnTo>
                    <a:pt x="5" y="37"/>
                  </a:lnTo>
                  <a:lnTo>
                    <a:pt x="2" y="54"/>
                  </a:lnTo>
                  <a:lnTo>
                    <a:pt x="0" y="60"/>
                  </a:lnTo>
                  <a:lnTo>
                    <a:pt x="5" y="67"/>
                  </a:lnTo>
                  <a:lnTo>
                    <a:pt x="13" y="79"/>
                  </a:lnTo>
                  <a:lnTo>
                    <a:pt x="19" y="89"/>
                  </a:lnTo>
                  <a:lnTo>
                    <a:pt x="20" y="97"/>
                  </a:lnTo>
                  <a:lnTo>
                    <a:pt x="22" y="100"/>
                  </a:lnTo>
                  <a:lnTo>
                    <a:pt x="20" y="104"/>
                  </a:lnTo>
                  <a:lnTo>
                    <a:pt x="24" y="107"/>
                  </a:lnTo>
                  <a:lnTo>
                    <a:pt x="28" y="104"/>
                  </a:lnTo>
                  <a:lnTo>
                    <a:pt x="33" y="106"/>
                  </a:lnTo>
                  <a:lnTo>
                    <a:pt x="52" y="116"/>
                  </a:lnTo>
                  <a:lnTo>
                    <a:pt x="72" y="11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310345" y="2534266"/>
              <a:ext cx="118917" cy="93567"/>
            </a:xfrm>
            <a:custGeom>
              <a:avLst/>
              <a:gdLst>
                <a:gd name="T0" fmla="*/ 2147483647 w 72"/>
                <a:gd name="T1" fmla="*/ 2147483647 h 58"/>
                <a:gd name="T2" fmla="*/ 0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2147483647 h 58"/>
                <a:gd name="T12" fmla="*/ 2147483647 w 72"/>
                <a:gd name="T13" fmla="*/ 2147483647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2147483647 w 72"/>
                <a:gd name="T23" fmla="*/ 2147483647 h 58"/>
                <a:gd name="T24" fmla="*/ 2147483647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2147483647 w 72"/>
                <a:gd name="T35" fmla="*/ 2147483647 h 58"/>
                <a:gd name="T36" fmla="*/ 2147483647 w 72"/>
                <a:gd name="T37" fmla="*/ 0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"/>
                <a:gd name="T76" fmla="*/ 0 h 58"/>
                <a:gd name="T77" fmla="*/ 72 w 72"/>
                <a:gd name="T78" fmla="*/ 58 h 5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" h="58">
                  <a:moveTo>
                    <a:pt x="5" y="34"/>
                  </a:moveTo>
                  <a:lnTo>
                    <a:pt x="0" y="43"/>
                  </a:lnTo>
                  <a:lnTo>
                    <a:pt x="2" y="43"/>
                  </a:lnTo>
                  <a:lnTo>
                    <a:pt x="9" y="41"/>
                  </a:lnTo>
                  <a:lnTo>
                    <a:pt x="13" y="43"/>
                  </a:lnTo>
                  <a:lnTo>
                    <a:pt x="16" y="49"/>
                  </a:lnTo>
                  <a:lnTo>
                    <a:pt x="19" y="54"/>
                  </a:lnTo>
                  <a:lnTo>
                    <a:pt x="21" y="57"/>
                  </a:lnTo>
                  <a:lnTo>
                    <a:pt x="26" y="57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48" y="41"/>
                  </a:lnTo>
                  <a:lnTo>
                    <a:pt x="64" y="46"/>
                  </a:lnTo>
                  <a:lnTo>
                    <a:pt x="71" y="41"/>
                  </a:lnTo>
                  <a:lnTo>
                    <a:pt x="63" y="31"/>
                  </a:lnTo>
                  <a:lnTo>
                    <a:pt x="55" y="25"/>
                  </a:lnTo>
                  <a:lnTo>
                    <a:pt x="41" y="13"/>
                  </a:lnTo>
                  <a:lnTo>
                    <a:pt x="31" y="11"/>
                  </a:lnTo>
                  <a:lnTo>
                    <a:pt x="30" y="0"/>
                  </a:lnTo>
                  <a:lnTo>
                    <a:pt x="19" y="14"/>
                  </a:lnTo>
                  <a:lnTo>
                    <a:pt x="13" y="16"/>
                  </a:lnTo>
                  <a:lnTo>
                    <a:pt x="8" y="20"/>
                  </a:lnTo>
                  <a:lnTo>
                    <a:pt x="5" y="27"/>
                  </a:lnTo>
                  <a:lnTo>
                    <a:pt x="5" y="35"/>
                  </a:lnTo>
                  <a:lnTo>
                    <a:pt x="5" y="3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253809" y="1705812"/>
              <a:ext cx="40939" cy="25340"/>
            </a:xfrm>
            <a:custGeom>
              <a:avLst/>
              <a:gdLst>
                <a:gd name="T0" fmla="*/ 2147483647 w 24"/>
                <a:gd name="T1" fmla="*/ 0 h 17"/>
                <a:gd name="T2" fmla="*/ 2147483647 w 24"/>
                <a:gd name="T3" fmla="*/ 0 h 17"/>
                <a:gd name="T4" fmla="*/ 0 w 24"/>
                <a:gd name="T5" fmla="*/ 0 h 17"/>
                <a:gd name="T6" fmla="*/ 0 w 24"/>
                <a:gd name="T7" fmla="*/ 2147483647 h 17"/>
                <a:gd name="T8" fmla="*/ 2147483647 w 24"/>
                <a:gd name="T9" fmla="*/ 2147483647 h 17"/>
                <a:gd name="T10" fmla="*/ 2147483647 w 24"/>
                <a:gd name="T11" fmla="*/ 2147483647 h 17"/>
                <a:gd name="T12" fmla="*/ 2147483647 w 24"/>
                <a:gd name="T13" fmla="*/ 2147483647 h 17"/>
                <a:gd name="T14" fmla="*/ 2147483647 w 24"/>
                <a:gd name="T15" fmla="*/ 2147483647 h 17"/>
                <a:gd name="T16" fmla="*/ 2147483647 w 24"/>
                <a:gd name="T17" fmla="*/ 0 h 17"/>
                <a:gd name="T18" fmla="*/ 2147483647 w 24"/>
                <a:gd name="T19" fmla="*/ 0 h 17"/>
                <a:gd name="T20" fmla="*/ 2147483647 w 24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17"/>
                <a:gd name="T35" fmla="*/ 24 w 24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17">
                  <a:moveTo>
                    <a:pt x="8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0"/>
                  </a:lnTo>
                  <a:lnTo>
                    <a:pt x="12" y="16"/>
                  </a:lnTo>
                  <a:lnTo>
                    <a:pt x="19" y="16"/>
                  </a:lnTo>
                  <a:lnTo>
                    <a:pt x="23" y="1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023773" y="2015751"/>
              <a:ext cx="113070" cy="194930"/>
            </a:xfrm>
            <a:custGeom>
              <a:avLst/>
              <a:gdLst>
                <a:gd name="T0" fmla="*/ 2147483647 w 72"/>
                <a:gd name="T1" fmla="*/ 2147483647 h 119"/>
                <a:gd name="T2" fmla="*/ 2147483647 w 72"/>
                <a:gd name="T3" fmla="*/ 2147483647 h 119"/>
                <a:gd name="T4" fmla="*/ 0 w 72"/>
                <a:gd name="T5" fmla="*/ 2147483647 h 119"/>
                <a:gd name="T6" fmla="*/ 0 w 72"/>
                <a:gd name="T7" fmla="*/ 2147483647 h 119"/>
                <a:gd name="T8" fmla="*/ 2147483647 w 72"/>
                <a:gd name="T9" fmla="*/ 2147483647 h 119"/>
                <a:gd name="T10" fmla="*/ 2147483647 w 72"/>
                <a:gd name="T11" fmla="*/ 2147483647 h 119"/>
                <a:gd name="T12" fmla="*/ 2147483647 w 72"/>
                <a:gd name="T13" fmla="*/ 2147483647 h 119"/>
                <a:gd name="T14" fmla="*/ 2147483647 w 72"/>
                <a:gd name="T15" fmla="*/ 2147483647 h 119"/>
                <a:gd name="T16" fmla="*/ 2147483647 w 72"/>
                <a:gd name="T17" fmla="*/ 2147483647 h 119"/>
                <a:gd name="T18" fmla="*/ 2147483647 w 72"/>
                <a:gd name="T19" fmla="*/ 2147483647 h 119"/>
                <a:gd name="T20" fmla="*/ 2147483647 w 72"/>
                <a:gd name="T21" fmla="*/ 2147483647 h 119"/>
                <a:gd name="T22" fmla="*/ 2147483647 w 72"/>
                <a:gd name="T23" fmla="*/ 2147483647 h 119"/>
                <a:gd name="T24" fmla="*/ 2147483647 w 72"/>
                <a:gd name="T25" fmla="*/ 2147483647 h 119"/>
                <a:gd name="T26" fmla="*/ 2147483647 w 72"/>
                <a:gd name="T27" fmla="*/ 2147483647 h 119"/>
                <a:gd name="T28" fmla="*/ 2147483647 w 72"/>
                <a:gd name="T29" fmla="*/ 2147483647 h 119"/>
                <a:gd name="T30" fmla="*/ 2147483647 w 72"/>
                <a:gd name="T31" fmla="*/ 2147483647 h 119"/>
                <a:gd name="T32" fmla="*/ 2147483647 w 72"/>
                <a:gd name="T33" fmla="*/ 2147483647 h 119"/>
                <a:gd name="T34" fmla="*/ 2147483647 w 72"/>
                <a:gd name="T35" fmla="*/ 2147483647 h 119"/>
                <a:gd name="T36" fmla="*/ 2147483647 w 72"/>
                <a:gd name="T37" fmla="*/ 2147483647 h 119"/>
                <a:gd name="T38" fmla="*/ 2147483647 w 72"/>
                <a:gd name="T39" fmla="*/ 2147483647 h 119"/>
                <a:gd name="T40" fmla="*/ 2147483647 w 72"/>
                <a:gd name="T41" fmla="*/ 2147483647 h 119"/>
                <a:gd name="T42" fmla="*/ 2147483647 w 72"/>
                <a:gd name="T43" fmla="*/ 2147483647 h 119"/>
                <a:gd name="T44" fmla="*/ 2147483647 w 72"/>
                <a:gd name="T45" fmla="*/ 2147483647 h 119"/>
                <a:gd name="T46" fmla="*/ 2147483647 w 72"/>
                <a:gd name="T47" fmla="*/ 2147483647 h 119"/>
                <a:gd name="T48" fmla="*/ 2147483647 w 72"/>
                <a:gd name="T49" fmla="*/ 2147483647 h 119"/>
                <a:gd name="T50" fmla="*/ 2147483647 w 72"/>
                <a:gd name="T51" fmla="*/ 2147483647 h 119"/>
                <a:gd name="T52" fmla="*/ 2147483647 w 72"/>
                <a:gd name="T53" fmla="*/ 2147483647 h 119"/>
                <a:gd name="T54" fmla="*/ 2147483647 w 72"/>
                <a:gd name="T55" fmla="*/ 2147483647 h 119"/>
                <a:gd name="T56" fmla="*/ 2147483647 w 72"/>
                <a:gd name="T57" fmla="*/ 2147483647 h 119"/>
                <a:gd name="T58" fmla="*/ 2147483647 w 72"/>
                <a:gd name="T59" fmla="*/ 2147483647 h 119"/>
                <a:gd name="T60" fmla="*/ 2147483647 w 72"/>
                <a:gd name="T61" fmla="*/ 2147483647 h 119"/>
                <a:gd name="T62" fmla="*/ 2147483647 w 72"/>
                <a:gd name="T63" fmla="*/ 0 h 119"/>
                <a:gd name="T64" fmla="*/ 2147483647 w 72"/>
                <a:gd name="T65" fmla="*/ 2147483647 h 119"/>
                <a:gd name="T66" fmla="*/ 2147483647 w 72"/>
                <a:gd name="T67" fmla="*/ 2147483647 h 119"/>
                <a:gd name="T68" fmla="*/ 2147483647 w 72"/>
                <a:gd name="T69" fmla="*/ 2147483647 h 119"/>
                <a:gd name="T70" fmla="*/ 2147483647 w 72"/>
                <a:gd name="T71" fmla="*/ 2147483647 h 119"/>
                <a:gd name="T72" fmla="*/ 2147483647 w 72"/>
                <a:gd name="T73" fmla="*/ 2147483647 h 119"/>
                <a:gd name="T74" fmla="*/ 2147483647 w 72"/>
                <a:gd name="T75" fmla="*/ 2147483647 h 119"/>
                <a:gd name="T76" fmla="*/ 2147483647 w 72"/>
                <a:gd name="T77" fmla="*/ 2147483647 h 119"/>
                <a:gd name="T78" fmla="*/ 2147483647 w 72"/>
                <a:gd name="T79" fmla="*/ 2147483647 h 119"/>
                <a:gd name="T80" fmla="*/ 2147483647 w 72"/>
                <a:gd name="T81" fmla="*/ 2147483647 h 119"/>
                <a:gd name="T82" fmla="*/ 2147483647 w 72"/>
                <a:gd name="T83" fmla="*/ 2147483647 h 119"/>
                <a:gd name="T84" fmla="*/ 2147483647 w 72"/>
                <a:gd name="T85" fmla="*/ 2147483647 h 119"/>
                <a:gd name="T86" fmla="*/ 2147483647 w 72"/>
                <a:gd name="T87" fmla="*/ 2147483647 h 119"/>
                <a:gd name="T88" fmla="*/ 2147483647 w 72"/>
                <a:gd name="T89" fmla="*/ 2147483647 h 119"/>
                <a:gd name="T90" fmla="*/ 2147483647 w 72"/>
                <a:gd name="T91" fmla="*/ 2147483647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2"/>
                <a:gd name="T139" fmla="*/ 0 h 119"/>
                <a:gd name="T140" fmla="*/ 72 w 72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2" h="119">
                  <a:moveTo>
                    <a:pt x="14" y="46"/>
                  </a:moveTo>
                  <a:lnTo>
                    <a:pt x="5" y="41"/>
                  </a:lnTo>
                  <a:lnTo>
                    <a:pt x="0" y="43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8" y="74"/>
                  </a:lnTo>
                  <a:lnTo>
                    <a:pt x="12" y="80"/>
                  </a:lnTo>
                  <a:lnTo>
                    <a:pt x="18" y="83"/>
                  </a:lnTo>
                  <a:lnTo>
                    <a:pt x="23" y="89"/>
                  </a:lnTo>
                  <a:lnTo>
                    <a:pt x="27" y="98"/>
                  </a:lnTo>
                  <a:lnTo>
                    <a:pt x="30" y="109"/>
                  </a:lnTo>
                  <a:lnTo>
                    <a:pt x="37" y="116"/>
                  </a:lnTo>
                  <a:lnTo>
                    <a:pt x="43" y="118"/>
                  </a:lnTo>
                  <a:lnTo>
                    <a:pt x="54" y="114"/>
                  </a:lnTo>
                  <a:lnTo>
                    <a:pt x="66" y="107"/>
                  </a:lnTo>
                  <a:lnTo>
                    <a:pt x="71" y="98"/>
                  </a:lnTo>
                  <a:lnTo>
                    <a:pt x="71" y="77"/>
                  </a:lnTo>
                  <a:lnTo>
                    <a:pt x="68" y="6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0" y="55"/>
                  </a:lnTo>
                  <a:lnTo>
                    <a:pt x="54" y="55"/>
                  </a:lnTo>
                  <a:lnTo>
                    <a:pt x="53" y="50"/>
                  </a:lnTo>
                  <a:lnTo>
                    <a:pt x="51" y="47"/>
                  </a:lnTo>
                  <a:lnTo>
                    <a:pt x="57" y="36"/>
                  </a:lnTo>
                  <a:lnTo>
                    <a:pt x="65" y="34"/>
                  </a:lnTo>
                  <a:lnTo>
                    <a:pt x="68" y="25"/>
                  </a:lnTo>
                  <a:lnTo>
                    <a:pt x="71" y="18"/>
                  </a:lnTo>
                  <a:lnTo>
                    <a:pt x="66" y="12"/>
                  </a:lnTo>
                  <a:lnTo>
                    <a:pt x="63" y="10"/>
                  </a:lnTo>
                  <a:lnTo>
                    <a:pt x="63" y="9"/>
                  </a:lnTo>
                  <a:lnTo>
                    <a:pt x="60" y="0"/>
                  </a:lnTo>
                  <a:lnTo>
                    <a:pt x="50" y="4"/>
                  </a:lnTo>
                  <a:lnTo>
                    <a:pt x="40" y="4"/>
                  </a:lnTo>
                  <a:lnTo>
                    <a:pt x="30" y="1"/>
                  </a:lnTo>
                  <a:lnTo>
                    <a:pt x="23" y="1"/>
                  </a:lnTo>
                  <a:lnTo>
                    <a:pt x="20" y="4"/>
                  </a:lnTo>
                  <a:lnTo>
                    <a:pt x="18" y="12"/>
                  </a:lnTo>
                  <a:lnTo>
                    <a:pt x="17" y="27"/>
                  </a:lnTo>
                  <a:lnTo>
                    <a:pt x="23" y="34"/>
                  </a:lnTo>
                  <a:lnTo>
                    <a:pt x="29" y="41"/>
                  </a:lnTo>
                  <a:lnTo>
                    <a:pt x="30" y="47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8" y="55"/>
                  </a:lnTo>
                  <a:lnTo>
                    <a:pt x="14" y="4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224568" y="2031345"/>
              <a:ext cx="107219" cy="159843"/>
            </a:xfrm>
            <a:custGeom>
              <a:avLst/>
              <a:gdLst>
                <a:gd name="T0" fmla="*/ 2147483647 w 65"/>
                <a:gd name="T1" fmla="*/ 0 h 97"/>
                <a:gd name="T2" fmla="*/ 2147483647 w 65"/>
                <a:gd name="T3" fmla="*/ 2147483647 h 97"/>
                <a:gd name="T4" fmla="*/ 2147483647 w 65"/>
                <a:gd name="T5" fmla="*/ 2147483647 h 97"/>
                <a:gd name="T6" fmla="*/ 2147483647 w 65"/>
                <a:gd name="T7" fmla="*/ 2147483647 h 97"/>
                <a:gd name="T8" fmla="*/ 2147483647 w 65"/>
                <a:gd name="T9" fmla="*/ 2147483647 h 97"/>
                <a:gd name="T10" fmla="*/ 2147483647 w 65"/>
                <a:gd name="T11" fmla="*/ 2147483647 h 97"/>
                <a:gd name="T12" fmla="*/ 2147483647 w 65"/>
                <a:gd name="T13" fmla="*/ 2147483647 h 97"/>
                <a:gd name="T14" fmla="*/ 0 w 65"/>
                <a:gd name="T15" fmla="*/ 2147483647 h 97"/>
                <a:gd name="T16" fmla="*/ 2147483647 w 65"/>
                <a:gd name="T17" fmla="*/ 2147483647 h 97"/>
                <a:gd name="T18" fmla="*/ 2147483647 w 65"/>
                <a:gd name="T19" fmla="*/ 2147483647 h 97"/>
                <a:gd name="T20" fmla="*/ 2147483647 w 65"/>
                <a:gd name="T21" fmla="*/ 2147483647 h 97"/>
                <a:gd name="T22" fmla="*/ 2147483647 w 65"/>
                <a:gd name="T23" fmla="*/ 2147483647 h 97"/>
                <a:gd name="T24" fmla="*/ 2147483647 w 65"/>
                <a:gd name="T25" fmla="*/ 2147483647 h 97"/>
                <a:gd name="T26" fmla="*/ 2147483647 w 65"/>
                <a:gd name="T27" fmla="*/ 2147483647 h 97"/>
                <a:gd name="T28" fmla="*/ 2147483647 w 65"/>
                <a:gd name="T29" fmla="*/ 2147483647 h 97"/>
                <a:gd name="T30" fmla="*/ 2147483647 w 65"/>
                <a:gd name="T31" fmla="*/ 2147483647 h 97"/>
                <a:gd name="T32" fmla="*/ 2147483647 w 65"/>
                <a:gd name="T33" fmla="*/ 2147483647 h 97"/>
                <a:gd name="T34" fmla="*/ 2147483647 w 65"/>
                <a:gd name="T35" fmla="*/ 2147483647 h 97"/>
                <a:gd name="T36" fmla="*/ 2147483647 w 65"/>
                <a:gd name="T37" fmla="*/ 2147483647 h 97"/>
                <a:gd name="T38" fmla="*/ 2147483647 w 65"/>
                <a:gd name="T39" fmla="*/ 2147483647 h 97"/>
                <a:gd name="T40" fmla="*/ 2147483647 w 65"/>
                <a:gd name="T41" fmla="*/ 2147483647 h 97"/>
                <a:gd name="T42" fmla="*/ 2147483647 w 65"/>
                <a:gd name="T43" fmla="*/ 2147483647 h 97"/>
                <a:gd name="T44" fmla="*/ 2147483647 w 65"/>
                <a:gd name="T45" fmla="*/ 2147483647 h 97"/>
                <a:gd name="T46" fmla="*/ 2147483647 w 65"/>
                <a:gd name="T47" fmla="*/ 2147483647 h 97"/>
                <a:gd name="T48" fmla="*/ 2147483647 w 65"/>
                <a:gd name="T49" fmla="*/ 2147483647 h 97"/>
                <a:gd name="T50" fmla="*/ 2147483647 w 65"/>
                <a:gd name="T51" fmla="*/ 2147483647 h 97"/>
                <a:gd name="T52" fmla="*/ 2147483647 w 65"/>
                <a:gd name="T53" fmla="*/ 2147483647 h 97"/>
                <a:gd name="T54" fmla="*/ 2147483647 w 65"/>
                <a:gd name="T55" fmla="*/ 2147483647 h 97"/>
                <a:gd name="T56" fmla="*/ 2147483647 w 65"/>
                <a:gd name="T57" fmla="*/ 2147483647 h 97"/>
                <a:gd name="T58" fmla="*/ 2147483647 w 65"/>
                <a:gd name="T59" fmla="*/ 2147483647 h 97"/>
                <a:gd name="T60" fmla="*/ 2147483647 w 65"/>
                <a:gd name="T61" fmla="*/ 2147483647 h 97"/>
                <a:gd name="T62" fmla="*/ 2147483647 w 65"/>
                <a:gd name="T63" fmla="*/ 2147483647 h 97"/>
                <a:gd name="T64" fmla="*/ 2147483647 w 65"/>
                <a:gd name="T65" fmla="*/ 0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5"/>
                <a:gd name="T100" fmla="*/ 0 h 97"/>
                <a:gd name="T101" fmla="*/ 65 w 65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5" h="97">
                  <a:moveTo>
                    <a:pt x="33" y="0"/>
                  </a:moveTo>
                  <a:lnTo>
                    <a:pt x="24" y="2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5" y="5"/>
                  </a:lnTo>
                  <a:lnTo>
                    <a:pt x="9" y="13"/>
                  </a:lnTo>
                  <a:lnTo>
                    <a:pt x="0" y="28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3" y="43"/>
                  </a:lnTo>
                  <a:lnTo>
                    <a:pt x="1" y="50"/>
                  </a:lnTo>
                  <a:lnTo>
                    <a:pt x="3" y="58"/>
                  </a:lnTo>
                  <a:lnTo>
                    <a:pt x="6" y="66"/>
                  </a:lnTo>
                  <a:lnTo>
                    <a:pt x="9" y="93"/>
                  </a:lnTo>
                  <a:lnTo>
                    <a:pt x="16" y="96"/>
                  </a:lnTo>
                  <a:lnTo>
                    <a:pt x="21" y="95"/>
                  </a:lnTo>
                  <a:lnTo>
                    <a:pt x="23" y="90"/>
                  </a:lnTo>
                  <a:lnTo>
                    <a:pt x="24" y="81"/>
                  </a:lnTo>
                  <a:lnTo>
                    <a:pt x="21" y="71"/>
                  </a:lnTo>
                  <a:lnTo>
                    <a:pt x="21" y="64"/>
                  </a:lnTo>
                  <a:lnTo>
                    <a:pt x="26" y="62"/>
                  </a:lnTo>
                  <a:lnTo>
                    <a:pt x="33" y="62"/>
                  </a:lnTo>
                  <a:lnTo>
                    <a:pt x="43" y="58"/>
                  </a:lnTo>
                  <a:lnTo>
                    <a:pt x="49" y="46"/>
                  </a:lnTo>
                  <a:lnTo>
                    <a:pt x="58" y="34"/>
                  </a:lnTo>
                  <a:lnTo>
                    <a:pt x="59" y="22"/>
                  </a:lnTo>
                  <a:lnTo>
                    <a:pt x="64" y="16"/>
                  </a:lnTo>
                  <a:lnTo>
                    <a:pt x="64" y="12"/>
                  </a:lnTo>
                  <a:lnTo>
                    <a:pt x="61" y="9"/>
                  </a:lnTo>
                  <a:lnTo>
                    <a:pt x="52" y="9"/>
                  </a:lnTo>
                  <a:lnTo>
                    <a:pt x="40" y="7"/>
                  </a:lnTo>
                  <a:lnTo>
                    <a:pt x="3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2649474" y="1990410"/>
              <a:ext cx="150110" cy="185183"/>
            </a:xfrm>
            <a:custGeom>
              <a:avLst/>
              <a:gdLst>
                <a:gd name="T0" fmla="*/ 2147483647 w 91"/>
                <a:gd name="T1" fmla="*/ 2147483647 h 113"/>
                <a:gd name="T2" fmla="*/ 0 w 91"/>
                <a:gd name="T3" fmla="*/ 2147483647 h 113"/>
                <a:gd name="T4" fmla="*/ 2147483647 w 91"/>
                <a:gd name="T5" fmla="*/ 2147483647 h 113"/>
                <a:gd name="T6" fmla="*/ 2147483647 w 91"/>
                <a:gd name="T7" fmla="*/ 2147483647 h 113"/>
                <a:gd name="T8" fmla="*/ 2147483647 w 91"/>
                <a:gd name="T9" fmla="*/ 2147483647 h 113"/>
                <a:gd name="T10" fmla="*/ 2147483647 w 91"/>
                <a:gd name="T11" fmla="*/ 2147483647 h 113"/>
                <a:gd name="T12" fmla="*/ 2147483647 w 91"/>
                <a:gd name="T13" fmla="*/ 2147483647 h 113"/>
                <a:gd name="T14" fmla="*/ 2147483647 w 91"/>
                <a:gd name="T15" fmla="*/ 2147483647 h 113"/>
                <a:gd name="T16" fmla="*/ 2147483647 w 91"/>
                <a:gd name="T17" fmla="*/ 2147483647 h 113"/>
                <a:gd name="T18" fmla="*/ 2147483647 w 91"/>
                <a:gd name="T19" fmla="*/ 2147483647 h 113"/>
                <a:gd name="T20" fmla="*/ 2147483647 w 91"/>
                <a:gd name="T21" fmla="*/ 2147483647 h 113"/>
                <a:gd name="T22" fmla="*/ 2147483647 w 91"/>
                <a:gd name="T23" fmla="*/ 2147483647 h 113"/>
                <a:gd name="T24" fmla="*/ 2147483647 w 91"/>
                <a:gd name="T25" fmla="*/ 2147483647 h 113"/>
                <a:gd name="T26" fmla="*/ 2147483647 w 91"/>
                <a:gd name="T27" fmla="*/ 2147483647 h 113"/>
                <a:gd name="T28" fmla="*/ 2147483647 w 91"/>
                <a:gd name="T29" fmla="*/ 2147483647 h 113"/>
                <a:gd name="T30" fmla="*/ 2147483647 w 91"/>
                <a:gd name="T31" fmla="*/ 2147483647 h 113"/>
                <a:gd name="T32" fmla="*/ 2147483647 w 91"/>
                <a:gd name="T33" fmla="*/ 2147483647 h 113"/>
                <a:gd name="T34" fmla="*/ 2147483647 w 91"/>
                <a:gd name="T35" fmla="*/ 2147483647 h 113"/>
                <a:gd name="T36" fmla="*/ 2147483647 w 91"/>
                <a:gd name="T37" fmla="*/ 2147483647 h 113"/>
                <a:gd name="T38" fmla="*/ 2147483647 w 91"/>
                <a:gd name="T39" fmla="*/ 2147483647 h 113"/>
                <a:gd name="T40" fmla="*/ 2147483647 w 91"/>
                <a:gd name="T41" fmla="*/ 2147483647 h 113"/>
                <a:gd name="T42" fmla="*/ 2147483647 w 91"/>
                <a:gd name="T43" fmla="*/ 2147483647 h 113"/>
                <a:gd name="T44" fmla="*/ 2147483647 w 91"/>
                <a:gd name="T45" fmla="*/ 2147483647 h 113"/>
                <a:gd name="T46" fmla="*/ 2147483647 w 91"/>
                <a:gd name="T47" fmla="*/ 2147483647 h 113"/>
                <a:gd name="T48" fmla="*/ 2147483647 w 91"/>
                <a:gd name="T49" fmla="*/ 2147483647 h 113"/>
                <a:gd name="T50" fmla="*/ 2147483647 w 91"/>
                <a:gd name="T51" fmla="*/ 2147483647 h 113"/>
                <a:gd name="T52" fmla="*/ 2147483647 w 91"/>
                <a:gd name="T53" fmla="*/ 2147483647 h 113"/>
                <a:gd name="T54" fmla="*/ 2147483647 w 91"/>
                <a:gd name="T55" fmla="*/ 2147483647 h 113"/>
                <a:gd name="T56" fmla="*/ 2147483647 w 91"/>
                <a:gd name="T57" fmla="*/ 2147483647 h 113"/>
                <a:gd name="T58" fmla="*/ 2147483647 w 91"/>
                <a:gd name="T59" fmla="*/ 2147483647 h 113"/>
                <a:gd name="T60" fmla="*/ 2147483647 w 91"/>
                <a:gd name="T61" fmla="*/ 2147483647 h 113"/>
                <a:gd name="T62" fmla="*/ 2147483647 w 91"/>
                <a:gd name="T63" fmla="*/ 2147483647 h 113"/>
                <a:gd name="T64" fmla="*/ 2147483647 w 91"/>
                <a:gd name="T65" fmla="*/ 2147483647 h 113"/>
                <a:gd name="T66" fmla="*/ 2147483647 w 91"/>
                <a:gd name="T67" fmla="*/ 2147483647 h 113"/>
                <a:gd name="T68" fmla="*/ 2147483647 w 91"/>
                <a:gd name="T69" fmla="*/ 2147483647 h 113"/>
                <a:gd name="T70" fmla="*/ 2147483647 w 91"/>
                <a:gd name="T71" fmla="*/ 2147483647 h 113"/>
                <a:gd name="T72" fmla="*/ 2147483647 w 91"/>
                <a:gd name="T73" fmla="*/ 0 h 113"/>
                <a:gd name="T74" fmla="*/ 2147483647 w 91"/>
                <a:gd name="T75" fmla="*/ 0 h 113"/>
                <a:gd name="T76" fmla="*/ 2147483647 w 91"/>
                <a:gd name="T77" fmla="*/ 2147483647 h 113"/>
                <a:gd name="T78" fmla="*/ 2147483647 w 91"/>
                <a:gd name="T79" fmla="*/ 2147483647 h 113"/>
                <a:gd name="T80" fmla="*/ 2147483647 w 91"/>
                <a:gd name="T81" fmla="*/ 2147483647 h 113"/>
                <a:gd name="T82" fmla="*/ 2147483647 w 91"/>
                <a:gd name="T83" fmla="*/ 2147483647 h 113"/>
                <a:gd name="T84" fmla="*/ 2147483647 w 91"/>
                <a:gd name="T85" fmla="*/ 2147483647 h 113"/>
                <a:gd name="T86" fmla="*/ 2147483647 w 91"/>
                <a:gd name="T87" fmla="*/ 2147483647 h 113"/>
                <a:gd name="T88" fmla="*/ 2147483647 w 91"/>
                <a:gd name="T89" fmla="*/ 2147483647 h 113"/>
                <a:gd name="T90" fmla="*/ 2147483647 w 91"/>
                <a:gd name="T91" fmla="*/ 2147483647 h 113"/>
                <a:gd name="T92" fmla="*/ 2147483647 w 91"/>
                <a:gd name="T93" fmla="*/ 2147483647 h 113"/>
                <a:gd name="T94" fmla="*/ 2147483647 w 91"/>
                <a:gd name="T95" fmla="*/ 2147483647 h 113"/>
                <a:gd name="T96" fmla="*/ 2147483647 w 91"/>
                <a:gd name="T97" fmla="*/ 2147483647 h 113"/>
                <a:gd name="T98" fmla="*/ 2147483647 w 91"/>
                <a:gd name="T99" fmla="*/ 2147483647 h 11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1"/>
                <a:gd name="T151" fmla="*/ 0 h 113"/>
                <a:gd name="T152" fmla="*/ 91 w 91"/>
                <a:gd name="T153" fmla="*/ 113 h 11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1" h="113">
                  <a:moveTo>
                    <a:pt x="5" y="75"/>
                  </a:moveTo>
                  <a:lnTo>
                    <a:pt x="0" y="81"/>
                  </a:lnTo>
                  <a:lnTo>
                    <a:pt x="1" y="84"/>
                  </a:lnTo>
                  <a:lnTo>
                    <a:pt x="11" y="96"/>
                  </a:lnTo>
                  <a:lnTo>
                    <a:pt x="13" y="104"/>
                  </a:lnTo>
                  <a:lnTo>
                    <a:pt x="18" y="110"/>
                  </a:lnTo>
                  <a:lnTo>
                    <a:pt x="22" y="112"/>
                  </a:lnTo>
                  <a:lnTo>
                    <a:pt x="26" y="110"/>
                  </a:lnTo>
                  <a:lnTo>
                    <a:pt x="29" y="104"/>
                  </a:lnTo>
                  <a:lnTo>
                    <a:pt x="33" y="99"/>
                  </a:lnTo>
                  <a:lnTo>
                    <a:pt x="40" y="102"/>
                  </a:lnTo>
                  <a:lnTo>
                    <a:pt x="47" y="97"/>
                  </a:lnTo>
                  <a:lnTo>
                    <a:pt x="49" y="89"/>
                  </a:lnTo>
                  <a:lnTo>
                    <a:pt x="51" y="74"/>
                  </a:lnTo>
                  <a:lnTo>
                    <a:pt x="57" y="62"/>
                  </a:lnTo>
                  <a:lnTo>
                    <a:pt x="63" y="53"/>
                  </a:lnTo>
                  <a:lnTo>
                    <a:pt x="71" y="46"/>
                  </a:lnTo>
                  <a:lnTo>
                    <a:pt x="89" y="37"/>
                  </a:lnTo>
                  <a:lnTo>
                    <a:pt x="90" y="31"/>
                  </a:lnTo>
                  <a:lnTo>
                    <a:pt x="85" y="28"/>
                  </a:lnTo>
                  <a:lnTo>
                    <a:pt x="76" y="19"/>
                  </a:lnTo>
                  <a:lnTo>
                    <a:pt x="74" y="13"/>
                  </a:lnTo>
                  <a:lnTo>
                    <a:pt x="71" y="10"/>
                  </a:lnTo>
                  <a:lnTo>
                    <a:pt x="67" y="13"/>
                  </a:lnTo>
                  <a:lnTo>
                    <a:pt x="62" y="19"/>
                  </a:lnTo>
                  <a:lnTo>
                    <a:pt x="59" y="19"/>
                  </a:lnTo>
                  <a:lnTo>
                    <a:pt x="57" y="16"/>
                  </a:lnTo>
                  <a:lnTo>
                    <a:pt x="51" y="9"/>
                  </a:lnTo>
                  <a:lnTo>
                    <a:pt x="49" y="6"/>
                  </a:lnTo>
                  <a:lnTo>
                    <a:pt x="47" y="7"/>
                  </a:lnTo>
                  <a:lnTo>
                    <a:pt x="43" y="13"/>
                  </a:lnTo>
                  <a:lnTo>
                    <a:pt x="43" y="10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6" y="6"/>
                  </a:lnTo>
                  <a:lnTo>
                    <a:pt x="22" y="9"/>
                  </a:lnTo>
                  <a:lnTo>
                    <a:pt x="18" y="7"/>
                  </a:lnTo>
                  <a:lnTo>
                    <a:pt x="14" y="9"/>
                  </a:lnTo>
                  <a:lnTo>
                    <a:pt x="13" y="15"/>
                  </a:lnTo>
                  <a:lnTo>
                    <a:pt x="13" y="24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0" y="47"/>
                  </a:lnTo>
                  <a:lnTo>
                    <a:pt x="5" y="61"/>
                  </a:lnTo>
                  <a:lnTo>
                    <a:pt x="5" y="59"/>
                  </a:lnTo>
                  <a:lnTo>
                    <a:pt x="5" y="7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2729403" y="2076180"/>
              <a:ext cx="339207" cy="298243"/>
            </a:xfrm>
            <a:custGeom>
              <a:avLst/>
              <a:gdLst>
                <a:gd name="T0" fmla="*/ 2147483647 w 209"/>
                <a:gd name="T1" fmla="*/ 2147483647 h 180"/>
                <a:gd name="T2" fmla="*/ 2147483647 w 209"/>
                <a:gd name="T3" fmla="*/ 2147483647 h 180"/>
                <a:gd name="T4" fmla="*/ 2147483647 w 209"/>
                <a:gd name="T5" fmla="*/ 2147483647 h 180"/>
                <a:gd name="T6" fmla="*/ 2147483647 w 209"/>
                <a:gd name="T7" fmla="*/ 2147483647 h 180"/>
                <a:gd name="T8" fmla="*/ 2147483647 w 209"/>
                <a:gd name="T9" fmla="*/ 2147483647 h 180"/>
                <a:gd name="T10" fmla="*/ 2147483647 w 209"/>
                <a:gd name="T11" fmla="*/ 2147483647 h 180"/>
                <a:gd name="T12" fmla="*/ 2147483647 w 209"/>
                <a:gd name="T13" fmla="*/ 2147483647 h 180"/>
                <a:gd name="T14" fmla="*/ 2147483647 w 209"/>
                <a:gd name="T15" fmla="*/ 2147483647 h 180"/>
                <a:gd name="T16" fmla="*/ 2147483647 w 209"/>
                <a:gd name="T17" fmla="*/ 2147483647 h 180"/>
                <a:gd name="T18" fmla="*/ 2147483647 w 209"/>
                <a:gd name="T19" fmla="*/ 2147483647 h 180"/>
                <a:gd name="T20" fmla="*/ 2147483647 w 209"/>
                <a:gd name="T21" fmla="*/ 2147483647 h 180"/>
                <a:gd name="T22" fmla="*/ 2147483647 w 209"/>
                <a:gd name="T23" fmla="*/ 2147483647 h 180"/>
                <a:gd name="T24" fmla="*/ 2147483647 w 209"/>
                <a:gd name="T25" fmla="*/ 2147483647 h 180"/>
                <a:gd name="T26" fmla="*/ 2147483647 w 209"/>
                <a:gd name="T27" fmla="*/ 2147483647 h 180"/>
                <a:gd name="T28" fmla="*/ 2147483647 w 209"/>
                <a:gd name="T29" fmla="*/ 2147483647 h 180"/>
                <a:gd name="T30" fmla="*/ 2147483647 w 209"/>
                <a:gd name="T31" fmla="*/ 2147483647 h 180"/>
                <a:gd name="T32" fmla="*/ 2147483647 w 209"/>
                <a:gd name="T33" fmla="*/ 2147483647 h 180"/>
                <a:gd name="T34" fmla="*/ 2147483647 w 209"/>
                <a:gd name="T35" fmla="*/ 2147483647 h 180"/>
                <a:gd name="T36" fmla="*/ 2147483647 w 209"/>
                <a:gd name="T37" fmla="*/ 2147483647 h 180"/>
                <a:gd name="T38" fmla="*/ 2147483647 w 209"/>
                <a:gd name="T39" fmla="*/ 2147483647 h 180"/>
                <a:gd name="T40" fmla="*/ 2147483647 w 209"/>
                <a:gd name="T41" fmla="*/ 2147483647 h 180"/>
                <a:gd name="T42" fmla="*/ 2147483647 w 209"/>
                <a:gd name="T43" fmla="*/ 2147483647 h 180"/>
                <a:gd name="T44" fmla="*/ 2147483647 w 209"/>
                <a:gd name="T45" fmla="*/ 2147483647 h 180"/>
                <a:gd name="T46" fmla="*/ 2147483647 w 209"/>
                <a:gd name="T47" fmla="*/ 2147483647 h 180"/>
                <a:gd name="T48" fmla="*/ 2147483647 w 209"/>
                <a:gd name="T49" fmla="*/ 2147483647 h 180"/>
                <a:gd name="T50" fmla="*/ 2147483647 w 209"/>
                <a:gd name="T51" fmla="*/ 2147483647 h 180"/>
                <a:gd name="T52" fmla="*/ 2147483647 w 209"/>
                <a:gd name="T53" fmla="*/ 2147483647 h 180"/>
                <a:gd name="T54" fmla="*/ 2147483647 w 209"/>
                <a:gd name="T55" fmla="*/ 2147483647 h 180"/>
                <a:gd name="T56" fmla="*/ 2147483647 w 209"/>
                <a:gd name="T57" fmla="*/ 2147483647 h 180"/>
                <a:gd name="T58" fmla="*/ 2147483647 w 209"/>
                <a:gd name="T59" fmla="*/ 2147483647 h 180"/>
                <a:gd name="T60" fmla="*/ 2147483647 w 209"/>
                <a:gd name="T61" fmla="*/ 2147483647 h 180"/>
                <a:gd name="T62" fmla="*/ 2147483647 w 209"/>
                <a:gd name="T63" fmla="*/ 2147483647 h 180"/>
                <a:gd name="T64" fmla="*/ 2147483647 w 209"/>
                <a:gd name="T65" fmla="*/ 2147483647 h 180"/>
                <a:gd name="T66" fmla="*/ 2147483647 w 209"/>
                <a:gd name="T67" fmla="*/ 2147483647 h 180"/>
                <a:gd name="T68" fmla="*/ 2147483647 w 209"/>
                <a:gd name="T69" fmla="*/ 2147483647 h 180"/>
                <a:gd name="T70" fmla="*/ 2147483647 w 209"/>
                <a:gd name="T71" fmla="*/ 2147483647 h 180"/>
                <a:gd name="T72" fmla="*/ 2147483647 w 209"/>
                <a:gd name="T73" fmla="*/ 2147483647 h 180"/>
                <a:gd name="T74" fmla="*/ 2147483647 w 209"/>
                <a:gd name="T75" fmla="*/ 2147483647 h 180"/>
                <a:gd name="T76" fmla="*/ 2147483647 w 209"/>
                <a:gd name="T77" fmla="*/ 2147483647 h 180"/>
                <a:gd name="T78" fmla="*/ 2147483647 w 209"/>
                <a:gd name="T79" fmla="*/ 2147483647 h 180"/>
                <a:gd name="T80" fmla="*/ 2147483647 w 209"/>
                <a:gd name="T81" fmla="*/ 2147483647 h 180"/>
                <a:gd name="T82" fmla="*/ 2147483647 w 209"/>
                <a:gd name="T83" fmla="*/ 2147483647 h 180"/>
                <a:gd name="T84" fmla="*/ 2147483647 w 209"/>
                <a:gd name="T85" fmla="*/ 2147483647 h 180"/>
                <a:gd name="T86" fmla="*/ 2147483647 w 209"/>
                <a:gd name="T87" fmla="*/ 2147483647 h 180"/>
                <a:gd name="T88" fmla="*/ 2147483647 w 209"/>
                <a:gd name="T89" fmla="*/ 2147483647 h 180"/>
                <a:gd name="T90" fmla="*/ 2147483647 w 209"/>
                <a:gd name="T91" fmla="*/ 2147483647 h 180"/>
                <a:gd name="T92" fmla="*/ 2147483647 w 209"/>
                <a:gd name="T93" fmla="*/ 2147483647 h 180"/>
                <a:gd name="T94" fmla="*/ 2147483647 w 209"/>
                <a:gd name="T95" fmla="*/ 2147483647 h 180"/>
                <a:gd name="T96" fmla="*/ 2147483647 w 209"/>
                <a:gd name="T97" fmla="*/ 2147483647 h 180"/>
                <a:gd name="T98" fmla="*/ 2147483647 w 209"/>
                <a:gd name="T99" fmla="*/ 0 h 180"/>
                <a:gd name="T100" fmla="*/ 2147483647 w 209"/>
                <a:gd name="T101" fmla="*/ 2147483647 h 180"/>
                <a:gd name="T102" fmla="*/ 2147483647 w 209"/>
                <a:gd name="T103" fmla="*/ 2147483647 h 180"/>
                <a:gd name="T104" fmla="*/ 2147483647 w 209"/>
                <a:gd name="T105" fmla="*/ 2147483647 h 180"/>
                <a:gd name="T106" fmla="*/ 2147483647 w 209"/>
                <a:gd name="T107" fmla="*/ 2147483647 h 180"/>
                <a:gd name="T108" fmla="*/ 0 w 209"/>
                <a:gd name="T109" fmla="*/ 2147483647 h 180"/>
                <a:gd name="T110" fmla="*/ 2147483647 w 209"/>
                <a:gd name="T111" fmla="*/ 2147483647 h 18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9"/>
                <a:gd name="T169" fmla="*/ 0 h 180"/>
                <a:gd name="T170" fmla="*/ 209 w 209"/>
                <a:gd name="T171" fmla="*/ 180 h 18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9" h="180">
                  <a:moveTo>
                    <a:pt x="22" y="74"/>
                  </a:moveTo>
                  <a:lnTo>
                    <a:pt x="30" y="75"/>
                  </a:lnTo>
                  <a:lnTo>
                    <a:pt x="35" y="75"/>
                  </a:lnTo>
                  <a:lnTo>
                    <a:pt x="41" y="72"/>
                  </a:lnTo>
                  <a:lnTo>
                    <a:pt x="44" y="77"/>
                  </a:lnTo>
                  <a:lnTo>
                    <a:pt x="43" y="83"/>
                  </a:lnTo>
                  <a:lnTo>
                    <a:pt x="38" y="84"/>
                  </a:lnTo>
                  <a:lnTo>
                    <a:pt x="27" y="87"/>
                  </a:lnTo>
                  <a:lnTo>
                    <a:pt x="16" y="83"/>
                  </a:lnTo>
                  <a:lnTo>
                    <a:pt x="10" y="84"/>
                  </a:lnTo>
                  <a:lnTo>
                    <a:pt x="7" y="88"/>
                  </a:lnTo>
                  <a:lnTo>
                    <a:pt x="7" y="97"/>
                  </a:lnTo>
                  <a:lnTo>
                    <a:pt x="15" y="102"/>
                  </a:lnTo>
                  <a:lnTo>
                    <a:pt x="32" y="103"/>
                  </a:lnTo>
                  <a:lnTo>
                    <a:pt x="43" y="102"/>
                  </a:lnTo>
                  <a:lnTo>
                    <a:pt x="56" y="102"/>
                  </a:lnTo>
                  <a:lnTo>
                    <a:pt x="72" y="103"/>
                  </a:lnTo>
                  <a:lnTo>
                    <a:pt x="75" y="105"/>
                  </a:lnTo>
                  <a:lnTo>
                    <a:pt x="78" y="109"/>
                  </a:lnTo>
                  <a:lnTo>
                    <a:pt x="80" y="120"/>
                  </a:lnTo>
                  <a:lnTo>
                    <a:pt x="76" y="127"/>
                  </a:lnTo>
                  <a:lnTo>
                    <a:pt x="72" y="129"/>
                  </a:lnTo>
                  <a:lnTo>
                    <a:pt x="65" y="127"/>
                  </a:lnTo>
                  <a:lnTo>
                    <a:pt x="55" y="124"/>
                  </a:lnTo>
                  <a:lnTo>
                    <a:pt x="48" y="125"/>
                  </a:lnTo>
                  <a:lnTo>
                    <a:pt x="39" y="129"/>
                  </a:lnTo>
                  <a:lnTo>
                    <a:pt x="30" y="125"/>
                  </a:lnTo>
                  <a:lnTo>
                    <a:pt x="24" y="127"/>
                  </a:lnTo>
                  <a:lnTo>
                    <a:pt x="20" y="131"/>
                  </a:lnTo>
                  <a:lnTo>
                    <a:pt x="19" y="140"/>
                  </a:lnTo>
                  <a:lnTo>
                    <a:pt x="27" y="149"/>
                  </a:lnTo>
                  <a:lnTo>
                    <a:pt x="34" y="152"/>
                  </a:lnTo>
                  <a:lnTo>
                    <a:pt x="44" y="157"/>
                  </a:lnTo>
                  <a:lnTo>
                    <a:pt x="53" y="161"/>
                  </a:lnTo>
                  <a:lnTo>
                    <a:pt x="59" y="166"/>
                  </a:lnTo>
                  <a:lnTo>
                    <a:pt x="63" y="171"/>
                  </a:lnTo>
                  <a:lnTo>
                    <a:pt x="65" y="179"/>
                  </a:lnTo>
                  <a:lnTo>
                    <a:pt x="87" y="176"/>
                  </a:lnTo>
                  <a:lnTo>
                    <a:pt x="106" y="171"/>
                  </a:lnTo>
                  <a:lnTo>
                    <a:pt x="119" y="166"/>
                  </a:lnTo>
                  <a:lnTo>
                    <a:pt x="131" y="158"/>
                  </a:lnTo>
                  <a:lnTo>
                    <a:pt x="146" y="157"/>
                  </a:lnTo>
                  <a:lnTo>
                    <a:pt x="154" y="162"/>
                  </a:lnTo>
                  <a:lnTo>
                    <a:pt x="157" y="168"/>
                  </a:lnTo>
                  <a:lnTo>
                    <a:pt x="159" y="168"/>
                  </a:lnTo>
                  <a:lnTo>
                    <a:pt x="163" y="166"/>
                  </a:lnTo>
                  <a:lnTo>
                    <a:pt x="166" y="162"/>
                  </a:lnTo>
                  <a:lnTo>
                    <a:pt x="169" y="166"/>
                  </a:lnTo>
                  <a:lnTo>
                    <a:pt x="173" y="168"/>
                  </a:lnTo>
                  <a:lnTo>
                    <a:pt x="178" y="166"/>
                  </a:lnTo>
                  <a:lnTo>
                    <a:pt x="185" y="161"/>
                  </a:lnTo>
                  <a:lnTo>
                    <a:pt x="188" y="155"/>
                  </a:lnTo>
                  <a:lnTo>
                    <a:pt x="188" y="151"/>
                  </a:lnTo>
                  <a:lnTo>
                    <a:pt x="183" y="149"/>
                  </a:lnTo>
                  <a:lnTo>
                    <a:pt x="177" y="149"/>
                  </a:lnTo>
                  <a:lnTo>
                    <a:pt x="171" y="143"/>
                  </a:lnTo>
                  <a:lnTo>
                    <a:pt x="173" y="142"/>
                  </a:lnTo>
                  <a:lnTo>
                    <a:pt x="178" y="140"/>
                  </a:lnTo>
                  <a:lnTo>
                    <a:pt x="186" y="136"/>
                  </a:lnTo>
                  <a:lnTo>
                    <a:pt x="193" y="136"/>
                  </a:lnTo>
                  <a:lnTo>
                    <a:pt x="202" y="140"/>
                  </a:lnTo>
                  <a:lnTo>
                    <a:pt x="207" y="134"/>
                  </a:lnTo>
                  <a:lnTo>
                    <a:pt x="208" y="129"/>
                  </a:lnTo>
                  <a:lnTo>
                    <a:pt x="203" y="124"/>
                  </a:lnTo>
                  <a:lnTo>
                    <a:pt x="195" y="120"/>
                  </a:lnTo>
                  <a:lnTo>
                    <a:pt x="192" y="118"/>
                  </a:lnTo>
                  <a:lnTo>
                    <a:pt x="188" y="115"/>
                  </a:lnTo>
                  <a:lnTo>
                    <a:pt x="180" y="112"/>
                  </a:lnTo>
                  <a:lnTo>
                    <a:pt x="166" y="112"/>
                  </a:lnTo>
                  <a:lnTo>
                    <a:pt x="159" y="99"/>
                  </a:lnTo>
                  <a:lnTo>
                    <a:pt x="156" y="87"/>
                  </a:lnTo>
                  <a:lnTo>
                    <a:pt x="152" y="69"/>
                  </a:lnTo>
                  <a:lnTo>
                    <a:pt x="154" y="51"/>
                  </a:lnTo>
                  <a:lnTo>
                    <a:pt x="151" y="35"/>
                  </a:lnTo>
                  <a:lnTo>
                    <a:pt x="148" y="23"/>
                  </a:lnTo>
                  <a:lnTo>
                    <a:pt x="143" y="18"/>
                  </a:lnTo>
                  <a:lnTo>
                    <a:pt x="135" y="20"/>
                  </a:lnTo>
                  <a:lnTo>
                    <a:pt x="127" y="31"/>
                  </a:lnTo>
                  <a:lnTo>
                    <a:pt x="124" y="41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09" y="20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1" y="22"/>
                  </a:lnTo>
                  <a:lnTo>
                    <a:pt x="93" y="31"/>
                  </a:lnTo>
                  <a:lnTo>
                    <a:pt x="92" y="31"/>
                  </a:lnTo>
                  <a:lnTo>
                    <a:pt x="89" y="25"/>
                  </a:lnTo>
                  <a:lnTo>
                    <a:pt x="80" y="9"/>
                  </a:lnTo>
                  <a:lnTo>
                    <a:pt x="75" y="7"/>
                  </a:lnTo>
                  <a:lnTo>
                    <a:pt x="73" y="13"/>
                  </a:lnTo>
                  <a:lnTo>
                    <a:pt x="72" y="29"/>
                  </a:lnTo>
                  <a:lnTo>
                    <a:pt x="70" y="35"/>
                  </a:lnTo>
                  <a:lnTo>
                    <a:pt x="65" y="35"/>
                  </a:lnTo>
                  <a:lnTo>
                    <a:pt x="59" y="31"/>
                  </a:lnTo>
                  <a:lnTo>
                    <a:pt x="56" y="25"/>
                  </a:lnTo>
                  <a:lnTo>
                    <a:pt x="56" y="18"/>
                  </a:lnTo>
                  <a:lnTo>
                    <a:pt x="58" y="7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4"/>
                  </a:lnTo>
                  <a:lnTo>
                    <a:pt x="38" y="10"/>
                  </a:lnTo>
                  <a:lnTo>
                    <a:pt x="30" y="13"/>
                  </a:lnTo>
                  <a:lnTo>
                    <a:pt x="25" y="16"/>
                  </a:lnTo>
                  <a:lnTo>
                    <a:pt x="13" y="25"/>
                  </a:lnTo>
                  <a:lnTo>
                    <a:pt x="7" y="35"/>
                  </a:lnTo>
                  <a:lnTo>
                    <a:pt x="8" y="47"/>
                  </a:lnTo>
                  <a:lnTo>
                    <a:pt x="4" y="55"/>
                  </a:lnTo>
                  <a:lnTo>
                    <a:pt x="0" y="65"/>
                  </a:lnTo>
                  <a:lnTo>
                    <a:pt x="4" y="69"/>
                  </a:lnTo>
                  <a:lnTo>
                    <a:pt x="10" y="74"/>
                  </a:lnTo>
                  <a:lnTo>
                    <a:pt x="22" y="7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2743049" y="1731152"/>
              <a:ext cx="169604" cy="146198"/>
            </a:xfrm>
            <a:custGeom>
              <a:avLst/>
              <a:gdLst>
                <a:gd name="T0" fmla="*/ 2147483647 w 105"/>
                <a:gd name="T1" fmla="*/ 2147483647 h 89"/>
                <a:gd name="T2" fmla="*/ 2147483647 w 105"/>
                <a:gd name="T3" fmla="*/ 2147483647 h 89"/>
                <a:gd name="T4" fmla="*/ 2147483647 w 105"/>
                <a:gd name="T5" fmla="*/ 2147483647 h 89"/>
                <a:gd name="T6" fmla="*/ 2147483647 w 105"/>
                <a:gd name="T7" fmla="*/ 2147483647 h 89"/>
                <a:gd name="T8" fmla="*/ 2147483647 w 105"/>
                <a:gd name="T9" fmla="*/ 2147483647 h 89"/>
                <a:gd name="T10" fmla="*/ 2147483647 w 105"/>
                <a:gd name="T11" fmla="*/ 2147483647 h 89"/>
                <a:gd name="T12" fmla="*/ 2147483647 w 105"/>
                <a:gd name="T13" fmla="*/ 2147483647 h 89"/>
                <a:gd name="T14" fmla="*/ 0 w 105"/>
                <a:gd name="T15" fmla="*/ 2147483647 h 89"/>
                <a:gd name="T16" fmla="*/ 2147483647 w 105"/>
                <a:gd name="T17" fmla="*/ 2147483647 h 89"/>
                <a:gd name="T18" fmla="*/ 2147483647 w 105"/>
                <a:gd name="T19" fmla="*/ 2147483647 h 89"/>
                <a:gd name="T20" fmla="*/ 2147483647 w 105"/>
                <a:gd name="T21" fmla="*/ 2147483647 h 89"/>
                <a:gd name="T22" fmla="*/ 2147483647 w 105"/>
                <a:gd name="T23" fmla="*/ 2147483647 h 89"/>
                <a:gd name="T24" fmla="*/ 2147483647 w 105"/>
                <a:gd name="T25" fmla="*/ 2147483647 h 89"/>
                <a:gd name="T26" fmla="*/ 2147483647 w 105"/>
                <a:gd name="T27" fmla="*/ 2147483647 h 89"/>
                <a:gd name="T28" fmla="*/ 2147483647 w 105"/>
                <a:gd name="T29" fmla="*/ 2147483647 h 89"/>
                <a:gd name="T30" fmla="*/ 2147483647 w 105"/>
                <a:gd name="T31" fmla="*/ 2147483647 h 89"/>
                <a:gd name="T32" fmla="*/ 2147483647 w 105"/>
                <a:gd name="T33" fmla="*/ 2147483647 h 89"/>
                <a:gd name="T34" fmla="*/ 2147483647 w 105"/>
                <a:gd name="T35" fmla="*/ 2147483647 h 89"/>
                <a:gd name="T36" fmla="*/ 2147483647 w 105"/>
                <a:gd name="T37" fmla="*/ 2147483647 h 89"/>
                <a:gd name="T38" fmla="*/ 2147483647 w 105"/>
                <a:gd name="T39" fmla="*/ 2147483647 h 89"/>
                <a:gd name="T40" fmla="*/ 2147483647 w 105"/>
                <a:gd name="T41" fmla="*/ 2147483647 h 89"/>
                <a:gd name="T42" fmla="*/ 2147483647 w 105"/>
                <a:gd name="T43" fmla="*/ 2147483647 h 89"/>
                <a:gd name="T44" fmla="*/ 2147483647 w 105"/>
                <a:gd name="T45" fmla="*/ 2147483647 h 89"/>
                <a:gd name="T46" fmla="*/ 2147483647 w 105"/>
                <a:gd name="T47" fmla="*/ 2147483647 h 89"/>
                <a:gd name="T48" fmla="*/ 2147483647 w 105"/>
                <a:gd name="T49" fmla="*/ 2147483647 h 89"/>
                <a:gd name="T50" fmla="*/ 2147483647 w 105"/>
                <a:gd name="T51" fmla="*/ 2147483647 h 89"/>
                <a:gd name="T52" fmla="*/ 2147483647 w 105"/>
                <a:gd name="T53" fmla="*/ 2147483647 h 89"/>
                <a:gd name="T54" fmla="*/ 2147483647 w 105"/>
                <a:gd name="T55" fmla="*/ 2147483647 h 89"/>
                <a:gd name="T56" fmla="*/ 2147483647 w 105"/>
                <a:gd name="T57" fmla="*/ 2147483647 h 89"/>
                <a:gd name="T58" fmla="*/ 2147483647 w 105"/>
                <a:gd name="T59" fmla="*/ 2147483647 h 89"/>
                <a:gd name="T60" fmla="*/ 2147483647 w 105"/>
                <a:gd name="T61" fmla="*/ 2147483647 h 89"/>
                <a:gd name="T62" fmla="*/ 2147483647 w 105"/>
                <a:gd name="T63" fmla="*/ 2147483647 h 89"/>
                <a:gd name="T64" fmla="*/ 2147483647 w 105"/>
                <a:gd name="T65" fmla="*/ 2147483647 h 89"/>
                <a:gd name="T66" fmla="*/ 2147483647 w 105"/>
                <a:gd name="T67" fmla="*/ 2147483647 h 89"/>
                <a:gd name="T68" fmla="*/ 2147483647 w 105"/>
                <a:gd name="T69" fmla="*/ 2147483647 h 89"/>
                <a:gd name="T70" fmla="*/ 2147483647 w 105"/>
                <a:gd name="T71" fmla="*/ 0 h 89"/>
                <a:gd name="T72" fmla="*/ 2147483647 w 105"/>
                <a:gd name="T73" fmla="*/ 0 h 89"/>
                <a:gd name="T74" fmla="*/ 2147483647 w 105"/>
                <a:gd name="T75" fmla="*/ 2147483647 h 89"/>
                <a:gd name="T76" fmla="*/ 2147483647 w 105"/>
                <a:gd name="T77" fmla="*/ 2147483647 h 89"/>
                <a:gd name="T78" fmla="*/ 2147483647 w 105"/>
                <a:gd name="T79" fmla="*/ 2147483647 h 89"/>
                <a:gd name="T80" fmla="*/ 2147483647 w 105"/>
                <a:gd name="T81" fmla="*/ 2147483647 h 8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5"/>
                <a:gd name="T124" fmla="*/ 0 h 89"/>
                <a:gd name="T125" fmla="*/ 105 w 105"/>
                <a:gd name="T126" fmla="*/ 89 h 8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5" h="89">
                  <a:moveTo>
                    <a:pt x="52" y="18"/>
                  </a:moveTo>
                  <a:lnTo>
                    <a:pt x="41" y="36"/>
                  </a:lnTo>
                  <a:lnTo>
                    <a:pt x="30" y="49"/>
                  </a:lnTo>
                  <a:lnTo>
                    <a:pt x="24" y="58"/>
                  </a:lnTo>
                  <a:lnTo>
                    <a:pt x="17" y="63"/>
                  </a:lnTo>
                  <a:lnTo>
                    <a:pt x="8" y="66"/>
                  </a:lnTo>
                  <a:lnTo>
                    <a:pt x="2" y="66"/>
                  </a:lnTo>
                  <a:lnTo>
                    <a:pt x="0" y="69"/>
                  </a:lnTo>
                  <a:lnTo>
                    <a:pt x="2" y="72"/>
                  </a:lnTo>
                  <a:lnTo>
                    <a:pt x="5" y="78"/>
                  </a:lnTo>
                  <a:lnTo>
                    <a:pt x="14" y="85"/>
                  </a:lnTo>
                  <a:lnTo>
                    <a:pt x="20" y="88"/>
                  </a:lnTo>
                  <a:lnTo>
                    <a:pt x="30" y="88"/>
                  </a:lnTo>
                  <a:lnTo>
                    <a:pt x="35" y="82"/>
                  </a:lnTo>
                  <a:lnTo>
                    <a:pt x="41" y="88"/>
                  </a:lnTo>
                  <a:lnTo>
                    <a:pt x="49" y="85"/>
                  </a:lnTo>
                  <a:lnTo>
                    <a:pt x="63" y="70"/>
                  </a:lnTo>
                  <a:lnTo>
                    <a:pt x="69" y="57"/>
                  </a:lnTo>
                  <a:lnTo>
                    <a:pt x="74" y="62"/>
                  </a:lnTo>
                  <a:lnTo>
                    <a:pt x="79" y="63"/>
                  </a:lnTo>
                  <a:lnTo>
                    <a:pt x="83" y="60"/>
                  </a:lnTo>
                  <a:lnTo>
                    <a:pt x="88" y="55"/>
                  </a:lnTo>
                  <a:lnTo>
                    <a:pt x="91" y="49"/>
                  </a:lnTo>
                  <a:lnTo>
                    <a:pt x="94" y="46"/>
                  </a:lnTo>
                  <a:lnTo>
                    <a:pt x="91" y="42"/>
                  </a:lnTo>
                  <a:lnTo>
                    <a:pt x="88" y="42"/>
                  </a:lnTo>
                  <a:lnTo>
                    <a:pt x="94" y="36"/>
                  </a:lnTo>
                  <a:lnTo>
                    <a:pt x="97" y="31"/>
                  </a:lnTo>
                  <a:lnTo>
                    <a:pt x="97" y="30"/>
                  </a:lnTo>
                  <a:lnTo>
                    <a:pt x="94" y="25"/>
                  </a:lnTo>
                  <a:lnTo>
                    <a:pt x="99" y="18"/>
                  </a:lnTo>
                  <a:lnTo>
                    <a:pt x="102" y="15"/>
                  </a:lnTo>
                  <a:lnTo>
                    <a:pt x="104" y="15"/>
                  </a:lnTo>
                  <a:lnTo>
                    <a:pt x="102" y="11"/>
                  </a:lnTo>
                  <a:lnTo>
                    <a:pt x="97" y="6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63" y="12"/>
                  </a:lnTo>
                  <a:lnTo>
                    <a:pt x="52" y="1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2906804" y="1664876"/>
              <a:ext cx="29243" cy="48733"/>
            </a:xfrm>
            <a:custGeom>
              <a:avLst/>
              <a:gdLst>
                <a:gd name="T0" fmla="*/ 2147483647 w 18"/>
                <a:gd name="T1" fmla="*/ 2147483647 h 28"/>
                <a:gd name="T2" fmla="*/ 2147483647 w 18"/>
                <a:gd name="T3" fmla="*/ 0 h 28"/>
                <a:gd name="T4" fmla="*/ 2147483647 w 18"/>
                <a:gd name="T5" fmla="*/ 2147483647 h 28"/>
                <a:gd name="T6" fmla="*/ 0 w 18"/>
                <a:gd name="T7" fmla="*/ 2147483647 h 28"/>
                <a:gd name="T8" fmla="*/ 2147483647 w 18"/>
                <a:gd name="T9" fmla="*/ 2147483647 h 28"/>
                <a:gd name="T10" fmla="*/ 2147483647 w 18"/>
                <a:gd name="T11" fmla="*/ 2147483647 h 28"/>
                <a:gd name="T12" fmla="*/ 2147483647 w 18"/>
                <a:gd name="T13" fmla="*/ 2147483647 h 28"/>
                <a:gd name="T14" fmla="*/ 2147483647 w 18"/>
                <a:gd name="T15" fmla="*/ 2147483647 h 28"/>
                <a:gd name="T16" fmla="*/ 2147483647 w 18"/>
                <a:gd name="T17" fmla="*/ 2147483647 h 28"/>
                <a:gd name="T18" fmla="*/ 2147483647 w 18"/>
                <a:gd name="T19" fmla="*/ 2147483647 h 28"/>
                <a:gd name="T20" fmla="*/ 2147483647 w 18"/>
                <a:gd name="T21" fmla="*/ 2147483647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8"/>
                <a:gd name="T35" fmla="*/ 18 w 18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8">
                  <a:moveTo>
                    <a:pt x="11" y="4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2" y="19"/>
                  </a:lnTo>
                  <a:lnTo>
                    <a:pt x="9" y="24"/>
                  </a:lnTo>
                  <a:lnTo>
                    <a:pt x="14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8"/>
                  </a:lnTo>
                  <a:lnTo>
                    <a:pt x="11" y="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2941894" y="1610296"/>
              <a:ext cx="101372" cy="68226"/>
            </a:xfrm>
            <a:custGeom>
              <a:avLst/>
              <a:gdLst>
                <a:gd name="T0" fmla="*/ 2147483647 w 61"/>
                <a:gd name="T1" fmla="*/ 2147483647 h 42"/>
                <a:gd name="T2" fmla="*/ 2147483647 w 61"/>
                <a:gd name="T3" fmla="*/ 2147483647 h 42"/>
                <a:gd name="T4" fmla="*/ 0 w 61"/>
                <a:gd name="T5" fmla="*/ 2147483647 h 42"/>
                <a:gd name="T6" fmla="*/ 2147483647 w 61"/>
                <a:gd name="T7" fmla="*/ 2147483647 h 42"/>
                <a:gd name="T8" fmla="*/ 2147483647 w 61"/>
                <a:gd name="T9" fmla="*/ 2147483647 h 42"/>
                <a:gd name="T10" fmla="*/ 2147483647 w 61"/>
                <a:gd name="T11" fmla="*/ 2147483647 h 42"/>
                <a:gd name="T12" fmla="*/ 2147483647 w 61"/>
                <a:gd name="T13" fmla="*/ 2147483647 h 42"/>
                <a:gd name="T14" fmla="*/ 2147483647 w 61"/>
                <a:gd name="T15" fmla="*/ 2147483647 h 42"/>
                <a:gd name="T16" fmla="*/ 2147483647 w 61"/>
                <a:gd name="T17" fmla="*/ 2147483647 h 42"/>
                <a:gd name="T18" fmla="*/ 2147483647 w 61"/>
                <a:gd name="T19" fmla="*/ 2147483647 h 42"/>
                <a:gd name="T20" fmla="*/ 2147483647 w 61"/>
                <a:gd name="T21" fmla="*/ 2147483647 h 42"/>
                <a:gd name="T22" fmla="*/ 2147483647 w 61"/>
                <a:gd name="T23" fmla="*/ 2147483647 h 42"/>
                <a:gd name="T24" fmla="*/ 2147483647 w 61"/>
                <a:gd name="T25" fmla="*/ 2147483647 h 42"/>
                <a:gd name="T26" fmla="*/ 2147483647 w 61"/>
                <a:gd name="T27" fmla="*/ 2147483647 h 42"/>
                <a:gd name="T28" fmla="*/ 2147483647 w 61"/>
                <a:gd name="T29" fmla="*/ 2147483647 h 42"/>
                <a:gd name="T30" fmla="*/ 2147483647 w 61"/>
                <a:gd name="T31" fmla="*/ 2147483647 h 42"/>
                <a:gd name="T32" fmla="*/ 2147483647 w 61"/>
                <a:gd name="T33" fmla="*/ 2147483647 h 42"/>
                <a:gd name="T34" fmla="*/ 2147483647 w 61"/>
                <a:gd name="T35" fmla="*/ 2147483647 h 42"/>
                <a:gd name="T36" fmla="*/ 2147483647 w 61"/>
                <a:gd name="T37" fmla="*/ 2147483647 h 42"/>
                <a:gd name="T38" fmla="*/ 2147483647 w 61"/>
                <a:gd name="T39" fmla="*/ 0 h 42"/>
                <a:gd name="T40" fmla="*/ 2147483647 w 61"/>
                <a:gd name="T41" fmla="*/ 0 h 42"/>
                <a:gd name="T42" fmla="*/ 2147483647 w 61"/>
                <a:gd name="T43" fmla="*/ 2147483647 h 42"/>
                <a:gd name="T44" fmla="*/ 2147483647 w 61"/>
                <a:gd name="T45" fmla="*/ 2147483647 h 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42"/>
                <a:gd name="T71" fmla="*/ 61 w 61"/>
                <a:gd name="T72" fmla="*/ 42 h 4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42">
                  <a:moveTo>
                    <a:pt x="11" y="10"/>
                  </a:moveTo>
                  <a:lnTo>
                    <a:pt x="2" y="17"/>
                  </a:lnTo>
                  <a:lnTo>
                    <a:pt x="0" y="23"/>
                  </a:lnTo>
                  <a:lnTo>
                    <a:pt x="2" y="29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7" y="29"/>
                  </a:lnTo>
                  <a:lnTo>
                    <a:pt x="32" y="37"/>
                  </a:lnTo>
                  <a:lnTo>
                    <a:pt x="38" y="41"/>
                  </a:lnTo>
                  <a:lnTo>
                    <a:pt x="46" y="37"/>
                  </a:lnTo>
                  <a:lnTo>
                    <a:pt x="53" y="30"/>
                  </a:lnTo>
                  <a:lnTo>
                    <a:pt x="59" y="24"/>
                  </a:lnTo>
                  <a:lnTo>
                    <a:pt x="60" y="20"/>
                  </a:lnTo>
                  <a:lnTo>
                    <a:pt x="56" y="16"/>
                  </a:lnTo>
                  <a:lnTo>
                    <a:pt x="49" y="1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1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2937996" y="1698015"/>
              <a:ext cx="87727" cy="54581"/>
            </a:xfrm>
            <a:custGeom>
              <a:avLst/>
              <a:gdLst>
                <a:gd name="T0" fmla="*/ 2147483647 w 54"/>
                <a:gd name="T1" fmla="*/ 0 h 34"/>
                <a:gd name="T2" fmla="*/ 2147483647 w 54"/>
                <a:gd name="T3" fmla="*/ 2147483647 h 34"/>
                <a:gd name="T4" fmla="*/ 0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2147483647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2147483647 w 54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34"/>
                <a:gd name="T50" fmla="*/ 54 w 54"/>
                <a:gd name="T51" fmla="*/ 34 h 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34">
                  <a:moveTo>
                    <a:pt x="13" y="0"/>
                  </a:moveTo>
                  <a:lnTo>
                    <a:pt x="4" y="8"/>
                  </a:lnTo>
                  <a:lnTo>
                    <a:pt x="0" y="15"/>
                  </a:lnTo>
                  <a:lnTo>
                    <a:pt x="4" y="24"/>
                  </a:lnTo>
                  <a:lnTo>
                    <a:pt x="11" y="31"/>
                  </a:lnTo>
                  <a:lnTo>
                    <a:pt x="21" y="33"/>
                  </a:lnTo>
                  <a:lnTo>
                    <a:pt x="30" y="30"/>
                  </a:lnTo>
                  <a:lnTo>
                    <a:pt x="40" y="23"/>
                  </a:lnTo>
                  <a:lnTo>
                    <a:pt x="43" y="17"/>
                  </a:lnTo>
                  <a:lnTo>
                    <a:pt x="48" y="15"/>
                  </a:lnTo>
                  <a:lnTo>
                    <a:pt x="51" y="15"/>
                  </a:lnTo>
                  <a:lnTo>
                    <a:pt x="53" y="12"/>
                  </a:lnTo>
                  <a:lnTo>
                    <a:pt x="51" y="6"/>
                  </a:lnTo>
                  <a:lnTo>
                    <a:pt x="45" y="3"/>
                  </a:lnTo>
                  <a:lnTo>
                    <a:pt x="30" y="0"/>
                  </a:lnTo>
                  <a:lnTo>
                    <a:pt x="1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2836624" y="1867604"/>
              <a:ext cx="29243" cy="44834"/>
            </a:xfrm>
            <a:custGeom>
              <a:avLst/>
              <a:gdLst>
                <a:gd name="T0" fmla="*/ 2147483647 w 17"/>
                <a:gd name="T1" fmla="*/ 0 h 28"/>
                <a:gd name="T2" fmla="*/ 2147483647 w 17"/>
                <a:gd name="T3" fmla="*/ 2147483647 h 28"/>
                <a:gd name="T4" fmla="*/ 0 w 17"/>
                <a:gd name="T5" fmla="*/ 2147483647 h 28"/>
                <a:gd name="T6" fmla="*/ 0 w 17"/>
                <a:gd name="T7" fmla="*/ 2147483647 h 28"/>
                <a:gd name="T8" fmla="*/ 2147483647 w 17"/>
                <a:gd name="T9" fmla="*/ 2147483647 h 28"/>
                <a:gd name="T10" fmla="*/ 2147483647 w 17"/>
                <a:gd name="T11" fmla="*/ 2147483647 h 28"/>
                <a:gd name="T12" fmla="*/ 2147483647 w 17"/>
                <a:gd name="T13" fmla="*/ 2147483647 h 28"/>
                <a:gd name="T14" fmla="*/ 2147483647 w 17"/>
                <a:gd name="T15" fmla="*/ 2147483647 h 28"/>
                <a:gd name="T16" fmla="*/ 2147483647 w 17"/>
                <a:gd name="T17" fmla="*/ 2147483647 h 28"/>
                <a:gd name="T18" fmla="*/ 2147483647 w 17"/>
                <a:gd name="T19" fmla="*/ 2147483647 h 28"/>
                <a:gd name="T20" fmla="*/ 2147483647 w 17"/>
                <a:gd name="T21" fmla="*/ 0 h 28"/>
                <a:gd name="T22" fmla="*/ 2147483647 w 17"/>
                <a:gd name="T23" fmla="*/ 0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"/>
                <a:gd name="T37" fmla="*/ 0 h 28"/>
                <a:gd name="T38" fmla="*/ 17 w 17"/>
                <a:gd name="T39" fmla="*/ 28 h 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" h="28">
                  <a:moveTo>
                    <a:pt x="11" y="0"/>
                  </a:moveTo>
                  <a:lnTo>
                    <a:pt x="5" y="7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27"/>
                  </a:lnTo>
                  <a:lnTo>
                    <a:pt x="10" y="26"/>
                  </a:lnTo>
                  <a:lnTo>
                    <a:pt x="14" y="14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1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2832725" y="1896844"/>
              <a:ext cx="165705" cy="142299"/>
            </a:xfrm>
            <a:custGeom>
              <a:avLst/>
              <a:gdLst>
                <a:gd name="T0" fmla="*/ 2147483647 w 102"/>
                <a:gd name="T1" fmla="*/ 2147483647 h 87"/>
                <a:gd name="T2" fmla="*/ 2147483647 w 102"/>
                <a:gd name="T3" fmla="*/ 2147483647 h 87"/>
                <a:gd name="T4" fmla="*/ 2147483647 w 102"/>
                <a:gd name="T5" fmla="*/ 2147483647 h 87"/>
                <a:gd name="T6" fmla="*/ 2147483647 w 102"/>
                <a:gd name="T7" fmla="*/ 2147483647 h 87"/>
                <a:gd name="T8" fmla="*/ 0 w 102"/>
                <a:gd name="T9" fmla="*/ 2147483647 h 87"/>
                <a:gd name="T10" fmla="*/ 2147483647 w 102"/>
                <a:gd name="T11" fmla="*/ 2147483647 h 87"/>
                <a:gd name="T12" fmla="*/ 2147483647 w 102"/>
                <a:gd name="T13" fmla="*/ 2147483647 h 87"/>
                <a:gd name="T14" fmla="*/ 2147483647 w 102"/>
                <a:gd name="T15" fmla="*/ 2147483647 h 87"/>
                <a:gd name="T16" fmla="*/ 2147483647 w 102"/>
                <a:gd name="T17" fmla="*/ 2147483647 h 87"/>
                <a:gd name="T18" fmla="*/ 2147483647 w 102"/>
                <a:gd name="T19" fmla="*/ 2147483647 h 87"/>
                <a:gd name="T20" fmla="*/ 2147483647 w 102"/>
                <a:gd name="T21" fmla="*/ 2147483647 h 87"/>
                <a:gd name="T22" fmla="*/ 2147483647 w 102"/>
                <a:gd name="T23" fmla="*/ 2147483647 h 87"/>
                <a:gd name="T24" fmla="*/ 2147483647 w 102"/>
                <a:gd name="T25" fmla="*/ 2147483647 h 87"/>
                <a:gd name="T26" fmla="*/ 2147483647 w 102"/>
                <a:gd name="T27" fmla="*/ 2147483647 h 87"/>
                <a:gd name="T28" fmla="*/ 2147483647 w 102"/>
                <a:gd name="T29" fmla="*/ 2147483647 h 87"/>
                <a:gd name="T30" fmla="*/ 2147483647 w 102"/>
                <a:gd name="T31" fmla="*/ 2147483647 h 87"/>
                <a:gd name="T32" fmla="*/ 2147483647 w 102"/>
                <a:gd name="T33" fmla="*/ 2147483647 h 87"/>
                <a:gd name="T34" fmla="*/ 2147483647 w 102"/>
                <a:gd name="T35" fmla="*/ 2147483647 h 87"/>
                <a:gd name="T36" fmla="*/ 2147483647 w 102"/>
                <a:gd name="T37" fmla="*/ 2147483647 h 87"/>
                <a:gd name="T38" fmla="*/ 2147483647 w 102"/>
                <a:gd name="T39" fmla="*/ 2147483647 h 87"/>
                <a:gd name="T40" fmla="*/ 2147483647 w 102"/>
                <a:gd name="T41" fmla="*/ 2147483647 h 87"/>
                <a:gd name="T42" fmla="*/ 2147483647 w 102"/>
                <a:gd name="T43" fmla="*/ 2147483647 h 87"/>
                <a:gd name="T44" fmla="*/ 2147483647 w 102"/>
                <a:gd name="T45" fmla="*/ 2147483647 h 87"/>
                <a:gd name="T46" fmla="*/ 2147483647 w 102"/>
                <a:gd name="T47" fmla="*/ 2147483647 h 87"/>
                <a:gd name="T48" fmla="*/ 2147483647 w 102"/>
                <a:gd name="T49" fmla="*/ 2147483647 h 87"/>
                <a:gd name="T50" fmla="*/ 2147483647 w 102"/>
                <a:gd name="T51" fmla="*/ 0 h 87"/>
                <a:gd name="T52" fmla="*/ 2147483647 w 102"/>
                <a:gd name="T53" fmla="*/ 2147483647 h 87"/>
                <a:gd name="T54" fmla="*/ 2147483647 w 102"/>
                <a:gd name="T55" fmla="*/ 2147483647 h 87"/>
                <a:gd name="T56" fmla="*/ 2147483647 w 102"/>
                <a:gd name="T57" fmla="*/ 2147483647 h 87"/>
                <a:gd name="T58" fmla="*/ 2147483647 w 102"/>
                <a:gd name="T59" fmla="*/ 2147483647 h 87"/>
                <a:gd name="T60" fmla="*/ 2147483647 w 102"/>
                <a:gd name="T61" fmla="*/ 2147483647 h 87"/>
                <a:gd name="T62" fmla="*/ 2147483647 w 102"/>
                <a:gd name="T63" fmla="*/ 2147483647 h 87"/>
                <a:gd name="T64" fmla="*/ 2147483647 w 102"/>
                <a:gd name="T65" fmla="*/ 2147483647 h 87"/>
                <a:gd name="T66" fmla="*/ 2147483647 w 102"/>
                <a:gd name="T67" fmla="*/ 2147483647 h 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87"/>
                <a:gd name="T104" fmla="*/ 102 w 102"/>
                <a:gd name="T105" fmla="*/ 87 h 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87">
                  <a:moveTo>
                    <a:pt x="26" y="23"/>
                  </a:moveTo>
                  <a:lnTo>
                    <a:pt x="18" y="19"/>
                  </a:lnTo>
                  <a:lnTo>
                    <a:pt x="12" y="19"/>
                  </a:lnTo>
                  <a:lnTo>
                    <a:pt x="9" y="25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7" y="44"/>
                  </a:lnTo>
                  <a:lnTo>
                    <a:pt x="4" y="48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7" y="65"/>
                  </a:lnTo>
                  <a:lnTo>
                    <a:pt x="12" y="70"/>
                  </a:lnTo>
                  <a:lnTo>
                    <a:pt x="18" y="71"/>
                  </a:lnTo>
                  <a:lnTo>
                    <a:pt x="26" y="68"/>
                  </a:lnTo>
                  <a:lnTo>
                    <a:pt x="28" y="59"/>
                  </a:lnTo>
                  <a:lnTo>
                    <a:pt x="26" y="62"/>
                  </a:lnTo>
                  <a:lnTo>
                    <a:pt x="29" y="66"/>
                  </a:lnTo>
                  <a:lnTo>
                    <a:pt x="40" y="66"/>
                  </a:lnTo>
                  <a:lnTo>
                    <a:pt x="48" y="62"/>
                  </a:lnTo>
                  <a:lnTo>
                    <a:pt x="52" y="61"/>
                  </a:lnTo>
                  <a:lnTo>
                    <a:pt x="52" y="65"/>
                  </a:lnTo>
                  <a:lnTo>
                    <a:pt x="48" y="70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25" y="83"/>
                  </a:lnTo>
                  <a:lnTo>
                    <a:pt x="25" y="84"/>
                  </a:lnTo>
                  <a:lnTo>
                    <a:pt x="28" y="84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50" y="83"/>
                  </a:lnTo>
                  <a:lnTo>
                    <a:pt x="59" y="77"/>
                  </a:lnTo>
                  <a:lnTo>
                    <a:pt x="65" y="74"/>
                  </a:lnTo>
                  <a:lnTo>
                    <a:pt x="68" y="68"/>
                  </a:lnTo>
                  <a:lnTo>
                    <a:pt x="70" y="68"/>
                  </a:lnTo>
                  <a:lnTo>
                    <a:pt x="71" y="71"/>
                  </a:lnTo>
                  <a:lnTo>
                    <a:pt x="76" y="74"/>
                  </a:lnTo>
                  <a:lnTo>
                    <a:pt x="80" y="68"/>
                  </a:lnTo>
                  <a:lnTo>
                    <a:pt x="88" y="71"/>
                  </a:lnTo>
                  <a:lnTo>
                    <a:pt x="93" y="66"/>
                  </a:lnTo>
                  <a:lnTo>
                    <a:pt x="98" y="53"/>
                  </a:lnTo>
                  <a:lnTo>
                    <a:pt x="101" y="44"/>
                  </a:lnTo>
                  <a:lnTo>
                    <a:pt x="98" y="38"/>
                  </a:lnTo>
                  <a:lnTo>
                    <a:pt x="93" y="33"/>
                  </a:lnTo>
                  <a:lnTo>
                    <a:pt x="88" y="39"/>
                  </a:lnTo>
                  <a:lnTo>
                    <a:pt x="83" y="41"/>
                  </a:lnTo>
                  <a:lnTo>
                    <a:pt x="81" y="38"/>
                  </a:lnTo>
                  <a:lnTo>
                    <a:pt x="79" y="32"/>
                  </a:lnTo>
                  <a:lnTo>
                    <a:pt x="76" y="26"/>
                  </a:lnTo>
                  <a:lnTo>
                    <a:pt x="73" y="19"/>
                  </a:lnTo>
                  <a:lnTo>
                    <a:pt x="71" y="10"/>
                  </a:lnTo>
                  <a:lnTo>
                    <a:pt x="71" y="0"/>
                  </a:lnTo>
                  <a:lnTo>
                    <a:pt x="62" y="3"/>
                  </a:lnTo>
                  <a:lnTo>
                    <a:pt x="59" y="6"/>
                  </a:lnTo>
                  <a:lnTo>
                    <a:pt x="55" y="12"/>
                  </a:lnTo>
                  <a:lnTo>
                    <a:pt x="56" y="23"/>
                  </a:lnTo>
                  <a:lnTo>
                    <a:pt x="55" y="26"/>
                  </a:lnTo>
                  <a:lnTo>
                    <a:pt x="61" y="29"/>
                  </a:lnTo>
                  <a:lnTo>
                    <a:pt x="55" y="43"/>
                  </a:lnTo>
                  <a:lnTo>
                    <a:pt x="52" y="48"/>
                  </a:lnTo>
                  <a:lnTo>
                    <a:pt x="48" y="49"/>
                  </a:lnTo>
                  <a:lnTo>
                    <a:pt x="48" y="44"/>
                  </a:lnTo>
                  <a:lnTo>
                    <a:pt x="46" y="33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2" y="28"/>
                  </a:lnTo>
                  <a:lnTo>
                    <a:pt x="28" y="28"/>
                  </a:lnTo>
                  <a:lnTo>
                    <a:pt x="26" y="2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090054" y="1688268"/>
              <a:ext cx="33141" cy="72125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0 h 44"/>
                <a:gd name="T4" fmla="*/ 2147483647 w 17"/>
                <a:gd name="T5" fmla="*/ 0 h 44"/>
                <a:gd name="T6" fmla="*/ 0 w 17"/>
                <a:gd name="T7" fmla="*/ 2147483647 h 44"/>
                <a:gd name="T8" fmla="*/ 0 w 17"/>
                <a:gd name="T9" fmla="*/ 2147483647 h 44"/>
                <a:gd name="T10" fmla="*/ 2147483647 w 17"/>
                <a:gd name="T11" fmla="*/ 2147483647 h 44"/>
                <a:gd name="T12" fmla="*/ 2147483647 w 17"/>
                <a:gd name="T13" fmla="*/ 2147483647 h 44"/>
                <a:gd name="T14" fmla="*/ 2147483647 w 17"/>
                <a:gd name="T15" fmla="*/ 2147483647 h 44"/>
                <a:gd name="T16" fmla="*/ 2147483647 w 17"/>
                <a:gd name="T17" fmla="*/ 2147483647 h 44"/>
                <a:gd name="T18" fmla="*/ 2147483647 w 17"/>
                <a:gd name="T19" fmla="*/ 2147483647 h 44"/>
                <a:gd name="T20" fmla="*/ 2147483647 w 17"/>
                <a:gd name="T21" fmla="*/ 2147483647 h 44"/>
                <a:gd name="T22" fmla="*/ 2147483647 w 17"/>
                <a:gd name="T23" fmla="*/ 2147483647 h 44"/>
                <a:gd name="T24" fmla="*/ 2147483647 w 17"/>
                <a:gd name="T25" fmla="*/ 2147483647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4"/>
                <a:gd name="T41" fmla="*/ 17 w 17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4">
                  <a:moveTo>
                    <a:pt x="7" y="8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12" y="43"/>
                  </a:lnTo>
                  <a:lnTo>
                    <a:pt x="16" y="40"/>
                  </a:lnTo>
                  <a:lnTo>
                    <a:pt x="16" y="36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7" y="8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023773" y="1799379"/>
              <a:ext cx="109170" cy="134501"/>
            </a:xfrm>
            <a:custGeom>
              <a:avLst/>
              <a:gdLst>
                <a:gd name="T0" fmla="*/ 2147483647 w 68"/>
                <a:gd name="T1" fmla="*/ 2147483647 h 82"/>
                <a:gd name="T2" fmla="*/ 2147483647 w 68"/>
                <a:gd name="T3" fmla="*/ 2147483647 h 82"/>
                <a:gd name="T4" fmla="*/ 0 w 68"/>
                <a:gd name="T5" fmla="*/ 2147483647 h 82"/>
                <a:gd name="T6" fmla="*/ 0 w 68"/>
                <a:gd name="T7" fmla="*/ 2147483647 h 82"/>
                <a:gd name="T8" fmla="*/ 2147483647 w 68"/>
                <a:gd name="T9" fmla="*/ 2147483647 h 82"/>
                <a:gd name="T10" fmla="*/ 2147483647 w 68"/>
                <a:gd name="T11" fmla="*/ 2147483647 h 82"/>
                <a:gd name="T12" fmla="*/ 2147483647 w 68"/>
                <a:gd name="T13" fmla="*/ 2147483647 h 82"/>
                <a:gd name="T14" fmla="*/ 2147483647 w 68"/>
                <a:gd name="T15" fmla="*/ 2147483647 h 82"/>
                <a:gd name="T16" fmla="*/ 2147483647 w 68"/>
                <a:gd name="T17" fmla="*/ 2147483647 h 82"/>
                <a:gd name="T18" fmla="*/ 2147483647 w 68"/>
                <a:gd name="T19" fmla="*/ 2147483647 h 82"/>
                <a:gd name="T20" fmla="*/ 2147483647 w 68"/>
                <a:gd name="T21" fmla="*/ 2147483647 h 82"/>
                <a:gd name="T22" fmla="*/ 2147483647 w 68"/>
                <a:gd name="T23" fmla="*/ 2147483647 h 82"/>
                <a:gd name="T24" fmla="*/ 2147483647 w 68"/>
                <a:gd name="T25" fmla="*/ 2147483647 h 82"/>
                <a:gd name="T26" fmla="*/ 2147483647 w 68"/>
                <a:gd name="T27" fmla="*/ 2147483647 h 82"/>
                <a:gd name="T28" fmla="*/ 2147483647 w 68"/>
                <a:gd name="T29" fmla="*/ 2147483647 h 82"/>
                <a:gd name="T30" fmla="*/ 2147483647 w 68"/>
                <a:gd name="T31" fmla="*/ 2147483647 h 82"/>
                <a:gd name="T32" fmla="*/ 2147483647 w 68"/>
                <a:gd name="T33" fmla="*/ 2147483647 h 82"/>
                <a:gd name="T34" fmla="*/ 2147483647 w 68"/>
                <a:gd name="T35" fmla="*/ 2147483647 h 82"/>
                <a:gd name="T36" fmla="*/ 2147483647 w 68"/>
                <a:gd name="T37" fmla="*/ 2147483647 h 82"/>
                <a:gd name="T38" fmla="*/ 2147483647 w 68"/>
                <a:gd name="T39" fmla="*/ 2147483647 h 82"/>
                <a:gd name="T40" fmla="*/ 2147483647 w 68"/>
                <a:gd name="T41" fmla="*/ 2147483647 h 82"/>
                <a:gd name="T42" fmla="*/ 2147483647 w 68"/>
                <a:gd name="T43" fmla="*/ 2147483647 h 82"/>
                <a:gd name="T44" fmla="*/ 2147483647 w 68"/>
                <a:gd name="T45" fmla="*/ 2147483647 h 82"/>
                <a:gd name="T46" fmla="*/ 2147483647 w 68"/>
                <a:gd name="T47" fmla="*/ 2147483647 h 82"/>
                <a:gd name="T48" fmla="*/ 2147483647 w 68"/>
                <a:gd name="T49" fmla="*/ 2147483647 h 82"/>
                <a:gd name="T50" fmla="*/ 2147483647 w 68"/>
                <a:gd name="T51" fmla="*/ 2147483647 h 82"/>
                <a:gd name="T52" fmla="*/ 2147483647 w 68"/>
                <a:gd name="T53" fmla="*/ 0 h 82"/>
                <a:gd name="T54" fmla="*/ 2147483647 w 68"/>
                <a:gd name="T55" fmla="*/ 0 h 82"/>
                <a:gd name="T56" fmla="*/ 2147483647 w 68"/>
                <a:gd name="T57" fmla="*/ 2147483647 h 82"/>
                <a:gd name="T58" fmla="*/ 2147483647 w 68"/>
                <a:gd name="T59" fmla="*/ 2147483647 h 82"/>
                <a:gd name="T60" fmla="*/ 2147483647 w 68"/>
                <a:gd name="T61" fmla="*/ 2147483647 h 82"/>
                <a:gd name="T62" fmla="*/ 2147483647 w 68"/>
                <a:gd name="T63" fmla="*/ 2147483647 h 82"/>
                <a:gd name="T64" fmla="*/ 2147483647 w 68"/>
                <a:gd name="T65" fmla="*/ 2147483647 h 82"/>
                <a:gd name="T66" fmla="*/ 2147483647 w 68"/>
                <a:gd name="T67" fmla="*/ 2147483647 h 82"/>
                <a:gd name="T68" fmla="*/ 2147483647 w 68"/>
                <a:gd name="T69" fmla="*/ 2147483647 h 82"/>
                <a:gd name="T70" fmla="*/ 2147483647 w 68"/>
                <a:gd name="T71" fmla="*/ 2147483647 h 82"/>
                <a:gd name="T72" fmla="*/ 2147483647 w 68"/>
                <a:gd name="T73" fmla="*/ 2147483647 h 82"/>
                <a:gd name="T74" fmla="*/ 2147483647 w 68"/>
                <a:gd name="T75" fmla="*/ 2147483647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8"/>
                <a:gd name="T115" fmla="*/ 0 h 82"/>
                <a:gd name="T116" fmla="*/ 68 w 68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8" h="82">
                  <a:moveTo>
                    <a:pt x="14" y="9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0"/>
                  </a:lnTo>
                  <a:lnTo>
                    <a:pt x="7" y="27"/>
                  </a:lnTo>
                  <a:lnTo>
                    <a:pt x="8" y="34"/>
                  </a:lnTo>
                  <a:lnTo>
                    <a:pt x="14" y="44"/>
                  </a:lnTo>
                  <a:lnTo>
                    <a:pt x="22" y="44"/>
                  </a:lnTo>
                  <a:lnTo>
                    <a:pt x="29" y="47"/>
                  </a:lnTo>
                  <a:lnTo>
                    <a:pt x="34" y="51"/>
                  </a:lnTo>
                  <a:lnTo>
                    <a:pt x="34" y="58"/>
                  </a:lnTo>
                  <a:lnTo>
                    <a:pt x="34" y="69"/>
                  </a:lnTo>
                  <a:lnTo>
                    <a:pt x="43" y="77"/>
                  </a:lnTo>
                  <a:lnTo>
                    <a:pt x="51" y="81"/>
                  </a:lnTo>
                  <a:lnTo>
                    <a:pt x="62" y="78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4" y="75"/>
                  </a:lnTo>
                  <a:lnTo>
                    <a:pt x="55" y="78"/>
                  </a:lnTo>
                  <a:lnTo>
                    <a:pt x="55" y="58"/>
                  </a:lnTo>
                  <a:lnTo>
                    <a:pt x="49" y="41"/>
                  </a:lnTo>
                  <a:lnTo>
                    <a:pt x="58" y="26"/>
                  </a:lnTo>
                  <a:lnTo>
                    <a:pt x="62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0" y="4"/>
                  </a:lnTo>
                  <a:lnTo>
                    <a:pt x="34" y="15"/>
                  </a:lnTo>
                  <a:lnTo>
                    <a:pt x="39" y="27"/>
                  </a:lnTo>
                  <a:lnTo>
                    <a:pt x="39" y="34"/>
                  </a:lnTo>
                  <a:lnTo>
                    <a:pt x="39" y="35"/>
                  </a:lnTo>
                  <a:lnTo>
                    <a:pt x="34" y="34"/>
                  </a:lnTo>
                  <a:lnTo>
                    <a:pt x="21" y="23"/>
                  </a:lnTo>
                  <a:lnTo>
                    <a:pt x="16" y="17"/>
                  </a:lnTo>
                  <a:lnTo>
                    <a:pt x="14" y="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129043" y="1890995"/>
              <a:ext cx="64333" cy="70175"/>
            </a:xfrm>
            <a:custGeom>
              <a:avLst/>
              <a:gdLst>
                <a:gd name="T0" fmla="*/ 2147483647 w 38"/>
                <a:gd name="T1" fmla="*/ 2147483647 h 43"/>
                <a:gd name="T2" fmla="*/ 2147483647 w 38"/>
                <a:gd name="T3" fmla="*/ 0 h 43"/>
                <a:gd name="T4" fmla="*/ 2147483647 w 38"/>
                <a:gd name="T5" fmla="*/ 0 h 43"/>
                <a:gd name="T6" fmla="*/ 2147483647 w 38"/>
                <a:gd name="T7" fmla="*/ 2147483647 h 43"/>
                <a:gd name="T8" fmla="*/ 2147483647 w 38"/>
                <a:gd name="T9" fmla="*/ 2147483647 h 43"/>
                <a:gd name="T10" fmla="*/ 2147483647 w 38"/>
                <a:gd name="T11" fmla="*/ 2147483647 h 43"/>
                <a:gd name="T12" fmla="*/ 0 w 38"/>
                <a:gd name="T13" fmla="*/ 2147483647 h 43"/>
                <a:gd name="T14" fmla="*/ 0 w 38"/>
                <a:gd name="T15" fmla="*/ 2147483647 h 43"/>
                <a:gd name="T16" fmla="*/ 2147483647 w 38"/>
                <a:gd name="T17" fmla="*/ 2147483647 h 43"/>
                <a:gd name="T18" fmla="*/ 2147483647 w 38"/>
                <a:gd name="T19" fmla="*/ 2147483647 h 43"/>
                <a:gd name="T20" fmla="*/ 2147483647 w 38"/>
                <a:gd name="T21" fmla="*/ 2147483647 h 43"/>
                <a:gd name="T22" fmla="*/ 2147483647 w 38"/>
                <a:gd name="T23" fmla="*/ 2147483647 h 43"/>
                <a:gd name="T24" fmla="*/ 2147483647 w 38"/>
                <a:gd name="T25" fmla="*/ 2147483647 h 43"/>
                <a:gd name="T26" fmla="*/ 2147483647 w 38"/>
                <a:gd name="T27" fmla="*/ 2147483647 h 43"/>
                <a:gd name="T28" fmla="*/ 2147483647 w 38"/>
                <a:gd name="T29" fmla="*/ 2147483647 h 43"/>
                <a:gd name="T30" fmla="*/ 2147483647 w 38"/>
                <a:gd name="T31" fmla="*/ 2147483647 h 43"/>
                <a:gd name="T32" fmla="*/ 2147483647 w 38"/>
                <a:gd name="T33" fmla="*/ 0 h 43"/>
                <a:gd name="T34" fmla="*/ 2147483647 w 38"/>
                <a:gd name="T35" fmla="*/ 0 h 43"/>
                <a:gd name="T36" fmla="*/ 2147483647 w 38"/>
                <a:gd name="T37" fmla="*/ 2147483647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43"/>
                <a:gd name="T59" fmla="*/ 38 w 38"/>
                <a:gd name="T60" fmla="*/ 43 h 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43">
                  <a:moveTo>
                    <a:pt x="9" y="4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6" y="12"/>
                  </a:lnTo>
                  <a:lnTo>
                    <a:pt x="3" y="27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14" y="33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9" y="39"/>
                  </a:lnTo>
                  <a:lnTo>
                    <a:pt x="33" y="33"/>
                  </a:lnTo>
                  <a:lnTo>
                    <a:pt x="37" y="22"/>
                  </a:lnTo>
                  <a:lnTo>
                    <a:pt x="33" y="12"/>
                  </a:lnTo>
                  <a:lnTo>
                    <a:pt x="27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4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201174" y="1863705"/>
              <a:ext cx="241734" cy="155944"/>
            </a:xfrm>
            <a:custGeom>
              <a:avLst/>
              <a:gdLst>
                <a:gd name="T0" fmla="*/ 2147483647 w 150"/>
                <a:gd name="T1" fmla="*/ 0 h 95"/>
                <a:gd name="T2" fmla="*/ 0 w 150"/>
                <a:gd name="T3" fmla="*/ 2147483647 h 95"/>
                <a:gd name="T4" fmla="*/ 2147483647 w 150"/>
                <a:gd name="T5" fmla="*/ 2147483647 h 95"/>
                <a:gd name="T6" fmla="*/ 2147483647 w 150"/>
                <a:gd name="T7" fmla="*/ 2147483647 h 95"/>
                <a:gd name="T8" fmla="*/ 2147483647 w 150"/>
                <a:gd name="T9" fmla="*/ 2147483647 h 95"/>
                <a:gd name="T10" fmla="*/ 2147483647 w 150"/>
                <a:gd name="T11" fmla="*/ 2147483647 h 95"/>
                <a:gd name="T12" fmla="*/ 2147483647 w 150"/>
                <a:gd name="T13" fmla="*/ 2147483647 h 95"/>
                <a:gd name="T14" fmla="*/ 2147483647 w 150"/>
                <a:gd name="T15" fmla="*/ 2147483647 h 95"/>
                <a:gd name="T16" fmla="*/ 2147483647 w 150"/>
                <a:gd name="T17" fmla="*/ 2147483647 h 95"/>
                <a:gd name="T18" fmla="*/ 2147483647 w 150"/>
                <a:gd name="T19" fmla="*/ 2147483647 h 95"/>
                <a:gd name="T20" fmla="*/ 2147483647 w 150"/>
                <a:gd name="T21" fmla="*/ 2147483647 h 95"/>
                <a:gd name="T22" fmla="*/ 2147483647 w 150"/>
                <a:gd name="T23" fmla="*/ 2147483647 h 95"/>
                <a:gd name="T24" fmla="*/ 2147483647 w 150"/>
                <a:gd name="T25" fmla="*/ 2147483647 h 95"/>
                <a:gd name="T26" fmla="*/ 2147483647 w 150"/>
                <a:gd name="T27" fmla="*/ 2147483647 h 95"/>
                <a:gd name="T28" fmla="*/ 2147483647 w 150"/>
                <a:gd name="T29" fmla="*/ 2147483647 h 95"/>
                <a:gd name="T30" fmla="*/ 2147483647 w 150"/>
                <a:gd name="T31" fmla="*/ 2147483647 h 95"/>
                <a:gd name="T32" fmla="*/ 2147483647 w 150"/>
                <a:gd name="T33" fmla="*/ 2147483647 h 95"/>
                <a:gd name="T34" fmla="*/ 2147483647 w 150"/>
                <a:gd name="T35" fmla="*/ 2147483647 h 95"/>
                <a:gd name="T36" fmla="*/ 2147483647 w 150"/>
                <a:gd name="T37" fmla="*/ 2147483647 h 95"/>
                <a:gd name="T38" fmla="*/ 2147483647 w 150"/>
                <a:gd name="T39" fmla="*/ 2147483647 h 95"/>
                <a:gd name="T40" fmla="*/ 2147483647 w 150"/>
                <a:gd name="T41" fmla="*/ 2147483647 h 95"/>
                <a:gd name="T42" fmla="*/ 2147483647 w 150"/>
                <a:gd name="T43" fmla="*/ 2147483647 h 95"/>
                <a:gd name="T44" fmla="*/ 2147483647 w 150"/>
                <a:gd name="T45" fmla="*/ 2147483647 h 95"/>
                <a:gd name="T46" fmla="*/ 2147483647 w 150"/>
                <a:gd name="T47" fmla="*/ 2147483647 h 95"/>
                <a:gd name="T48" fmla="*/ 2147483647 w 150"/>
                <a:gd name="T49" fmla="*/ 2147483647 h 95"/>
                <a:gd name="T50" fmla="*/ 2147483647 w 150"/>
                <a:gd name="T51" fmla="*/ 2147483647 h 95"/>
                <a:gd name="T52" fmla="*/ 2147483647 w 150"/>
                <a:gd name="T53" fmla="*/ 2147483647 h 95"/>
                <a:gd name="T54" fmla="*/ 2147483647 w 150"/>
                <a:gd name="T55" fmla="*/ 2147483647 h 95"/>
                <a:gd name="T56" fmla="*/ 2147483647 w 150"/>
                <a:gd name="T57" fmla="*/ 2147483647 h 95"/>
                <a:gd name="T58" fmla="*/ 2147483647 w 150"/>
                <a:gd name="T59" fmla="*/ 2147483647 h 95"/>
                <a:gd name="T60" fmla="*/ 2147483647 w 150"/>
                <a:gd name="T61" fmla="*/ 2147483647 h 95"/>
                <a:gd name="T62" fmla="*/ 2147483647 w 150"/>
                <a:gd name="T63" fmla="*/ 2147483647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0"/>
                <a:gd name="T97" fmla="*/ 0 h 95"/>
                <a:gd name="T98" fmla="*/ 150 w 15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0" h="95">
                  <a:moveTo>
                    <a:pt x="12" y="2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5" y="24"/>
                  </a:lnTo>
                  <a:lnTo>
                    <a:pt x="7" y="29"/>
                  </a:lnTo>
                  <a:lnTo>
                    <a:pt x="10" y="33"/>
                  </a:lnTo>
                  <a:lnTo>
                    <a:pt x="15" y="30"/>
                  </a:lnTo>
                  <a:lnTo>
                    <a:pt x="24" y="26"/>
                  </a:lnTo>
                  <a:lnTo>
                    <a:pt x="29" y="20"/>
                  </a:lnTo>
                  <a:lnTo>
                    <a:pt x="32" y="24"/>
                  </a:lnTo>
                  <a:lnTo>
                    <a:pt x="33" y="30"/>
                  </a:lnTo>
                  <a:lnTo>
                    <a:pt x="35" y="49"/>
                  </a:lnTo>
                  <a:lnTo>
                    <a:pt x="33" y="46"/>
                  </a:lnTo>
                  <a:lnTo>
                    <a:pt x="38" y="68"/>
                  </a:lnTo>
                  <a:lnTo>
                    <a:pt x="41" y="68"/>
                  </a:lnTo>
                  <a:lnTo>
                    <a:pt x="38" y="68"/>
                  </a:lnTo>
                  <a:lnTo>
                    <a:pt x="33" y="69"/>
                  </a:lnTo>
                  <a:lnTo>
                    <a:pt x="33" y="73"/>
                  </a:lnTo>
                  <a:lnTo>
                    <a:pt x="35" y="79"/>
                  </a:lnTo>
                  <a:lnTo>
                    <a:pt x="41" y="84"/>
                  </a:lnTo>
                  <a:lnTo>
                    <a:pt x="50" y="82"/>
                  </a:lnTo>
                  <a:lnTo>
                    <a:pt x="57" y="79"/>
                  </a:lnTo>
                  <a:lnTo>
                    <a:pt x="63" y="84"/>
                  </a:lnTo>
                  <a:lnTo>
                    <a:pt x="79" y="94"/>
                  </a:lnTo>
                  <a:lnTo>
                    <a:pt x="94" y="94"/>
                  </a:lnTo>
                  <a:lnTo>
                    <a:pt x="94" y="91"/>
                  </a:lnTo>
                  <a:lnTo>
                    <a:pt x="105" y="91"/>
                  </a:lnTo>
                  <a:lnTo>
                    <a:pt x="105" y="84"/>
                  </a:lnTo>
                  <a:lnTo>
                    <a:pt x="107" y="81"/>
                  </a:lnTo>
                  <a:lnTo>
                    <a:pt x="114" y="82"/>
                  </a:lnTo>
                  <a:lnTo>
                    <a:pt x="122" y="88"/>
                  </a:lnTo>
                  <a:lnTo>
                    <a:pt x="130" y="90"/>
                  </a:lnTo>
                  <a:lnTo>
                    <a:pt x="135" y="85"/>
                  </a:lnTo>
                  <a:lnTo>
                    <a:pt x="137" y="81"/>
                  </a:lnTo>
                  <a:lnTo>
                    <a:pt x="135" y="73"/>
                  </a:lnTo>
                  <a:lnTo>
                    <a:pt x="144" y="72"/>
                  </a:lnTo>
                  <a:lnTo>
                    <a:pt x="146" y="68"/>
                  </a:lnTo>
                  <a:lnTo>
                    <a:pt x="144" y="64"/>
                  </a:lnTo>
                  <a:lnTo>
                    <a:pt x="149" y="58"/>
                  </a:lnTo>
                  <a:lnTo>
                    <a:pt x="147" y="53"/>
                  </a:lnTo>
                  <a:lnTo>
                    <a:pt x="138" y="49"/>
                  </a:lnTo>
                  <a:lnTo>
                    <a:pt x="124" y="49"/>
                  </a:lnTo>
                  <a:lnTo>
                    <a:pt x="110" y="40"/>
                  </a:lnTo>
                  <a:lnTo>
                    <a:pt x="97" y="43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80" y="49"/>
                  </a:lnTo>
                  <a:lnTo>
                    <a:pt x="71" y="43"/>
                  </a:lnTo>
                  <a:lnTo>
                    <a:pt x="55" y="30"/>
                  </a:lnTo>
                  <a:lnTo>
                    <a:pt x="52" y="24"/>
                  </a:lnTo>
                  <a:lnTo>
                    <a:pt x="47" y="24"/>
                  </a:lnTo>
                  <a:lnTo>
                    <a:pt x="43" y="20"/>
                  </a:lnTo>
                  <a:lnTo>
                    <a:pt x="45" y="18"/>
                  </a:lnTo>
                  <a:lnTo>
                    <a:pt x="45" y="12"/>
                  </a:lnTo>
                  <a:lnTo>
                    <a:pt x="43" y="9"/>
                  </a:lnTo>
                  <a:lnTo>
                    <a:pt x="42" y="8"/>
                  </a:lnTo>
                  <a:lnTo>
                    <a:pt x="38" y="9"/>
                  </a:lnTo>
                  <a:lnTo>
                    <a:pt x="32" y="15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4" y="8"/>
                  </a:lnTo>
                  <a:lnTo>
                    <a:pt x="19" y="2"/>
                  </a:lnTo>
                  <a:lnTo>
                    <a:pt x="12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076409" y="1536222"/>
              <a:ext cx="124766" cy="150098"/>
            </a:xfrm>
            <a:custGeom>
              <a:avLst/>
              <a:gdLst>
                <a:gd name="T0" fmla="*/ 2147483647 w 78"/>
                <a:gd name="T1" fmla="*/ 2147483647 h 92"/>
                <a:gd name="T2" fmla="*/ 2147483647 w 78"/>
                <a:gd name="T3" fmla="*/ 2147483647 h 92"/>
                <a:gd name="T4" fmla="*/ 2147483647 w 78"/>
                <a:gd name="T5" fmla="*/ 2147483647 h 92"/>
                <a:gd name="T6" fmla="*/ 2147483647 w 78"/>
                <a:gd name="T7" fmla="*/ 2147483647 h 92"/>
                <a:gd name="T8" fmla="*/ 0 w 78"/>
                <a:gd name="T9" fmla="*/ 2147483647 h 92"/>
                <a:gd name="T10" fmla="*/ 0 w 78"/>
                <a:gd name="T11" fmla="*/ 2147483647 h 92"/>
                <a:gd name="T12" fmla="*/ 2147483647 w 78"/>
                <a:gd name="T13" fmla="*/ 0 h 92"/>
                <a:gd name="T14" fmla="*/ 2147483647 w 78"/>
                <a:gd name="T15" fmla="*/ 0 h 92"/>
                <a:gd name="T16" fmla="*/ 2147483647 w 78"/>
                <a:gd name="T17" fmla="*/ 2147483647 h 92"/>
                <a:gd name="T18" fmla="*/ 2147483647 w 78"/>
                <a:gd name="T19" fmla="*/ 2147483647 h 92"/>
                <a:gd name="T20" fmla="*/ 2147483647 w 78"/>
                <a:gd name="T21" fmla="*/ 2147483647 h 92"/>
                <a:gd name="T22" fmla="*/ 2147483647 w 78"/>
                <a:gd name="T23" fmla="*/ 2147483647 h 92"/>
                <a:gd name="T24" fmla="*/ 2147483647 w 78"/>
                <a:gd name="T25" fmla="*/ 2147483647 h 92"/>
                <a:gd name="T26" fmla="*/ 2147483647 w 78"/>
                <a:gd name="T27" fmla="*/ 2147483647 h 92"/>
                <a:gd name="T28" fmla="*/ 2147483647 w 78"/>
                <a:gd name="T29" fmla="*/ 2147483647 h 92"/>
                <a:gd name="T30" fmla="*/ 2147483647 w 78"/>
                <a:gd name="T31" fmla="*/ 2147483647 h 92"/>
                <a:gd name="T32" fmla="*/ 2147483647 w 78"/>
                <a:gd name="T33" fmla="*/ 2147483647 h 92"/>
                <a:gd name="T34" fmla="*/ 2147483647 w 78"/>
                <a:gd name="T35" fmla="*/ 2147483647 h 92"/>
                <a:gd name="T36" fmla="*/ 2147483647 w 78"/>
                <a:gd name="T37" fmla="*/ 2147483647 h 92"/>
                <a:gd name="T38" fmla="*/ 2147483647 w 78"/>
                <a:gd name="T39" fmla="*/ 2147483647 h 92"/>
                <a:gd name="T40" fmla="*/ 2147483647 w 78"/>
                <a:gd name="T41" fmla="*/ 2147483647 h 92"/>
                <a:gd name="T42" fmla="*/ 2147483647 w 78"/>
                <a:gd name="T43" fmla="*/ 2147483647 h 92"/>
                <a:gd name="T44" fmla="*/ 2147483647 w 78"/>
                <a:gd name="T45" fmla="*/ 2147483647 h 92"/>
                <a:gd name="T46" fmla="*/ 2147483647 w 78"/>
                <a:gd name="T47" fmla="*/ 2147483647 h 92"/>
                <a:gd name="T48" fmla="*/ 2147483647 w 78"/>
                <a:gd name="T49" fmla="*/ 2147483647 h 92"/>
                <a:gd name="T50" fmla="*/ 2147483647 w 78"/>
                <a:gd name="T51" fmla="*/ 2147483647 h 92"/>
                <a:gd name="T52" fmla="*/ 2147483647 w 78"/>
                <a:gd name="T53" fmla="*/ 2147483647 h 92"/>
                <a:gd name="T54" fmla="*/ 2147483647 w 78"/>
                <a:gd name="T55" fmla="*/ 2147483647 h 92"/>
                <a:gd name="T56" fmla="*/ 2147483647 w 78"/>
                <a:gd name="T57" fmla="*/ 2147483647 h 92"/>
                <a:gd name="T58" fmla="*/ 2147483647 w 78"/>
                <a:gd name="T59" fmla="*/ 2147483647 h 92"/>
                <a:gd name="T60" fmla="*/ 2147483647 w 78"/>
                <a:gd name="T61" fmla="*/ 2147483647 h 92"/>
                <a:gd name="T62" fmla="*/ 2147483647 w 78"/>
                <a:gd name="T63" fmla="*/ 2147483647 h 92"/>
                <a:gd name="T64" fmla="*/ 2147483647 w 78"/>
                <a:gd name="T65" fmla="*/ 2147483647 h 92"/>
                <a:gd name="T66" fmla="*/ 2147483647 w 78"/>
                <a:gd name="T67" fmla="*/ 2147483647 h 92"/>
                <a:gd name="T68" fmla="*/ 2147483647 w 78"/>
                <a:gd name="T69" fmla="*/ 2147483647 h 92"/>
                <a:gd name="T70" fmla="*/ 2147483647 w 78"/>
                <a:gd name="T71" fmla="*/ 2147483647 h 92"/>
                <a:gd name="T72" fmla="*/ 2147483647 w 78"/>
                <a:gd name="T73" fmla="*/ 2147483647 h 92"/>
                <a:gd name="T74" fmla="*/ 2147483647 w 78"/>
                <a:gd name="T75" fmla="*/ 2147483647 h 92"/>
                <a:gd name="T76" fmla="*/ 2147483647 w 78"/>
                <a:gd name="T77" fmla="*/ 2147483647 h 92"/>
                <a:gd name="T78" fmla="*/ 2147483647 w 78"/>
                <a:gd name="T79" fmla="*/ 2147483647 h 92"/>
                <a:gd name="T80" fmla="*/ 2147483647 w 78"/>
                <a:gd name="T81" fmla="*/ 2147483647 h 92"/>
                <a:gd name="T82" fmla="*/ 2147483647 w 78"/>
                <a:gd name="T83" fmla="*/ 2147483647 h 92"/>
                <a:gd name="T84" fmla="*/ 2147483647 w 78"/>
                <a:gd name="T85" fmla="*/ 2147483647 h 92"/>
                <a:gd name="T86" fmla="*/ 2147483647 w 78"/>
                <a:gd name="T87" fmla="*/ 2147483647 h 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8"/>
                <a:gd name="T133" fmla="*/ 0 h 92"/>
                <a:gd name="T134" fmla="*/ 78 w 78"/>
                <a:gd name="T135" fmla="*/ 92 h 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8" h="92">
                  <a:moveTo>
                    <a:pt x="25" y="41"/>
                  </a:moveTo>
                  <a:lnTo>
                    <a:pt x="22" y="30"/>
                  </a:lnTo>
                  <a:lnTo>
                    <a:pt x="11" y="25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0"/>
                  </a:lnTo>
                  <a:lnTo>
                    <a:pt x="22" y="3"/>
                  </a:lnTo>
                  <a:lnTo>
                    <a:pt x="25" y="8"/>
                  </a:lnTo>
                  <a:lnTo>
                    <a:pt x="26" y="15"/>
                  </a:lnTo>
                  <a:lnTo>
                    <a:pt x="31" y="21"/>
                  </a:lnTo>
                  <a:lnTo>
                    <a:pt x="37" y="23"/>
                  </a:lnTo>
                  <a:lnTo>
                    <a:pt x="37" y="12"/>
                  </a:lnTo>
                  <a:lnTo>
                    <a:pt x="40" y="8"/>
                  </a:lnTo>
                  <a:lnTo>
                    <a:pt x="44" y="7"/>
                  </a:lnTo>
                  <a:lnTo>
                    <a:pt x="51" y="12"/>
                  </a:lnTo>
                  <a:lnTo>
                    <a:pt x="51" y="25"/>
                  </a:lnTo>
                  <a:lnTo>
                    <a:pt x="54" y="35"/>
                  </a:lnTo>
                  <a:lnTo>
                    <a:pt x="58" y="38"/>
                  </a:lnTo>
                  <a:lnTo>
                    <a:pt x="59" y="38"/>
                  </a:lnTo>
                  <a:lnTo>
                    <a:pt x="62" y="37"/>
                  </a:lnTo>
                  <a:lnTo>
                    <a:pt x="66" y="30"/>
                  </a:lnTo>
                  <a:lnTo>
                    <a:pt x="72" y="21"/>
                  </a:lnTo>
                  <a:lnTo>
                    <a:pt x="75" y="21"/>
                  </a:lnTo>
                  <a:lnTo>
                    <a:pt x="77" y="27"/>
                  </a:lnTo>
                  <a:lnTo>
                    <a:pt x="77" y="41"/>
                  </a:lnTo>
                  <a:lnTo>
                    <a:pt x="74" y="54"/>
                  </a:lnTo>
                  <a:lnTo>
                    <a:pt x="72" y="64"/>
                  </a:lnTo>
                  <a:lnTo>
                    <a:pt x="74" y="72"/>
                  </a:lnTo>
                  <a:lnTo>
                    <a:pt x="77" y="80"/>
                  </a:lnTo>
                  <a:lnTo>
                    <a:pt x="75" y="88"/>
                  </a:lnTo>
                  <a:lnTo>
                    <a:pt x="74" y="91"/>
                  </a:lnTo>
                  <a:lnTo>
                    <a:pt x="69" y="91"/>
                  </a:lnTo>
                  <a:lnTo>
                    <a:pt x="69" y="86"/>
                  </a:lnTo>
                  <a:lnTo>
                    <a:pt x="69" y="74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8"/>
                  </a:lnTo>
                  <a:lnTo>
                    <a:pt x="46" y="62"/>
                  </a:lnTo>
                  <a:lnTo>
                    <a:pt x="37" y="54"/>
                  </a:lnTo>
                  <a:lnTo>
                    <a:pt x="37" y="52"/>
                  </a:lnTo>
                  <a:lnTo>
                    <a:pt x="25" y="38"/>
                  </a:lnTo>
                  <a:lnTo>
                    <a:pt x="25" y="4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224568" y="1606397"/>
              <a:ext cx="52635" cy="87720"/>
            </a:xfrm>
            <a:custGeom>
              <a:avLst/>
              <a:gdLst>
                <a:gd name="T0" fmla="*/ 2147483647 w 32"/>
                <a:gd name="T1" fmla="*/ 0 h 55"/>
                <a:gd name="T2" fmla="*/ 2147483647 w 32"/>
                <a:gd name="T3" fmla="*/ 2147483647 h 55"/>
                <a:gd name="T4" fmla="*/ 2147483647 w 32"/>
                <a:gd name="T5" fmla="*/ 2147483647 h 55"/>
                <a:gd name="T6" fmla="*/ 2147483647 w 32"/>
                <a:gd name="T7" fmla="*/ 2147483647 h 55"/>
                <a:gd name="T8" fmla="*/ 2147483647 w 32"/>
                <a:gd name="T9" fmla="*/ 2147483647 h 55"/>
                <a:gd name="T10" fmla="*/ 0 w 32"/>
                <a:gd name="T11" fmla="*/ 2147483647 h 55"/>
                <a:gd name="T12" fmla="*/ 0 w 32"/>
                <a:gd name="T13" fmla="*/ 2147483647 h 55"/>
                <a:gd name="T14" fmla="*/ 2147483647 w 32"/>
                <a:gd name="T15" fmla="*/ 2147483647 h 55"/>
                <a:gd name="T16" fmla="*/ 2147483647 w 32"/>
                <a:gd name="T17" fmla="*/ 2147483647 h 55"/>
                <a:gd name="T18" fmla="*/ 2147483647 w 32"/>
                <a:gd name="T19" fmla="*/ 2147483647 h 55"/>
                <a:gd name="T20" fmla="*/ 2147483647 w 32"/>
                <a:gd name="T21" fmla="*/ 2147483647 h 55"/>
                <a:gd name="T22" fmla="*/ 2147483647 w 32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55"/>
                <a:gd name="T38" fmla="*/ 32 w 32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55">
                  <a:moveTo>
                    <a:pt x="13" y="0"/>
                  </a:moveTo>
                  <a:lnTo>
                    <a:pt x="8" y="1"/>
                  </a:lnTo>
                  <a:lnTo>
                    <a:pt x="5" y="6"/>
                  </a:lnTo>
                  <a:lnTo>
                    <a:pt x="1" y="14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0" y="45"/>
                  </a:lnTo>
                  <a:lnTo>
                    <a:pt x="13" y="51"/>
                  </a:lnTo>
                  <a:lnTo>
                    <a:pt x="24" y="54"/>
                  </a:lnTo>
                  <a:lnTo>
                    <a:pt x="28" y="48"/>
                  </a:lnTo>
                  <a:lnTo>
                    <a:pt x="31" y="39"/>
                  </a:lnTo>
                  <a:lnTo>
                    <a:pt x="13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409766" y="1621991"/>
              <a:ext cx="93575" cy="230018"/>
            </a:xfrm>
            <a:custGeom>
              <a:avLst/>
              <a:gdLst>
                <a:gd name="T0" fmla="*/ 2147483647 w 59"/>
                <a:gd name="T1" fmla="*/ 2147483647 h 141"/>
                <a:gd name="T2" fmla="*/ 2147483647 w 59"/>
                <a:gd name="T3" fmla="*/ 0 h 141"/>
                <a:gd name="T4" fmla="*/ 2147483647 w 59"/>
                <a:gd name="T5" fmla="*/ 2147483647 h 141"/>
                <a:gd name="T6" fmla="*/ 2147483647 w 59"/>
                <a:gd name="T7" fmla="*/ 2147483647 h 141"/>
                <a:gd name="T8" fmla="*/ 2147483647 w 59"/>
                <a:gd name="T9" fmla="*/ 2147483647 h 141"/>
                <a:gd name="T10" fmla="*/ 2147483647 w 59"/>
                <a:gd name="T11" fmla="*/ 2147483647 h 141"/>
                <a:gd name="T12" fmla="*/ 2147483647 w 59"/>
                <a:gd name="T13" fmla="*/ 2147483647 h 141"/>
                <a:gd name="T14" fmla="*/ 2147483647 w 59"/>
                <a:gd name="T15" fmla="*/ 2147483647 h 141"/>
                <a:gd name="T16" fmla="*/ 2147483647 w 59"/>
                <a:gd name="T17" fmla="*/ 2147483647 h 141"/>
                <a:gd name="T18" fmla="*/ 0 w 59"/>
                <a:gd name="T19" fmla="*/ 2147483647 h 141"/>
                <a:gd name="T20" fmla="*/ 2147483647 w 59"/>
                <a:gd name="T21" fmla="*/ 2147483647 h 141"/>
                <a:gd name="T22" fmla="*/ 2147483647 w 59"/>
                <a:gd name="T23" fmla="*/ 2147483647 h 141"/>
                <a:gd name="T24" fmla="*/ 2147483647 w 59"/>
                <a:gd name="T25" fmla="*/ 2147483647 h 141"/>
                <a:gd name="T26" fmla="*/ 2147483647 w 59"/>
                <a:gd name="T27" fmla="*/ 2147483647 h 141"/>
                <a:gd name="T28" fmla="*/ 2147483647 w 59"/>
                <a:gd name="T29" fmla="*/ 2147483647 h 141"/>
                <a:gd name="T30" fmla="*/ 2147483647 w 59"/>
                <a:gd name="T31" fmla="*/ 2147483647 h 141"/>
                <a:gd name="T32" fmla="*/ 2147483647 w 59"/>
                <a:gd name="T33" fmla="*/ 2147483647 h 141"/>
                <a:gd name="T34" fmla="*/ 2147483647 w 59"/>
                <a:gd name="T35" fmla="*/ 2147483647 h 141"/>
                <a:gd name="T36" fmla="*/ 2147483647 w 59"/>
                <a:gd name="T37" fmla="*/ 2147483647 h 141"/>
                <a:gd name="T38" fmla="*/ 2147483647 w 59"/>
                <a:gd name="T39" fmla="*/ 2147483647 h 141"/>
                <a:gd name="T40" fmla="*/ 2147483647 w 59"/>
                <a:gd name="T41" fmla="*/ 2147483647 h 141"/>
                <a:gd name="T42" fmla="*/ 2147483647 w 59"/>
                <a:gd name="T43" fmla="*/ 2147483647 h 141"/>
                <a:gd name="T44" fmla="*/ 2147483647 w 59"/>
                <a:gd name="T45" fmla="*/ 2147483647 h 141"/>
                <a:gd name="T46" fmla="*/ 2147483647 w 59"/>
                <a:gd name="T47" fmla="*/ 2147483647 h 141"/>
                <a:gd name="T48" fmla="*/ 2147483647 w 59"/>
                <a:gd name="T49" fmla="*/ 2147483647 h 141"/>
                <a:gd name="T50" fmla="*/ 2147483647 w 59"/>
                <a:gd name="T51" fmla="*/ 2147483647 h 141"/>
                <a:gd name="T52" fmla="*/ 2147483647 w 59"/>
                <a:gd name="T53" fmla="*/ 2147483647 h 141"/>
                <a:gd name="T54" fmla="*/ 2147483647 w 59"/>
                <a:gd name="T55" fmla="*/ 2147483647 h 141"/>
                <a:gd name="T56" fmla="*/ 2147483647 w 59"/>
                <a:gd name="T57" fmla="*/ 2147483647 h 141"/>
                <a:gd name="T58" fmla="*/ 2147483647 w 59"/>
                <a:gd name="T59" fmla="*/ 2147483647 h 141"/>
                <a:gd name="T60" fmla="*/ 2147483647 w 59"/>
                <a:gd name="T61" fmla="*/ 2147483647 h 141"/>
                <a:gd name="T62" fmla="*/ 2147483647 w 59"/>
                <a:gd name="T63" fmla="*/ 2147483647 h 141"/>
                <a:gd name="T64" fmla="*/ 2147483647 w 59"/>
                <a:gd name="T65" fmla="*/ 2147483647 h 141"/>
                <a:gd name="T66" fmla="*/ 2147483647 w 59"/>
                <a:gd name="T67" fmla="*/ 2147483647 h 141"/>
                <a:gd name="T68" fmla="*/ 2147483647 w 59"/>
                <a:gd name="T69" fmla="*/ 2147483647 h 141"/>
                <a:gd name="T70" fmla="*/ 2147483647 w 59"/>
                <a:gd name="T71" fmla="*/ 2147483647 h 141"/>
                <a:gd name="T72" fmla="*/ 2147483647 w 59"/>
                <a:gd name="T73" fmla="*/ 2147483647 h 141"/>
                <a:gd name="T74" fmla="*/ 2147483647 w 59"/>
                <a:gd name="T75" fmla="*/ 2147483647 h 141"/>
                <a:gd name="T76" fmla="*/ 2147483647 w 59"/>
                <a:gd name="T77" fmla="*/ 2147483647 h 141"/>
                <a:gd name="T78" fmla="*/ 2147483647 w 59"/>
                <a:gd name="T79" fmla="*/ 2147483647 h 141"/>
                <a:gd name="T80" fmla="*/ 2147483647 w 59"/>
                <a:gd name="T81" fmla="*/ 2147483647 h 141"/>
                <a:gd name="T82" fmla="*/ 2147483647 w 59"/>
                <a:gd name="T83" fmla="*/ 2147483647 h 141"/>
                <a:gd name="T84" fmla="*/ 2147483647 w 59"/>
                <a:gd name="T85" fmla="*/ 2147483647 h 141"/>
                <a:gd name="T86" fmla="*/ 2147483647 w 59"/>
                <a:gd name="T87" fmla="*/ 2147483647 h 141"/>
                <a:gd name="T88" fmla="*/ 2147483647 w 59"/>
                <a:gd name="T89" fmla="*/ 2147483647 h 141"/>
                <a:gd name="T90" fmla="*/ 2147483647 w 59"/>
                <a:gd name="T91" fmla="*/ 2147483647 h 141"/>
                <a:gd name="T92" fmla="*/ 2147483647 w 59"/>
                <a:gd name="T93" fmla="*/ 2147483647 h 14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9"/>
                <a:gd name="T142" fmla="*/ 0 h 141"/>
                <a:gd name="T143" fmla="*/ 59 w 59"/>
                <a:gd name="T144" fmla="*/ 141 h 14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9" h="141">
                  <a:moveTo>
                    <a:pt x="16" y="3"/>
                  </a:moveTo>
                  <a:lnTo>
                    <a:pt x="11" y="0"/>
                  </a:lnTo>
                  <a:lnTo>
                    <a:pt x="8" y="8"/>
                  </a:lnTo>
                  <a:lnTo>
                    <a:pt x="11" y="14"/>
                  </a:lnTo>
                  <a:lnTo>
                    <a:pt x="9" y="19"/>
                  </a:lnTo>
                  <a:lnTo>
                    <a:pt x="5" y="24"/>
                  </a:lnTo>
                  <a:lnTo>
                    <a:pt x="3" y="30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7"/>
                  </a:lnTo>
                  <a:lnTo>
                    <a:pt x="6" y="76"/>
                  </a:lnTo>
                  <a:lnTo>
                    <a:pt x="5" y="74"/>
                  </a:lnTo>
                  <a:lnTo>
                    <a:pt x="3" y="82"/>
                  </a:lnTo>
                  <a:lnTo>
                    <a:pt x="8" y="79"/>
                  </a:lnTo>
                  <a:lnTo>
                    <a:pt x="11" y="83"/>
                  </a:lnTo>
                  <a:lnTo>
                    <a:pt x="13" y="88"/>
                  </a:lnTo>
                  <a:lnTo>
                    <a:pt x="13" y="94"/>
                  </a:lnTo>
                  <a:lnTo>
                    <a:pt x="14" y="101"/>
                  </a:lnTo>
                  <a:lnTo>
                    <a:pt x="11" y="103"/>
                  </a:lnTo>
                  <a:lnTo>
                    <a:pt x="9" y="110"/>
                  </a:lnTo>
                  <a:lnTo>
                    <a:pt x="11" y="122"/>
                  </a:lnTo>
                  <a:lnTo>
                    <a:pt x="9" y="129"/>
                  </a:lnTo>
                  <a:lnTo>
                    <a:pt x="11" y="135"/>
                  </a:lnTo>
                  <a:lnTo>
                    <a:pt x="13" y="137"/>
                  </a:lnTo>
                  <a:lnTo>
                    <a:pt x="19" y="140"/>
                  </a:lnTo>
                  <a:lnTo>
                    <a:pt x="30" y="140"/>
                  </a:lnTo>
                  <a:lnTo>
                    <a:pt x="38" y="138"/>
                  </a:lnTo>
                  <a:lnTo>
                    <a:pt x="43" y="129"/>
                  </a:lnTo>
                  <a:lnTo>
                    <a:pt x="46" y="116"/>
                  </a:lnTo>
                  <a:lnTo>
                    <a:pt x="53" y="107"/>
                  </a:lnTo>
                  <a:lnTo>
                    <a:pt x="58" y="97"/>
                  </a:lnTo>
                  <a:lnTo>
                    <a:pt x="58" y="82"/>
                  </a:lnTo>
                  <a:lnTo>
                    <a:pt x="53" y="74"/>
                  </a:lnTo>
                  <a:lnTo>
                    <a:pt x="48" y="76"/>
                  </a:lnTo>
                  <a:lnTo>
                    <a:pt x="44" y="78"/>
                  </a:lnTo>
                  <a:lnTo>
                    <a:pt x="41" y="78"/>
                  </a:lnTo>
                  <a:lnTo>
                    <a:pt x="41" y="76"/>
                  </a:lnTo>
                  <a:lnTo>
                    <a:pt x="44" y="72"/>
                  </a:lnTo>
                  <a:lnTo>
                    <a:pt x="48" y="67"/>
                  </a:lnTo>
                  <a:lnTo>
                    <a:pt x="48" y="56"/>
                  </a:lnTo>
                  <a:lnTo>
                    <a:pt x="44" y="41"/>
                  </a:lnTo>
                  <a:lnTo>
                    <a:pt x="36" y="30"/>
                  </a:lnTo>
                  <a:lnTo>
                    <a:pt x="32" y="21"/>
                  </a:lnTo>
                  <a:lnTo>
                    <a:pt x="29" y="15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16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060812" y="2288654"/>
              <a:ext cx="72129" cy="72125"/>
            </a:xfrm>
            <a:custGeom>
              <a:avLst/>
              <a:gdLst>
                <a:gd name="T0" fmla="*/ 2147483647 w 43"/>
                <a:gd name="T1" fmla="*/ 2147483647 h 44"/>
                <a:gd name="T2" fmla="*/ 2147483647 w 43"/>
                <a:gd name="T3" fmla="*/ 2147483647 h 44"/>
                <a:gd name="T4" fmla="*/ 2147483647 w 43"/>
                <a:gd name="T5" fmla="*/ 2147483647 h 44"/>
                <a:gd name="T6" fmla="*/ 2147483647 w 43"/>
                <a:gd name="T7" fmla="*/ 2147483647 h 44"/>
                <a:gd name="T8" fmla="*/ 2147483647 w 43"/>
                <a:gd name="T9" fmla="*/ 2147483647 h 44"/>
                <a:gd name="T10" fmla="*/ 0 w 43"/>
                <a:gd name="T11" fmla="*/ 2147483647 h 44"/>
                <a:gd name="T12" fmla="*/ 2147483647 w 43"/>
                <a:gd name="T13" fmla="*/ 2147483647 h 44"/>
                <a:gd name="T14" fmla="*/ 2147483647 w 43"/>
                <a:gd name="T15" fmla="*/ 2147483647 h 44"/>
                <a:gd name="T16" fmla="*/ 2147483647 w 43"/>
                <a:gd name="T17" fmla="*/ 2147483647 h 44"/>
                <a:gd name="T18" fmla="*/ 2147483647 w 43"/>
                <a:gd name="T19" fmla="*/ 2147483647 h 44"/>
                <a:gd name="T20" fmla="*/ 2147483647 w 43"/>
                <a:gd name="T21" fmla="*/ 2147483647 h 44"/>
                <a:gd name="T22" fmla="*/ 2147483647 w 43"/>
                <a:gd name="T23" fmla="*/ 2147483647 h 44"/>
                <a:gd name="T24" fmla="*/ 2147483647 w 43"/>
                <a:gd name="T25" fmla="*/ 2147483647 h 44"/>
                <a:gd name="T26" fmla="*/ 2147483647 w 43"/>
                <a:gd name="T27" fmla="*/ 2147483647 h 44"/>
                <a:gd name="T28" fmla="*/ 2147483647 w 43"/>
                <a:gd name="T29" fmla="*/ 2147483647 h 44"/>
                <a:gd name="T30" fmla="*/ 2147483647 w 43"/>
                <a:gd name="T31" fmla="*/ 2147483647 h 44"/>
                <a:gd name="T32" fmla="*/ 2147483647 w 43"/>
                <a:gd name="T33" fmla="*/ 2147483647 h 44"/>
                <a:gd name="T34" fmla="*/ 2147483647 w 43"/>
                <a:gd name="T35" fmla="*/ 0 h 44"/>
                <a:gd name="T36" fmla="*/ 2147483647 w 43"/>
                <a:gd name="T37" fmla="*/ 2147483647 h 44"/>
                <a:gd name="T38" fmla="*/ 2147483647 w 43"/>
                <a:gd name="T39" fmla="*/ 0 h 44"/>
                <a:gd name="T40" fmla="*/ 2147483647 w 43"/>
                <a:gd name="T41" fmla="*/ 2147483647 h 44"/>
                <a:gd name="T42" fmla="*/ 2147483647 w 43"/>
                <a:gd name="T43" fmla="*/ 2147483647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"/>
                <a:gd name="T67" fmla="*/ 0 h 44"/>
                <a:gd name="T68" fmla="*/ 43 w 43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" h="44">
                  <a:moveTo>
                    <a:pt x="23" y="15"/>
                  </a:moveTo>
                  <a:lnTo>
                    <a:pt x="13" y="18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10" y="41"/>
                  </a:lnTo>
                  <a:lnTo>
                    <a:pt x="23" y="43"/>
                  </a:lnTo>
                  <a:lnTo>
                    <a:pt x="31" y="41"/>
                  </a:lnTo>
                  <a:lnTo>
                    <a:pt x="36" y="41"/>
                  </a:lnTo>
                  <a:lnTo>
                    <a:pt x="42" y="43"/>
                  </a:lnTo>
                  <a:lnTo>
                    <a:pt x="40" y="33"/>
                  </a:lnTo>
                  <a:lnTo>
                    <a:pt x="39" y="27"/>
                  </a:lnTo>
                  <a:lnTo>
                    <a:pt x="36" y="21"/>
                  </a:lnTo>
                  <a:lnTo>
                    <a:pt x="32" y="11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1" y="15"/>
                  </a:lnTo>
                  <a:lnTo>
                    <a:pt x="23" y="1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107601" y="1645383"/>
              <a:ext cx="48736" cy="35087"/>
            </a:xfrm>
            <a:custGeom>
              <a:avLst/>
              <a:gdLst>
                <a:gd name="T0" fmla="*/ 2147483647 w 29"/>
                <a:gd name="T1" fmla="*/ 2147483647 h 21"/>
                <a:gd name="T2" fmla="*/ 2147483647 w 29"/>
                <a:gd name="T3" fmla="*/ 2147483647 h 21"/>
                <a:gd name="T4" fmla="*/ 2147483647 w 29"/>
                <a:gd name="T5" fmla="*/ 0 h 21"/>
                <a:gd name="T6" fmla="*/ 0 w 29"/>
                <a:gd name="T7" fmla="*/ 2147483647 h 21"/>
                <a:gd name="T8" fmla="*/ 2147483647 w 29"/>
                <a:gd name="T9" fmla="*/ 2147483647 h 21"/>
                <a:gd name="T10" fmla="*/ 2147483647 w 29"/>
                <a:gd name="T11" fmla="*/ 2147483647 h 21"/>
                <a:gd name="T12" fmla="*/ 2147483647 w 29"/>
                <a:gd name="T13" fmla="*/ 2147483647 h 21"/>
                <a:gd name="T14" fmla="*/ 2147483647 w 29"/>
                <a:gd name="T15" fmla="*/ 2147483647 h 21"/>
                <a:gd name="T16" fmla="*/ 2147483647 w 29"/>
                <a:gd name="T17" fmla="*/ 2147483647 h 21"/>
                <a:gd name="T18" fmla="*/ 2147483647 w 29"/>
                <a:gd name="T19" fmla="*/ 2147483647 h 21"/>
                <a:gd name="T20" fmla="*/ 2147483647 w 29"/>
                <a:gd name="T21" fmla="*/ 2147483647 h 21"/>
                <a:gd name="T22" fmla="*/ 2147483647 w 29"/>
                <a:gd name="T23" fmla="*/ 2147483647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"/>
                <a:gd name="T37" fmla="*/ 0 h 21"/>
                <a:gd name="T38" fmla="*/ 29 w 29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" h="21">
                  <a:moveTo>
                    <a:pt x="13" y="5"/>
                  </a:moveTo>
                  <a:lnTo>
                    <a:pt x="8" y="2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12"/>
                  </a:lnTo>
                  <a:lnTo>
                    <a:pt x="11" y="16"/>
                  </a:lnTo>
                  <a:lnTo>
                    <a:pt x="21" y="20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7" y="16"/>
                  </a:lnTo>
                  <a:lnTo>
                    <a:pt x="21" y="9"/>
                  </a:lnTo>
                  <a:lnTo>
                    <a:pt x="13" y="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053015" y="1756494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0 h 17"/>
                <a:gd name="T8" fmla="*/ 2147483647 w 17"/>
                <a:gd name="T9" fmla="*/ 0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6" y="13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2" y="13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090054" y="1777936"/>
              <a:ext cx="33141" cy="2729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7" y="16"/>
                  </a:moveTo>
                  <a:lnTo>
                    <a:pt x="14" y="12"/>
                  </a:lnTo>
                  <a:lnTo>
                    <a:pt x="16" y="9"/>
                  </a:lnTo>
                  <a:lnTo>
                    <a:pt x="14" y="1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9"/>
                  </a:lnTo>
                  <a:lnTo>
                    <a:pt x="2" y="12"/>
                  </a:lnTo>
                  <a:lnTo>
                    <a:pt x="7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129043" y="1698015"/>
              <a:ext cx="29243" cy="2534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0 h 17"/>
                <a:gd name="T6" fmla="*/ 0 w 17"/>
                <a:gd name="T7" fmla="*/ 0 h 17"/>
                <a:gd name="T8" fmla="*/ 0 w 17"/>
                <a:gd name="T9" fmla="*/ 2147483647 h 17"/>
                <a:gd name="T10" fmla="*/ 0 w 17"/>
                <a:gd name="T11" fmla="*/ 2147483647 h 17"/>
                <a:gd name="T12" fmla="*/ 2147483647 w 17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8" y="16"/>
                  </a:moveTo>
                  <a:lnTo>
                    <a:pt x="16" y="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6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2920451" y="1801327"/>
              <a:ext cx="27292" cy="29240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2" y="3"/>
                  </a:lnTo>
                  <a:lnTo>
                    <a:pt x="16" y="9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3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429261" y="2029397"/>
              <a:ext cx="87727" cy="62378"/>
            </a:xfrm>
            <a:custGeom>
              <a:avLst/>
              <a:gdLst>
                <a:gd name="T0" fmla="*/ 2147483647 w 54"/>
                <a:gd name="T1" fmla="*/ 2147483647 h 39"/>
                <a:gd name="T2" fmla="*/ 2147483647 w 54"/>
                <a:gd name="T3" fmla="*/ 2147483647 h 39"/>
                <a:gd name="T4" fmla="*/ 2147483647 w 54"/>
                <a:gd name="T5" fmla="*/ 2147483647 h 39"/>
                <a:gd name="T6" fmla="*/ 2147483647 w 54"/>
                <a:gd name="T7" fmla="*/ 2147483647 h 39"/>
                <a:gd name="T8" fmla="*/ 2147483647 w 54"/>
                <a:gd name="T9" fmla="*/ 2147483647 h 39"/>
                <a:gd name="T10" fmla="*/ 0 w 54"/>
                <a:gd name="T11" fmla="*/ 2147483647 h 39"/>
                <a:gd name="T12" fmla="*/ 2147483647 w 54"/>
                <a:gd name="T13" fmla="*/ 2147483647 h 39"/>
                <a:gd name="T14" fmla="*/ 2147483647 w 54"/>
                <a:gd name="T15" fmla="*/ 2147483647 h 39"/>
                <a:gd name="T16" fmla="*/ 2147483647 w 54"/>
                <a:gd name="T17" fmla="*/ 2147483647 h 39"/>
                <a:gd name="T18" fmla="*/ 2147483647 w 54"/>
                <a:gd name="T19" fmla="*/ 2147483647 h 39"/>
                <a:gd name="T20" fmla="*/ 2147483647 w 54"/>
                <a:gd name="T21" fmla="*/ 2147483647 h 39"/>
                <a:gd name="T22" fmla="*/ 2147483647 w 54"/>
                <a:gd name="T23" fmla="*/ 2147483647 h 39"/>
                <a:gd name="T24" fmla="*/ 2147483647 w 54"/>
                <a:gd name="T25" fmla="*/ 2147483647 h 39"/>
                <a:gd name="T26" fmla="*/ 2147483647 w 54"/>
                <a:gd name="T27" fmla="*/ 2147483647 h 39"/>
                <a:gd name="T28" fmla="*/ 2147483647 w 54"/>
                <a:gd name="T29" fmla="*/ 2147483647 h 39"/>
                <a:gd name="T30" fmla="*/ 2147483647 w 54"/>
                <a:gd name="T31" fmla="*/ 2147483647 h 39"/>
                <a:gd name="T32" fmla="*/ 2147483647 w 54"/>
                <a:gd name="T33" fmla="*/ 2147483647 h 39"/>
                <a:gd name="T34" fmla="*/ 2147483647 w 54"/>
                <a:gd name="T35" fmla="*/ 2147483647 h 39"/>
                <a:gd name="T36" fmla="*/ 2147483647 w 54"/>
                <a:gd name="T37" fmla="*/ 0 h 39"/>
                <a:gd name="T38" fmla="*/ 2147483647 w 54"/>
                <a:gd name="T39" fmla="*/ 2147483647 h 39"/>
                <a:gd name="T40" fmla="*/ 2147483647 w 54"/>
                <a:gd name="T41" fmla="*/ 2147483647 h 39"/>
                <a:gd name="T42" fmla="*/ 2147483647 w 54"/>
                <a:gd name="T43" fmla="*/ 2147483647 h 39"/>
                <a:gd name="T44" fmla="*/ 2147483647 w 54"/>
                <a:gd name="T45" fmla="*/ 2147483647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39"/>
                <a:gd name="T71" fmla="*/ 54 w 5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39">
                  <a:moveTo>
                    <a:pt x="14" y="3"/>
                  </a:moveTo>
                  <a:lnTo>
                    <a:pt x="7" y="2"/>
                  </a:lnTo>
                  <a:lnTo>
                    <a:pt x="3" y="2"/>
                  </a:lnTo>
                  <a:lnTo>
                    <a:pt x="2" y="5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9"/>
                  </a:lnTo>
                  <a:lnTo>
                    <a:pt x="5" y="32"/>
                  </a:lnTo>
                  <a:lnTo>
                    <a:pt x="11" y="33"/>
                  </a:lnTo>
                  <a:lnTo>
                    <a:pt x="17" y="38"/>
                  </a:lnTo>
                  <a:lnTo>
                    <a:pt x="23" y="36"/>
                  </a:lnTo>
                  <a:lnTo>
                    <a:pt x="22" y="34"/>
                  </a:lnTo>
                  <a:lnTo>
                    <a:pt x="50" y="34"/>
                  </a:lnTo>
                  <a:lnTo>
                    <a:pt x="53" y="30"/>
                  </a:lnTo>
                  <a:lnTo>
                    <a:pt x="50" y="16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14" y="2"/>
                  </a:lnTo>
                  <a:lnTo>
                    <a:pt x="14" y="3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489695" y="2358829"/>
              <a:ext cx="33141" cy="50682"/>
            </a:xfrm>
            <a:custGeom>
              <a:avLst/>
              <a:gdLst>
                <a:gd name="T0" fmla="*/ 2147483647 w 21"/>
                <a:gd name="T1" fmla="*/ 2147483647 h 32"/>
                <a:gd name="T2" fmla="*/ 2147483647 w 21"/>
                <a:gd name="T3" fmla="*/ 0 h 32"/>
                <a:gd name="T4" fmla="*/ 2147483647 w 21"/>
                <a:gd name="T5" fmla="*/ 2147483647 h 32"/>
                <a:gd name="T6" fmla="*/ 0 w 21"/>
                <a:gd name="T7" fmla="*/ 2147483647 h 32"/>
                <a:gd name="T8" fmla="*/ 0 w 21"/>
                <a:gd name="T9" fmla="*/ 2147483647 h 32"/>
                <a:gd name="T10" fmla="*/ 2147483647 w 21"/>
                <a:gd name="T11" fmla="*/ 2147483647 h 32"/>
                <a:gd name="T12" fmla="*/ 2147483647 w 21"/>
                <a:gd name="T13" fmla="*/ 2147483647 h 32"/>
                <a:gd name="T14" fmla="*/ 2147483647 w 21"/>
                <a:gd name="T15" fmla="*/ 2147483647 h 32"/>
                <a:gd name="T16" fmla="*/ 2147483647 w 21"/>
                <a:gd name="T17" fmla="*/ 2147483647 h 32"/>
                <a:gd name="T18" fmla="*/ 2147483647 w 21"/>
                <a:gd name="T19" fmla="*/ 2147483647 h 32"/>
                <a:gd name="T20" fmla="*/ 2147483647 w 21"/>
                <a:gd name="T21" fmla="*/ 2147483647 h 32"/>
                <a:gd name="T22" fmla="*/ 2147483647 w 21"/>
                <a:gd name="T23" fmla="*/ 2147483647 h 32"/>
                <a:gd name="T24" fmla="*/ 2147483647 w 21"/>
                <a:gd name="T25" fmla="*/ 2147483647 h 32"/>
                <a:gd name="T26" fmla="*/ 2147483647 w 21"/>
                <a:gd name="T27" fmla="*/ 2147483647 h 32"/>
                <a:gd name="T28" fmla="*/ 2147483647 w 21"/>
                <a:gd name="T29" fmla="*/ 2147483647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32"/>
                <a:gd name="T47" fmla="*/ 21 w 2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32">
                  <a:moveTo>
                    <a:pt x="9" y="2"/>
                  </a:moveTo>
                  <a:lnTo>
                    <a:pt x="4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25"/>
                  </a:lnTo>
                  <a:lnTo>
                    <a:pt x="6" y="29"/>
                  </a:lnTo>
                  <a:lnTo>
                    <a:pt x="11" y="31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20" y="12"/>
                  </a:lnTo>
                  <a:lnTo>
                    <a:pt x="18" y="5"/>
                  </a:lnTo>
                  <a:lnTo>
                    <a:pt x="14" y="2"/>
                  </a:lnTo>
                  <a:lnTo>
                    <a:pt x="9" y="2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376627" y="2643427"/>
              <a:ext cx="35090" cy="29240"/>
            </a:xfrm>
            <a:custGeom>
              <a:avLst/>
              <a:gdLst>
                <a:gd name="T0" fmla="*/ 2147483647 w 22"/>
                <a:gd name="T1" fmla="*/ 2147483647 h 17"/>
                <a:gd name="T2" fmla="*/ 2147483647 w 22"/>
                <a:gd name="T3" fmla="*/ 2147483647 h 17"/>
                <a:gd name="T4" fmla="*/ 2147483647 w 22"/>
                <a:gd name="T5" fmla="*/ 2147483647 h 17"/>
                <a:gd name="T6" fmla="*/ 2147483647 w 22"/>
                <a:gd name="T7" fmla="*/ 2147483647 h 17"/>
                <a:gd name="T8" fmla="*/ 2147483647 w 22"/>
                <a:gd name="T9" fmla="*/ 0 h 17"/>
                <a:gd name="T10" fmla="*/ 2147483647 w 22"/>
                <a:gd name="T11" fmla="*/ 2147483647 h 17"/>
                <a:gd name="T12" fmla="*/ 0 w 22"/>
                <a:gd name="T13" fmla="*/ 2147483647 h 17"/>
                <a:gd name="T14" fmla="*/ 2147483647 w 22"/>
                <a:gd name="T15" fmla="*/ 2147483647 h 17"/>
                <a:gd name="T16" fmla="*/ 2147483647 w 22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7"/>
                <a:gd name="T29" fmla="*/ 22 w 22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7">
                  <a:moveTo>
                    <a:pt x="9" y="16"/>
                  </a:moveTo>
                  <a:lnTo>
                    <a:pt x="18" y="10"/>
                  </a:lnTo>
                  <a:lnTo>
                    <a:pt x="21" y="8"/>
                  </a:lnTo>
                  <a:lnTo>
                    <a:pt x="18" y="5"/>
                  </a:lnTo>
                  <a:lnTo>
                    <a:pt x="9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10"/>
                  </a:lnTo>
                  <a:lnTo>
                    <a:pt x="9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433161" y="2674616"/>
              <a:ext cx="27292" cy="42885"/>
            </a:xfrm>
            <a:custGeom>
              <a:avLst/>
              <a:gdLst>
                <a:gd name="T0" fmla="*/ 2147483647 w 17"/>
                <a:gd name="T1" fmla="*/ 2147483647 h 26"/>
                <a:gd name="T2" fmla="*/ 2147483647 w 17"/>
                <a:gd name="T3" fmla="*/ 2147483647 h 26"/>
                <a:gd name="T4" fmla="*/ 2147483647 w 17"/>
                <a:gd name="T5" fmla="*/ 2147483647 h 26"/>
                <a:gd name="T6" fmla="*/ 2147483647 w 17"/>
                <a:gd name="T7" fmla="*/ 2147483647 h 26"/>
                <a:gd name="T8" fmla="*/ 2147483647 w 17"/>
                <a:gd name="T9" fmla="*/ 0 h 26"/>
                <a:gd name="T10" fmla="*/ 2147483647 w 17"/>
                <a:gd name="T11" fmla="*/ 2147483647 h 26"/>
                <a:gd name="T12" fmla="*/ 0 w 17"/>
                <a:gd name="T13" fmla="*/ 2147483647 h 26"/>
                <a:gd name="T14" fmla="*/ 2147483647 w 17"/>
                <a:gd name="T15" fmla="*/ 2147483647 h 26"/>
                <a:gd name="T16" fmla="*/ 2147483647 w 17"/>
                <a:gd name="T17" fmla="*/ 2147483647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6"/>
                <a:gd name="T29" fmla="*/ 17 w 17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6">
                  <a:moveTo>
                    <a:pt x="9" y="25"/>
                  </a:moveTo>
                  <a:lnTo>
                    <a:pt x="16" y="22"/>
                  </a:lnTo>
                  <a:lnTo>
                    <a:pt x="16" y="13"/>
                  </a:lnTo>
                  <a:lnTo>
                    <a:pt x="16" y="5"/>
                  </a:lnTo>
                  <a:lnTo>
                    <a:pt x="9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3" y="22"/>
                  </a:lnTo>
                  <a:lnTo>
                    <a:pt x="9" y="2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489695" y="2620035"/>
              <a:ext cx="27292" cy="2924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0 h 17"/>
                <a:gd name="T8" fmla="*/ 2147483647 w 17"/>
                <a:gd name="T9" fmla="*/ 0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6"/>
                  </a:moveTo>
                  <a:lnTo>
                    <a:pt x="13" y="13"/>
                  </a:lnTo>
                  <a:lnTo>
                    <a:pt x="16" y="7"/>
                  </a:lnTo>
                  <a:lnTo>
                    <a:pt x="13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2" y="13"/>
                  </a:lnTo>
                  <a:lnTo>
                    <a:pt x="8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474100" y="1583005"/>
              <a:ext cx="343107" cy="399608"/>
            </a:xfrm>
            <a:custGeom>
              <a:avLst/>
              <a:gdLst>
                <a:gd name="T0" fmla="*/ 2147483647 w 211"/>
                <a:gd name="T1" fmla="*/ 2147483647 h 244"/>
                <a:gd name="T2" fmla="*/ 2147483647 w 211"/>
                <a:gd name="T3" fmla="*/ 2147483647 h 244"/>
                <a:gd name="T4" fmla="*/ 2147483647 w 211"/>
                <a:gd name="T5" fmla="*/ 2147483647 h 244"/>
                <a:gd name="T6" fmla="*/ 2147483647 w 211"/>
                <a:gd name="T7" fmla="*/ 2147483647 h 244"/>
                <a:gd name="T8" fmla="*/ 2147483647 w 211"/>
                <a:gd name="T9" fmla="*/ 2147483647 h 244"/>
                <a:gd name="T10" fmla="*/ 2147483647 w 211"/>
                <a:gd name="T11" fmla="*/ 2147483647 h 244"/>
                <a:gd name="T12" fmla="*/ 2147483647 w 211"/>
                <a:gd name="T13" fmla="*/ 2147483647 h 244"/>
                <a:gd name="T14" fmla="*/ 2147483647 w 211"/>
                <a:gd name="T15" fmla="*/ 2147483647 h 244"/>
                <a:gd name="T16" fmla="*/ 2147483647 w 211"/>
                <a:gd name="T17" fmla="*/ 2147483647 h 244"/>
                <a:gd name="T18" fmla="*/ 2147483647 w 211"/>
                <a:gd name="T19" fmla="*/ 2147483647 h 244"/>
                <a:gd name="T20" fmla="*/ 2147483647 w 211"/>
                <a:gd name="T21" fmla="*/ 2147483647 h 244"/>
                <a:gd name="T22" fmla="*/ 2147483647 w 211"/>
                <a:gd name="T23" fmla="*/ 2147483647 h 244"/>
                <a:gd name="T24" fmla="*/ 2147483647 w 211"/>
                <a:gd name="T25" fmla="*/ 2147483647 h 244"/>
                <a:gd name="T26" fmla="*/ 2147483647 w 211"/>
                <a:gd name="T27" fmla="*/ 2147483647 h 244"/>
                <a:gd name="T28" fmla="*/ 2147483647 w 211"/>
                <a:gd name="T29" fmla="*/ 2147483647 h 244"/>
                <a:gd name="T30" fmla="*/ 2147483647 w 211"/>
                <a:gd name="T31" fmla="*/ 2147483647 h 244"/>
                <a:gd name="T32" fmla="*/ 2147483647 w 211"/>
                <a:gd name="T33" fmla="*/ 2147483647 h 244"/>
                <a:gd name="T34" fmla="*/ 2147483647 w 211"/>
                <a:gd name="T35" fmla="*/ 2147483647 h 244"/>
                <a:gd name="T36" fmla="*/ 2147483647 w 211"/>
                <a:gd name="T37" fmla="*/ 2147483647 h 244"/>
                <a:gd name="T38" fmla="*/ 2147483647 w 211"/>
                <a:gd name="T39" fmla="*/ 2147483647 h 244"/>
                <a:gd name="T40" fmla="*/ 2147483647 w 211"/>
                <a:gd name="T41" fmla="*/ 2147483647 h 244"/>
                <a:gd name="T42" fmla="*/ 2147483647 w 211"/>
                <a:gd name="T43" fmla="*/ 2147483647 h 244"/>
                <a:gd name="T44" fmla="*/ 2147483647 w 211"/>
                <a:gd name="T45" fmla="*/ 2147483647 h 244"/>
                <a:gd name="T46" fmla="*/ 2147483647 w 211"/>
                <a:gd name="T47" fmla="*/ 2147483647 h 244"/>
                <a:gd name="T48" fmla="*/ 2147483647 w 211"/>
                <a:gd name="T49" fmla="*/ 2147483647 h 244"/>
                <a:gd name="T50" fmla="*/ 2147483647 w 211"/>
                <a:gd name="T51" fmla="*/ 2147483647 h 244"/>
                <a:gd name="T52" fmla="*/ 2147483647 w 211"/>
                <a:gd name="T53" fmla="*/ 2147483647 h 244"/>
                <a:gd name="T54" fmla="*/ 2147483647 w 211"/>
                <a:gd name="T55" fmla="*/ 2147483647 h 244"/>
                <a:gd name="T56" fmla="*/ 2147483647 w 211"/>
                <a:gd name="T57" fmla="*/ 2147483647 h 244"/>
                <a:gd name="T58" fmla="*/ 2147483647 w 211"/>
                <a:gd name="T59" fmla="*/ 2147483647 h 244"/>
                <a:gd name="T60" fmla="*/ 2147483647 w 211"/>
                <a:gd name="T61" fmla="*/ 2147483647 h 244"/>
                <a:gd name="T62" fmla="*/ 2147483647 w 211"/>
                <a:gd name="T63" fmla="*/ 2147483647 h 244"/>
                <a:gd name="T64" fmla="*/ 2147483647 w 211"/>
                <a:gd name="T65" fmla="*/ 2147483647 h 244"/>
                <a:gd name="T66" fmla="*/ 2147483647 w 211"/>
                <a:gd name="T67" fmla="*/ 2147483647 h 244"/>
                <a:gd name="T68" fmla="*/ 2147483647 w 211"/>
                <a:gd name="T69" fmla="*/ 2147483647 h 244"/>
                <a:gd name="T70" fmla="*/ 2147483647 w 211"/>
                <a:gd name="T71" fmla="*/ 2147483647 h 244"/>
                <a:gd name="T72" fmla="*/ 2147483647 w 211"/>
                <a:gd name="T73" fmla="*/ 2147483647 h 244"/>
                <a:gd name="T74" fmla="*/ 2147483647 w 211"/>
                <a:gd name="T75" fmla="*/ 2147483647 h 244"/>
                <a:gd name="T76" fmla="*/ 2147483647 w 211"/>
                <a:gd name="T77" fmla="*/ 2147483647 h 244"/>
                <a:gd name="T78" fmla="*/ 2147483647 w 211"/>
                <a:gd name="T79" fmla="*/ 2147483647 h 244"/>
                <a:gd name="T80" fmla="*/ 2147483647 w 211"/>
                <a:gd name="T81" fmla="*/ 2147483647 h 244"/>
                <a:gd name="T82" fmla="*/ 2147483647 w 211"/>
                <a:gd name="T83" fmla="*/ 2147483647 h 244"/>
                <a:gd name="T84" fmla="*/ 2147483647 w 211"/>
                <a:gd name="T85" fmla="*/ 2147483647 h 244"/>
                <a:gd name="T86" fmla="*/ 2147483647 w 211"/>
                <a:gd name="T87" fmla="*/ 2147483647 h 244"/>
                <a:gd name="T88" fmla="*/ 2147483647 w 211"/>
                <a:gd name="T89" fmla="*/ 2147483647 h 244"/>
                <a:gd name="T90" fmla="*/ 2147483647 w 211"/>
                <a:gd name="T91" fmla="*/ 2147483647 h 244"/>
                <a:gd name="T92" fmla="*/ 2147483647 w 211"/>
                <a:gd name="T93" fmla="*/ 2147483647 h 244"/>
                <a:gd name="T94" fmla="*/ 2147483647 w 211"/>
                <a:gd name="T95" fmla="*/ 2147483647 h 244"/>
                <a:gd name="T96" fmla="*/ 2147483647 w 211"/>
                <a:gd name="T97" fmla="*/ 2147483647 h 2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1"/>
                <a:gd name="T148" fmla="*/ 0 h 244"/>
                <a:gd name="T149" fmla="*/ 211 w 211"/>
                <a:gd name="T150" fmla="*/ 244 h 2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1" h="244">
                  <a:moveTo>
                    <a:pt x="203" y="61"/>
                  </a:moveTo>
                  <a:lnTo>
                    <a:pt x="210" y="73"/>
                  </a:lnTo>
                  <a:lnTo>
                    <a:pt x="201" y="75"/>
                  </a:lnTo>
                  <a:lnTo>
                    <a:pt x="194" y="75"/>
                  </a:lnTo>
                  <a:lnTo>
                    <a:pt x="187" y="73"/>
                  </a:lnTo>
                  <a:lnTo>
                    <a:pt x="180" y="70"/>
                  </a:lnTo>
                  <a:lnTo>
                    <a:pt x="179" y="73"/>
                  </a:lnTo>
                  <a:lnTo>
                    <a:pt x="179" y="74"/>
                  </a:lnTo>
                  <a:lnTo>
                    <a:pt x="183" y="79"/>
                  </a:lnTo>
                  <a:lnTo>
                    <a:pt x="185" y="82"/>
                  </a:lnTo>
                  <a:lnTo>
                    <a:pt x="179" y="82"/>
                  </a:lnTo>
                  <a:lnTo>
                    <a:pt x="174" y="85"/>
                  </a:lnTo>
                  <a:lnTo>
                    <a:pt x="177" y="88"/>
                  </a:lnTo>
                  <a:lnTo>
                    <a:pt x="187" y="88"/>
                  </a:lnTo>
                  <a:lnTo>
                    <a:pt x="190" y="89"/>
                  </a:lnTo>
                  <a:lnTo>
                    <a:pt x="187" y="90"/>
                  </a:lnTo>
                  <a:lnTo>
                    <a:pt x="183" y="9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96" y="96"/>
                  </a:lnTo>
                  <a:lnTo>
                    <a:pt x="200" y="100"/>
                  </a:lnTo>
                  <a:lnTo>
                    <a:pt x="200" y="101"/>
                  </a:lnTo>
                  <a:lnTo>
                    <a:pt x="196" y="104"/>
                  </a:lnTo>
                  <a:lnTo>
                    <a:pt x="190" y="104"/>
                  </a:lnTo>
                  <a:lnTo>
                    <a:pt x="177" y="107"/>
                  </a:lnTo>
                  <a:lnTo>
                    <a:pt x="159" y="125"/>
                  </a:lnTo>
                  <a:lnTo>
                    <a:pt x="148" y="125"/>
                  </a:lnTo>
                  <a:lnTo>
                    <a:pt x="150" y="128"/>
                  </a:lnTo>
                  <a:lnTo>
                    <a:pt x="145" y="134"/>
                  </a:lnTo>
                  <a:lnTo>
                    <a:pt x="147" y="134"/>
                  </a:lnTo>
                  <a:lnTo>
                    <a:pt x="144" y="137"/>
                  </a:lnTo>
                  <a:lnTo>
                    <a:pt x="139" y="140"/>
                  </a:lnTo>
                  <a:lnTo>
                    <a:pt x="141" y="143"/>
                  </a:lnTo>
                  <a:lnTo>
                    <a:pt x="135" y="148"/>
                  </a:lnTo>
                  <a:lnTo>
                    <a:pt x="133" y="148"/>
                  </a:lnTo>
                  <a:lnTo>
                    <a:pt x="126" y="144"/>
                  </a:lnTo>
                  <a:lnTo>
                    <a:pt x="121" y="148"/>
                  </a:lnTo>
                  <a:lnTo>
                    <a:pt x="121" y="150"/>
                  </a:lnTo>
                  <a:lnTo>
                    <a:pt x="117" y="148"/>
                  </a:lnTo>
                  <a:lnTo>
                    <a:pt x="115" y="152"/>
                  </a:lnTo>
                  <a:lnTo>
                    <a:pt x="110" y="157"/>
                  </a:lnTo>
                  <a:lnTo>
                    <a:pt x="106" y="163"/>
                  </a:lnTo>
                  <a:lnTo>
                    <a:pt x="103" y="163"/>
                  </a:lnTo>
                  <a:lnTo>
                    <a:pt x="97" y="165"/>
                  </a:lnTo>
                  <a:lnTo>
                    <a:pt x="97" y="169"/>
                  </a:lnTo>
                  <a:lnTo>
                    <a:pt x="100" y="169"/>
                  </a:lnTo>
                  <a:lnTo>
                    <a:pt x="110" y="171"/>
                  </a:lnTo>
                  <a:lnTo>
                    <a:pt x="110" y="176"/>
                  </a:lnTo>
                  <a:lnTo>
                    <a:pt x="100" y="180"/>
                  </a:lnTo>
                  <a:lnTo>
                    <a:pt x="100" y="185"/>
                  </a:lnTo>
                  <a:lnTo>
                    <a:pt x="94" y="188"/>
                  </a:lnTo>
                  <a:lnTo>
                    <a:pt x="92" y="196"/>
                  </a:lnTo>
                  <a:lnTo>
                    <a:pt x="86" y="203"/>
                  </a:lnTo>
                  <a:lnTo>
                    <a:pt x="77" y="204"/>
                  </a:lnTo>
                  <a:lnTo>
                    <a:pt x="74" y="203"/>
                  </a:lnTo>
                  <a:lnTo>
                    <a:pt x="73" y="203"/>
                  </a:lnTo>
                  <a:lnTo>
                    <a:pt x="71" y="208"/>
                  </a:lnTo>
                  <a:lnTo>
                    <a:pt x="69" y="215"/>
                  </a:lnTo>
                  <a:lnTo>
                    <a:pt x="71" y="218"/>
                  </a:lnTo>
                  <a:lnTo>
                    <a:pt x="71" y="226"/>
                  </a:lnTo>
                  <a:lnTo>
                    <a:pt x="69" y="236"/>
                  </a:lnTo>
                  <a:lnTo>
                    <a:pt x="65" y="237"/>
                  </a:lnTo>
                  <a:lnTo>
                    <a:pt x="62" y="237"/>
                  </a:lnTo>
                  <a:lnTo>
                    <a:pt x="53" y="241"/>
                  </a:lnTo>
                  <a:lnTo>
                    <a:pt x="48" y="243"/>
                  </a:lnTo>
                  <a:lnTo>
                    <a:pt x="47" y="241"/>
                  </a:lnTo>
                  <a:lnTo>
                    <a:pt x="45" y="237"/>
                  </a:lnTo>
                  <a:lnTo>
                    <a:pt x="40" y="230"/>
                  </a:lnTo>
                  <a:lnTo>
                    <a:pt x="30" y="229"/>
                  </a:lnTo>
                  <a:lnTo>
                    <a:pt x="25" y="233"/>
                  </a:lnTo>
                  <a:lnTo>
                    <a:pt x="21" y="235"/>
                  </a:lnTo>
                  <a:lnTo>
                    <a:pt x="16" y="226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5" y="207"/>
                  </a:lnTo>
                  <a:lnTo>
                    <a:pt x="15" y="201"/>
                  </a:lnTo>
                  <a:lnTo>
                    <a:pt x="21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6" y="194"/>
                  </a:lnTo>
                  <a:lnTo>
                    <a:pt x="18" y="186"/>
                  </a:lnTo>
                  <a:lnTo>
                    <a:pt x="21" y="186"/>
                  </a:lnTo>
                  <a:lnTo>
                    <a:pt x="25" y="188"/>
                  </a:lnTo>
                  <a:lnTo>
                    <a:pt x="30" y="197"/>
                  </a:lnTo>
                  <a:lnTo>
                    <a:pt x="33" y="199"/>
                  </a:lnTo>
                  <a:lnTo>
                    <a:pt x="38" y="197"/>
                  </a:lnTo>
                  <a:lnTo>
                    <a:pt x="41" y="199"/>
                  </a:lnTo>
                  <a:lnTo>
                    <a:pt x="41" y="197"/>
                  </a:lnTo>
                  <a:lnTo>
                    <a:pt x="40" y="194"/>
                  </a:lnTo>
                  <a:lnTo>
                    <a:pt x="36" y="186"/>
                  </a:lnTo>
                  <a:lnTo>
                    <a:pt x="32" y="182"/>
                  </a:lnTo>
                  <a:lnTo>
                    <a:pt x="36" y="180"/>
                  </a:lnTo>
                  <a:lnTo>
                    <a:pt x="38" y="176"/>
                  </a:lnTo>
                  <a:lnTo>
                    <a:pt x="38" y="172"/>
                  </a:lnTo>
                  <a:lnTo>
                    <a:pt x="32" y="174"/>
                  </a:lnTo>
                  <a:lnTo>
                    <a:pt x="25" y="180"/>
                  </a:lnTo>
                  <a:lnTo>
                    <a:pt x="21" y="180"/>
                  </a:lnTo>
                  <a:lnTo>
                    <a:pt x="21" y="176"/>
                  </a:lnTo>
                  <a:lnTo>
                    <a:pt x="24" y="172"/>
                  </a:lnTo>
                  <a:lnTo>
                    <a:pt x="27" y="169"/>
                  </a:lnTo>
                  <a:lnTo>
                    <a:pt x="30" y="160"/>
                  </a:lnTo>
                  <a:lnTo>
                    <a:pt x="33" y="157"/>
                  </a:lnTo>
                  <a:lnTo>
                    <a:pt x="36" y="157"/>
                  </a:lnTo>
                  <a:lnTo>
                    <a:pt x="38" y="159"/>
                  </a:lnTo>
                  <a:lnTo>
                    <a:pt x="41" y="160"/>
                  </a:lnTo>
                  <a:lnTo>
                    <a:pt x="45" y="160"/>
                  </a:lnTo>
                  <a:lnTo>
                    <a:pt x="50" y="159"/>
                  </a:lnTo>
                  <a:lnTo>
                    <a:pt x="56" y="152"/>
                  </a:lnTo>
                  <a:lnTo>
                    <a:pt x="62" y="150"/>
                  </a:lnTo>
                  <a:lnTo>
                    <a:pt x="65" y="148"/>
                  </a:lnTo>
                  <a:lnTo>
                    <a:pt x="56" y="148"/>
                  </a:lnTo>
                  <a:lnTo>
                    <a:pt x="51" y="152"/>
                  </a:lnTo>
                  <a:lnTo>
                    <a:pt x="45" y="148"/>
                  </a:lnTo>
                  <a:lnTo>
                    <a:pt x="45" y="147"/>
                  </a:lnTo>
                  <a:lnTo>
                    <a:pt x="48" y="131"/>
                  </a:lnTo>
                  <a:lnTo>
                    <a:pt x="50" y="131"/>
                  </a:lnTo>
                  <a:lnTo>
                    <a:pt x="55" y="125"/>
                  </a:lnTo>
                  <a:lnTo>
                    <a:pt x="53" y="118"/>
                  </a:lnTo>
                  <a:lnTo>
                    <a:pt x="50" y="114"/>
                  </a:lnTo>
                  <a:lnTo>
                    <a:pt x="47" y="105"/>
                  </a:lnTo>
                  <a:lnTo>
                    <a:pt x="50" y="100"/>
                  </a:lnTo>
                  <a:lnTo>
                    <a:pt x="55" y="99"/>
                  </a:lnTo>
                  <a:lnTo>
                    <a:pt x="60" y="101"/>
                  </a:lnTo>
                  <a:lnTo>
                    <a:pt x="65" y="110"/>
                  </a:lnTo>
                  <a:lnTo>
                    <a:pt x="65" y="109"/>
                  </a:lnTo>
                  <a:lnTo>
                    <a:pt x="65" y="126"/>
                  </a:lnTo>
                  <a:lnTo>
                    <a:pt x="68" y="128"/>
                  </a:lnTo>
                  <a:lnTo>
                    <a:pt x="68" y="131"/>
                  </a:lnTo>
                  <a:lnTo>
                    <a:pt x="69" y="131"/>
                  </a:lnTo>
                  <a:lnTo>
                    <a:pt x="71" y="129"/>
                  </a:lnTo>
                  <a:lnTo>
                    <a:pt x="74" y="122"/>
                  </a:lnTo>
                  <a:lnTo>
                    <a:pt x="71" y="114"/>
                  </a:lnTo>
                  <a:lnTo>
                    <a:pt x="73" y="105"/>
                  </a:lnTo>
                  <a:lnTo>
                    <a:pt x="77" y="96"/>
                  </a:lnTo>
                  <a:lnTo>
                    <a:pt x="80" y="88"/>
                  </a:lnTo>
                  <a:lnTo>
                    <a:pt x="77" y="88"/>
                  </a:lnTo>
                  <a:lnTo>
                    <a:pt x="95" y="87"/>
                  </a:lnTo>
                  <a:lnTo>
                    <a:pt x="103" y="88"/>
                  </a:lnTo>
                  <a:lnTo>
                    <a:pt x="109" y="85"/>
                  </a:lnTo>
                  <a:lnTo>
                    <a:pt x="111" y="81"/>
                  </a:lnTo>
                  <a:lnTo>
                    <a:pt x="118" y="78"/>
                  </a:lnTo>
                  <a:lnTo>
                    <a:pt x="117" y="75"/>
                  </a:lnTo>
                  <a:lnTo>
                    <a:pt x="123" y="73"/>
                  </a:lnTo>
                  <a:lnTo>
                    <a:pt x="121" y="70"/>
                  </a:lnTo>
                  <a:lnTo>
                    <a:pt x="118" y="70"/>
                  </a:lnTo>
                  <a:lnTo>
                    <a:pt x="86" y="73"/>
                  </a:lnTo>
                  <a:lnTo>
                    <a:pt x="81" y="69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2" y="65"/>
                  </a:lnTo>
                  <a:lnTo>
                    <a:pt x="59" y="61"/>
                  </a:lnTo>
                  <a:lnTo>
                    <a:pt x="53" y="67"/>
                  </a:lnTo>
                  <a:lnTo>
                    <a:pt x="48" y="65"/>
                  </a:lnTo>
                  <a:lnTo>
                    <a:pt x="40" y="59"/>
                  </a:lnTo>
                  <a:lnTo>
                    <a:pt x="41" y="59"/>
                  </a:lnTo>
                  <a:lnTo>
                    <a:pt x="40" y="56"/>
                  </a:lnTo>
                  <a:lnTo>
                    <a:pt x="41" y="50"/>
                  </a:lnTo>
                  <a:lnTo>
                    <a:pt x="43" y="45"/>
                  </a:lnTo>
                  <a:lnTo>
                    <a:pt x="40" y="39"/>
                  </a:lnTo>
                  <a:lnTo>
                    <a:pt x="45" y="32"/>
                  </a:lnTo>
                  <a:lnTo>
                    <a:pt x="51" y="32"/>
                  </a:lnTo>
                  <a:lnTo>
                    <a:pt x="56" y="35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8" y="25"/>
                  </a:lnTo>
                  <a:lnTo>
                    <a:pt x="71" y="24"/>
                  </a:lnTo>
                  <a:lnTo>
                    <a:pt x="77" y="24"/>
                  </a:lnTo>
                  <a:lnTo>
                    <a:pt x="84" y="20"/>
                  </a:lnTo>
                  <a:lnTo>
                    <a:pt x="84" y="19"/>
                  </a:lnTo>
                  <a:lnTo>
                    <a:pt x="89" y="24"/>
                  </a:lnTo>
                  <a:lnTo>
                    <a:pt x="91" y="15"/>
                  </a:lnTo>
                  <a:lnTo>
                    <a:pt x="97" y="12"/>
                  </a:lnTo>
                  <a:lnTo>
                    <a:pt x="109" y="7"/>
                  </a:lnTo>
                  <a:lnTo>
                    <a:pt x="110" y="13"/>
                  </a:lnTo>
                  <a:lnTo>
                    <a:pt x="110" y="3"/>
                  </a:lnTo>
                  <a:lnTo>
                    <a:pt x="111" y="3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8" y="2"/>
                  </a:lnTo>
                  <a:lnTo>
                    <a:pt x="147" y="3"/>
                  </a:lnTo>
                  <a:lnTo>
                    <a:pt x="159" y="5"/>
                  </a:lnTo>
                  <a:lnTo>
                    <a:pt x="159" y="3"/>
                  </a:lnTo>
                  <a:lnTo>
                    <a:pt x="159" y="12"/>
                  </a:lnTo>
                  <a:lnTo>
                    <a:pt x="164" y="7"/>
                  </a:lnTo>
                  <a:lnTo>
                    <a:pt x="174" y="7"/>
                  </a:lnTo>
                  <a:lnTo>
                    <a:pt x="183" y="12"/>
                  </a:lnTo>
                  <a:lnTo>
                    <a:pt x="194" y="24"/>
                  </a:lnTo>
                  <a:lnTo>
                    <a:pt x="189" y="27"/>
                  </a:lnTo>
                  <a:lnTo>
                    <a:pt x="189" y="29"/>
                  </a:lnTo>
                  <a:lnTo>
                    <a:pt x="194" y="27"/>
                  </a:lnTo>
                  <a:lnTo>
                    <a:pt x="197" y="29"/>
                  </a:lnTo>
                  <a:lnTo>
                    <a:pt x="201" y="37"/>
                  </a:lnTo>
                  <a:lnTo>
                    <a:pt x="200" y="47"/>
                  </a:lnTo>
                  <a:lnTo>
                    <a:pt x="197" y="56"/>
                  </a:lnTo>
                  <a:lnTo>
                    <a:pt x="203" y="6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2415539" y="2879293"/>
              <a:ext cx="27292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0 h 17"/>
                <a:gd name="T4" fmla="*/ 0 w 17"/>
                <a:gd name="T5" fmla="*/ 2147483647 h 17"/>
                <a:gd name="T6" fmla="*/ 0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2147483647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1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2" y="13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8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2300521" y="2265262"/>
              <a:ext cx="1643398" cy="1113053"/>
            </a:xfrm>
            <a:custGeom>
              <a:avLst/>
              <a:gdLst>
                <a:gd name="T0" fmla="*/ 2147483647 w 1015"/>
                <a:gd name="T1" fmla="*/ 2147483647 h 681"/>
                <a:gd name="T2" fmla="*/ 2147483647 w 1015"/>
                <a:gd name="T3" fmla="*/ 2147483647 h 681"/>
                <a:gd name="T4" fmla="*/ 2147483647 w 1015"/>
                <a:gd name="T5" fmla="*/ 2147483647 h 681"/>
                <a:gd name="T6" fmla="*/ 2147483647 w 1015"/>
                <a:gd name="T7" fmla="*/ 2147483647 h 681"/>
                <a:gd name="T8" fmla="*/ 2147483647 w 1015"/>
                <a:gd name="T9" fmla="*/ 2147483647 h 681"/>
                <a:gd name="T10" fmla="*/ 2147483647 w 1015"/>
                <a:gd name="T11" fmla="*/ 2147483647 h 681"/>
                <a:gd name="T12" fmla="*/ 2147483647 w 1015"/>
                <a:gd name="T13" fmla="*/ 2147483647 h 681"/>
                <a:gd name="T14" fmla="*/ 2147483647 w 1015"/>
                <a:gd name="T15" fmla="*/ 2147483647 h 681"/>
                <a:gd name="T16" fmla="*/ 2147483647 w 1015"/>
                <a:gd name="T17" fmla="*/ 2147483647 h 681"/>
                <a:gd name="T18" fmla="*/ 2147483647 w 1015"/>
                <a:gd name="T19" fmla="*/ 2147483647 h 681"/>
                <a:gd name="T20" fmla="*/ 2147483647 w 1015"/>
                <a:gd name="T21" fmla="*/ 2147483647 h 681"/>
                <a:gd name="T22" fmla="*/ 2147483647 w 1015"/>
                <a:gd name="T23" fmla="*/ 2147483647 h 681"/>
                <a:gd name="T24" fmla="*/ 2147483647 w 1015"/>
                <a:gd name="T25" fmla="*/ 2147483647 h 681"/>
                <a:gd name="T26" fmla="*/ 2147483647 w 1015"/>
                <a:gd name="T27" fmla="*/ 2147483647 h 681"/>
                <a:gd name="T28" fmla="*/ 2147483647 w 1015"/>
                <a:gd name="T29" fmla="*/ 2147483647 h 681"/>
                <a:gd name="T30" fmla="*/ 2147483647 w 1015"/>
                <a:gd name="T31" fmla="*/ 2147483647 h 681"/>
                <a:gd name="T32" fmla="*/ 2147483647 w 1015"/>
                <a:gd name="T33" fmla="*/ 2147483647 h 681"/>
                <a:gd name="T34" fmla="*/ 2147483647 w 1015"/>
                <a:gd name="T35" fmla="*/ 2147483647 h 681"/>
                <a:gd name="T36" fmla="*/ 2147483647 w 1015"/>
                <a:gd name="T37" fmla="*/ 2147483647 h 681"/>
                <a:gd name="T38" fmla="*/ 2147483647 w 1015"/>
                <a:gd name="T39" fmla="*/ 2147483647 h 681"/>
                <a:gd name="T40" fmla="*/ 2147483647 w 1015"/>
                <a:gd name="T41" fmla="*/ 2147483647 h 681"/>
                <a:gd name="T42" fmla="*/ 2147483647 w 1015"/>
                <a:gd name="T43" fmla="*/ 2147483647 h 681"/>
                <a:gd name="T44" fmla="*/ 2147483647 w 1015"/>
                <a:gd name="T45" fmla="*/ 2147483647 h 681"/>
                <a:gd name="T46" fmla="*/ 2147483647 w 1015"/>
                <a:gd name="T47" fmla="*/ 2147483647 h 681"/>
                <a:gd name="T48" fmla="*/ 2147483647 w 1015"/>
                <a:gd name="T49" fmla="*/ 2147483647 h 681"/>
                <a:gd name="T50" fmla="*/ 2147483647 w 1015"/>
                <a:gd name="T51" fmla="*/ 2147483647 h 681"/>
                <a:gd name="T52" fmla="*/ 2147483647 w 1015"/>
                <a:gd name="T53" fmla="*/ 2147483647 h 681"/>
                <a:gd name="T54" fmla="*/ 2147483647 w 1015"/>
                <a:gd name="T55" fmla="*/ 2147483647 h 681"/>
                <a:gd name="T56" fmla="*/ 2147483647 w 1015"/>
                <a:gd name="T57" fmla="*/ 2147483647 h 681"/>
                <a:gd name="T58" fmla="*/ 2147483647 w 1015"/>
                <a:gd name="T59" fmla="*/ 2147483647 h 681"/>
                <a:gd name="T60" fmla="*/ 2147483647 w 1015"/>
                <a:gd name="T61" fmla="*/ 2147483647 h 681"/>
                <a:gd name="T62" fmla="*/ 2147483647 w 1015"/>
                <a:gd name="T63" fmla="*/ 2147483647 h 681"/>
                <a:gd name="T64" fmla="*/ 2147483647 w 1015"/>
                <a:gd name="T65" fmla="*/ 2147483647 h 681"/>
                <a:gd name="T66" fmla="*/ 2147483647 w 1015"/>
                <a:gd name="T67" fmla="*/ 0 h 681"/>
                <a:gd name="T68" fmla="*/ 2147483647 w 1015"/>
                <a:gd name="T69" fmla="*/ 2147483647 h 681"/>
                <a:gd name="T70" fmla="*/ 2147483647 w 1015"/>
                <a:gd name="T71" fmla="*/ 2147483647 h 681"/>
                <a:gd name="T72" fmla="*/ 2147483647 w 1015"/>
                <a:gd name="T73" fmla="*/ 2147483647 h 681"/>
                <a:gd name="T74" fmla="*/ 2147483647 w 1015"/>
                <a:gd name="T75" fmla="*/ 2147483647 h 681"/>
                <a:gd name="T76" fmla="*/ 2147483647 w 1015"/>
                <a:gd name="T77" fmla="*/ 2147483647 h 681"/>
                <a:gd name="T78" fmla="*/ 2147483647 w 1015"/>
                <a:gd name="T79" fmla="*/ 2147483647 h 681"/>
                <a:gd name="T80" fmla="*/ 2147483647 w 1015"/>
                <a:gd name="T81" fmla="*/ 2147483647 h 681"/>
                <a:gd name="T82" fmla="*/ 2147483647 w 1015"/>
                <a:gd name="T83" fmla="*/ 2147483647 h 681"/>
                <a:gd name="T84" fmla="*/ 2147483647 w 1015"/>
                <a:gd name="T85" fmla="*/ 2147483647 h 681"/>
                <a:gd name="T86" fmla="*/ 2147483647 w 1015"/>
                <a:gd name="T87" fmla="*/ 2147483647 h 681"/>
                <a:gd name="T88" fmla="*/ 2147483647 w 1015"/>
                <a:gd name="T89" fmla="*/ 2147483647 h 681"/>
                <a:gd name="T90" fmla="*/ 2147483647 w 1015"/>
                <a:gd name="T91" fmla="*/ 2147483647 h 681"/>
                <a:gd name="T92" fmla="*/ 2147483647 w 1015"/>
                <a:gd name="T93" fmla="*/ 2147483647 h 681"/>
                <a:gd name="T94" fmla="*/ 2147483647 w 1015"/>
                <a:gd name="T95" fmla="*/ 2147483647 h 681"/>
                <a:gd name="T96" fmla="*/ 2147483647 w 1015"/>
                <a:gd name="T97" fmla="*/ 2147483647 h 681"/>
                <a:gd name="T98" fmla="*/ 2147483647 w 1015"/>
                <a:gd name="T99" fmla="*/ 2147483647 h 681"/>
                <a:gd name="T100" fmla="*/ 2147483647 w 1015"/>
                <a:gd name="T101" fmla="*/ 2147483647 h 681"/>
                <a:gd name="T102" fmla="*/ 2147483647 w 1015"/>
                <a:gd name="T103" fmla="*/ 2147483647 h 681"/>
                <a:gd name="T104" fmla="*/ 2147483647 w 1015"/>
                <a:gd name="T105" fmla="*/ 2147483647 h 681"/>
                <a:gd name="T106" fmla="*/ 2147483647 w 1015"/>
                <a:gd name="T107" fmla="*/ 2147483647 h 681"/>
                <a:gd name="T108" fmla="*/ 2147483647 w 1015"/>
                <a:gd name="T109" fmla="*/ 2147483647 h 681"/>
                <a:gd name="T110" fmla="*/ 2147483647 w 1015"/>
                <a:gd name="T111" fmla="*/ 2147483647 h 681"/>
                <a:gd name="T112" fmla="*/ 2147483647 w 1015"/>
                <a:gd name="T113" fmla="*/ 2147483647 h 681"/>
                <a:gd name="T114" fmla="*/ 2147483647 w 1015"/>
                <a:gd name="T115" fmla="*/ 2147483647 h 681"/>
                <a:gd name="T116" fmla="*/ 2147483647 w 1015"/>
                <a:gd name="T117" fmla="*/ 2147483647 h 681"/>
                <a:gd name="T118" fmla="*/ 2147483647 w 1015"/>
                <a:gd name="T119" fmla="*/ 2147483647 h 681"/>
                <a:gd name="T120" fmla="*/ 2147483647 w 1015"/>
                <a:gd name="T121" fmla="*/ 2147483647 h 681"/>
                <a:gd name="T122" fmla="*/ 2147483647 w 1015"/>
                <a:gd name="T123" fmla="*/ 2147483647 h 68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15"/>
                <a:gd name="T187" fmla="*/ 0 h 681"/>
                <a:gd name="T188" fmla="*/ 1015 w 1015"/>
                <a:gd name="T189" fmla="*/ 681 h 68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15" h="681">
                  <a:moveTo>
                    <a:pt x="788" y="639"/>
                  </a:moveTo>
                  <a:lnTo>
                    <a:pt x="799" y="631"/>
                  </a:lnTo>
                  <a:lnTo>
                    <a:pt x="811" y="624"/>
                  </a:lnTo>
                  <a:lnTo>
                    <a:pt x="827" y="619"/>
                  </a:lnTo>
                  <a:lnTo>
                    <a:pt x="845" y="618"/>
                  </a:lnTo>
                  <a:lnTo>
                    <a:pt x="852" y="605"/>
                  </a:lnTo>
                  <a:lnTo>
                    <a:pt x="859" y="598"/>
                  </a:lnTo>
                  <a:lnTo>
                    <a:pt x="865" y="594"/>
                  </a:lnTo>
                  <a:lnTo>
                    <a:pt x="870" y="598"/>
                  </a:lnTo>
                  <a:lnTo>
                    <a:pt x="876" y="601"/>
                  </a:lnTo>
                  <a:lnTo>
                    <a:pt x="880" y="606"/>
                  </a:lnTo>
                  <a:lnTo>
                    <a:pt x="876" y="616"/>
                  </a:lnTo>
                  <a:lnTo>
                    <a:pt x="868" y="630"/>
                  </a:lnTo>
                  <a:lnTo>
                    <a:pt x="876" y="638"/>
                  </a:lnTo>
                  <a:lnTo>
                    <a:pt x="885" y="639"/>
                  </a:lnTo>
                  <a:lnTo>
                    <a:pt x="893" y="638"/>
                  </a:lnTo>
                  <a:lnTo>
                    <a:pt x="903" y="630"/>
                  </a:lnTo>
                  <a:lnTo>
                    <a:pt x="911" y="630"/>
                  </a:lnTo>
                  <a:lnTo>
                    <a:pt x="912" y="631"/>
                  </a:lnTo>
                  <a:lnTo>
                    <a:pt x="909" y="635"/>
                  </a:lnTo>
                  <a:lnTo>
                    <a:pt x="900" y="642"/>
                  </a:lnTo>
                  <a:lnTo>
                    <a:pt x="893" y="646"/>
                  </a:lnTo>
                  <a:lnTo>
                    <a:pt x="888" y="648"/>
                  </a:lnTo>
                  <a:lnTo>
                    <a:pt x="888" y="652"/>
                  </a:lnTo>
                  <a:lnTo>
                    <a:pt x="891" y="659"/>
                  </a:lnTo>
                  <a:lnTo>
                    <a:pt x="894" y="661"/>
                  </a:lnTo>
                  <a:lnTo>
                    <a:pt x="903" y="657"/>
                  </a:lnTo>
                  <a:lnTo>
                    <a:pt x="916" y="652"/>
                  </a:lnTo>
                  <a:lnTo>
                    <a:pt x="932" y="646"/>
                  </a:lnTo>
                  <a:lnTo>
                    <a:pt x="938" y="644"/>
                  </a:lnTo>
                  <a:lnTo>
                    <a:pt x="941" y="639"/>
                  </a:lnTo>
                  <a:lnTo>
                    <a:pt x="938" y="638"/>
                  </a:lnTo>
                  <a:lnTo>
                    <a:pt x="932" y="632"/>
                  </a:lnTo>
                  <a:lnTo>
                    <a:pt x="926" y="631"/>
                  </a:lnTo>
                  <a:lnTo>
                    <a:pt x="920" y="627"/>
                  </a:lnTo>
                  <a:lnTo>
                    <a:pt x="912" y="621"/>
                  </a:lnTo>
                  <a:lnTo>
                    <a:pt x="906" y="612"/>
                  </a:lnTo>
                  <a:lnTo>
                    <a:pt x="902" y="606"/>
                  </a:lnTo>
                  <a:lnTo>
                    <a:pt x="900" y="604"/>
                  </a:lnTo>
                  <a:lnTo>
                    <a:pt x="900" y="601"/>
                  </a:lnTo>
                  <a:lnTo>
                    <a:pt x="903" y="596"/>
                  </a:lnTo>
                  <a:lnTo>
                    <a:pt x="903" y="592"/>
                  </a:lnTo>
                  <a:lnTo>
                    <a:pt x="902" y="587"/>
                  </a:lnTo>
                  <a:lnTo>
                    <a:pt x="899" y="587"/>
                  </a:lnTo>
                  <a:lnTo>
                    <a:pt x="894" y="589"/>
                  </a:lnTo>
                  <a:lnTo>
                    <a:pt x="893" y="589"/>
                  </a:lnTo>
                  <a:lnTo>
                    <a:pt x="893" y="584"/>
                  </a:lnTo>
                  <a:lnTo>
                    <a:pt x="894" y="584"/>
                  </a:lnTo>
                  <a:lnTo>
                    <a:pt x="903" y="582"/>
                  </a:lnTo>
                  <a:lnTo>
                    <a:pt x="908" y="578"/>
                  </a:lnTo>
                  <a:lnTo>
                    <a:pt x="911" y="572"/>
                  </a:lnTo>
                  <a:lnTo>
                    <a:pt x="909" y="566"/>
                  </a:lnTo>
                  <a:lnTo>
                    <a:pt x="906" y="565"/>
                  </a:lnTo>
                  <a:lnTo>
                    <a:pt x="902" y="565"/>
                  </a:lnTo>
                  <a:lnTo>
                    <a:pt x="894" y="568"/>
                  </a:lnTo>
                  <a:lnTo>
                    <a:pt x="882" y="572"/>
                  </a:lnTo>
                  <a:lnTo>
                    <a:pt x="873" y="574"/>
                  </a:lnTo>
                  <a:lnTo>
                    <a:pt x="861" y="584"/>
                  </a:lnTo>
                  <a:lnTo>
                    <a:pt x="849" y="596"/>
                  </a:lnTo>
                  <a:lnTo>
                    <a:pt x="829" y="609"/>
                  </a:lnTo>
                  <a:lnTo>
                    <a:pt x="843" y="589"/>
                  </a:lnTo>
                  <a:lnTo>
                    <a:pt x="864" y="565"/>
                  </a:lnTo>
                  <a:lnTo>
                    <a:pt x="873" y="557"/>
                  </a:lnTo>
                  <a:lnTo>
                    <a:pt x="885" y="551"/>
                  </a:lnTo>
                  <a:lnTo>
                    <a:pt x="903" y="546"/>
                  </a:lnTo>
                  <a:lnTo>
                    <a:pt x="928" y="549"/>
                  </a:lnTo>
                  <a:lnTo>
                    <a:pt x="944" y="548"/>
                  </a:lnTo>
                  <a:lnTo>
                    <a:pt x="962" y="546"/>
                  </a:lnTo>
                  <a:lnTo>
                    <a:pt x="973" y="542"/>
                  </a:lnTo>
                  <a:lnTo>
                    <a:pt x="980" y="540"/>
                  </a:lnTo>
                  <a:lnTo>
                    <a:pt x="983" y="535"/>
                  </a:lnTo>
                  <a:lnTo>
                    <a:pt x="983" y="528"/>
                  </a:lnTo>
                  <a:lnTo>
                    <a:pt x="987" y="522"/>
                  </a:lnTo>
                  <a:lnTo>
                    <a:pt x="992" y="518"/>
                  </a:lnTo>
                  <a:lnTo>
                    <a:pt x="997" y="516"/>
                  </a:lnTo>
                  <a:lnTo>
                    <a:pt x="1003" y="518"/>
                  </a:lnTo>
                  <a:lnTo>
                    <a:pt x="1010" y="512"/>
                  </a:lnTo>
                  <a:lnTo>
                    <a:pt x="1014" y="504"/>
                  </a:lnTo>
                  <a:lnTo>
                    <a:pt x="1014" y="493"/>
                  </a:lnTo>
                  <a:lnTo>
                    <a:pt x="1012" y="483"/>
                  </a:lnTo>
                  <a:lnTo>
                    <a:pt x="1006" y="475"/>
                  </a:lnTo>
                  <a:lnTo>
                    <a:pt x="999" y="472"/>
                  </a:lnTo>
                  <a:lnTo>
                    <a:pt x="997" y="464"/>
                  </a:lnTo>
                  <a:lnTo>
                    <a:pt x="996" y="459"/>
                  </a:lnTo>
                  <a:lnTo>
                    <a:pt x="994" y="456"/>
                  </a:lnTo>
                  <a:lnTo>
                    <a:pt x="976" y="456"/>
                  </a:lnTo>
                  <a:lnTo>
                    <a:pt x="970" y="459"/>
                  </a:lnTo>
                  <a:lnTo>
                    <a:pt x="966" y="456"/>
                  </a:lnTo>
                  <a:lnTo>
                    <a:pt x="959" y="434"/>
                  </a:lnTo>
                  <a:lnTo>
                    <a:pt x="950" y="412"/>
                  </a:lnTo>
                  <a:lnTo>
                    <a:pt x="950" y="421"/>
                  </a:lnTo>
                  <a:lnTo>
                    <a:pt x="950" y="417"/>
                  </a:lnTo>
                  <a:lnTo>
                    <a:pt x="947" y="411"/>
                  </a:lnTo>
                  <a:lnTo>
                    <a:pt x="943" y="399"/>
                  </a:lnTo>
                  <a:lnTo>
                    <a:pt x="935" y="382"/>
                  </a:lnTo>
                  <a:lnTo>
                    <a:pt x="920" y="359"/>
                  </a:lnTo>
                  <a:lnTo>
                    <a:pt x="917" y="347"/>
                  </a:lnTo>
                  <a:lnTo>
                    <a:pt x="912" y="339"/>
                  </a:lnTo>
                  <a:lnTo>
                    <a:pt x="909" y="335"/>
                  </a:lnTo>
                  <a:lnTo>
                    <a:pt x="903" y="339"/>
                  </a:lnTo>
                  <a:lnTo>
                    <a:pt x="906" y="351"/>
                  </a:lnTo>
                  <a:lnTo>
                    <a:pt x="902" y="360"/>
                  </a:lnTo>
                  <a:lnTo>
                    <a:pt x="896" y="364"/>
                  </a:lnTo>
                  <a:lnTo>
                    <a:pt x="885" y="369"/>
                  </a:lnTo>
                  <a:lnTo>
                    <a:pt x="873" y="374"/>
                  </a:lnTo>
                  <a:lnTo>
                    <a:pt x="866" y="374"/>
                  </a:lnTo>
                  <a:lnTo>
                    <a:pt x="859" y="371"/>
                  </a:lnTo>
                  <a:lnTo>
                    <a:pt x="855" y="363"/>
                  </a:lnTo>
                  <a:lnTo>
                    <a:pt x="852" y="351"/>
                  </a:lnTo>
                  <a:lnTo>
                    <a:pt x="854" y="333"/>
                  </a:lnTo>
                  <a:lnTo>
                    <a:pt x="850" y="321"/>
                  </a:lnTo>
                  <a:lnTo>
                    <a:pt x="850" y="323"/>
                  </a:lnTo>
                  <a:lnTo>
                    <a:pt x="854" y="319"/>
                  </a:lnTo>
                  <a:lnTo>
                    <a:pt x="850" y="313"/>
                  </a:lnTo>
                  <a:lnTo>
                    <a:pt x="841" y="307"/>
                  </a:lnTo>
                  <a:lnTo>
                    <a:pt x="829" y="297"/>
                  </a:lnTo>
                  <a:lnTo>
                    <a:pt x="825" y="289"/>
                  </a:lnTo>
                  <a:lnTo>
                    <a:pt x="822" y="287"/>
                  </a:lnTo>
                  <a:lnTo>
                    <a:pt x="807" y="283"/>
                  </a:lnTo>
                  <a:lnTo>
                    <a:pt x="805" y="283"/>
                  </a:lnTo>
                  <a:lnTo>
                    <a:pt x="770" y="281"/>
                  </a:lnTo>
                  <a:lnTo>
                    <a:pt x="770" y="283"/>
                  </a:lnTo>
                  <a:lnTo>
                    <a:pt x="764" y="279"/>
                  </a:lnTo>
                  <a:lnTo>
                    <a:pt x="758" y="281"/>
                  </a:lnTo>
                  <a:lnTo>
                    <a:pt x="754" y="287"/>
                  </a:lnTo>
                  <a:lnTo>
                    <a:pt x="751" y="294"/>
                  </a:lnTo>
                  <a:lnTo>
                    <a:pt x="747" y="301"/>
                  </a:lnTo>
                  <a:lnTo>
                    <a:pt x="749" y="313"/>
                  </a:lnTo>
                  <a:lnTo>
                    <a:pt x="755" y="324"/>
                  </a:lnTo>
                  <a:lnTo>
                    <a:pt x="755" y="333"/>
                  </a:lnTo>
                  <a:lnTo>
                    <a:pt x="752" y="344"/>
                  </a:lnTo>
                  <a:lnTo>
                    <a:pt x="749" y="355"/>
                  </a:lnTo>
                  <a:lnTo>
                    <a:pt x="744" y="371"/>
                  </a:lnTo>
                  <a:lnTo>
                    <a:pt x="747" y="377"/>
                  </a:lnTo>
                  <a:lnTo>
                    <a:pt x="751" y="388"/>
                  </a:lnTo>
                  <a:lnTo>
                    <a:pt x="754" y="402"/>
                  </a:lnTo>
                  <a:lnTo>
                    <a:pt x="758" y="421"/>
                  </a:lnTo>
                  <a:lnTo>
                    <a:pt x="758" y="429"/>
                  </a:lnTo>
                  <a:lnTo>
                    <a:pt x="755" y="434"/>
                  </a:lnTo>
                  <a:lnTo>
                    <a:pt x="749" y="441"/>
                  </a:lnTo>
                  <a:lnTo>
                    <a:pt x="744" y="453"/>
                  </a:lnTo>
                  <a:lnTo>
                    <a:pt x="731" y="457"/>
                  </a:lnTo>
                  <a:lnTo>
                    <a:pt x="734" y="467"/>
                  </a:lnTo>
                  <a:lnTo>
                    <a:pt x="734" y="475"/>
                  </a:lnTo>
                  <a:lnTo>
                    <a:pt x="733" y="486"/>
                  </a:lnTo>
                  <a:lnTo>
                    <a:pt x="737" y="496"/>
                  </a:lnTo>
                  <a:lnTo>
                    <a:pt x="744" y="506"/>
                  </a:lnTo>
                  <a:lnTo>
                    <a:pt x="743" y="518"/>
                  </a:lnTo>
                  <a:lnTo>
                    <a:pt x="733" y="526"/>
                  </a:lnTo>
                  <a:lnTo>
                    <a:pt x="728" y="534"/>
                  </a:lnTo>
                  <a:lnTo>
                    <a:pt x="724" y="535"/>
                  </a:lnTo>
                  <a:lnTo>
                    <a:pt x="719" y="534"/>
                  </a:lnTo>
                  <a:lnTo>
                    <a:pt x="716" y="524"/>
                  </a:lnTo>
                  <a:lnTo>
                    <a:pt x="711" y="516"/>
                  </a:lnTo>
                  <a:lnTo>
                    <a:pt x="708" y="510"/>
                  </a:lnTo>
                  <a:lnTo>
                    <a:pt x="699" y="504"/>
                  </a:lnTo>
                  <a:lnTo>
                    <a:pt x="698" y="499"/>
                  </a:lnTo>
                  <a:lnTo>
                    <a:pt x="699" y="495"/>
                  </a:lnTo>
                  <a:lnTo>
                    <a:pt x="694" y="487"/>
                  </a:lnTo>
                  <a:lnTo>
                    <a:pt x="693" y="472"/>
                  </a:lnTo>
                  <a:lnTo>
                    <a:pt x="690" y="461"/>
                  </a:lnTo>
                  <a:lnTo>
                    <a:pt x="686" y="453"/>
                  </a:lnTo>
                  <a:lnTo>
                    <a:pt x="681" y="449"/>
                  </a:lnTo>
                  <a:lnTo>
                    <a:pt x="673" y="449"/>
                  </a:lnTo>
                  <a:lnTo>
                    <a:pt x="657" y="447"/>
                  </a:lnTo>
                  <a:lnTo>
                    <a:pt x="648" y="447"/>
                  </a:lnTo>
                  <a:lnTo>
                    <a:pt x="636" y="449"/>
                  </a:lnTo>
                  <a:lnTo>
                    <a:pt x="622" y="446"/>
                  </a:lnTo>
                  <a:lnTo>
                    <a:pt x="613" y="438"/>
                  </a:lnTo>
                  <a:lnTo>
                    <a:pt x="606" y="428"/>
                  </a:lnTo>
                  <a:lnTo>
                    <a:pt x="603" y="414"/>
                  </a:lnTo>
                  <a:lnTo>
                    <a:pt x="593" y="399"/>
                  </a:lnTo>
                  <a:lnTo>
                    <a:pt x="580" y="389"/>
                  </a:lnTo>
                  <a:lnTo>
                    <a:pt x="577" y="379"/>
                  </a:lnTo>
                  <a:lnTo>
                    <a:pt x="573" y="374"/>
                  </a:lnTo>
                  <a:lnTo>
                    <a:pt x="571" y="374"/>
                  </a:lnTo>
                  <a:lnTo>
                    <a:pt x="564" y="376"/>
                  </a:lnTo>
                  <a:lnTo>
                    <a:pt x="565" y="377"/>
                  </a:lnTo>
                  <a:lnTo>
                    <a:pt x="557" y="374"/>
                  </a:lnTo>
                  <a:lnTo>
                    <a:pt x="551" y="369"/>
                  </a:lnTo>
                  <a:lnTo>
                    <a:pt x="550" y="361"/>
                  </a:lnTo>
                  <a:lnTo>
                    <a:pt x="548" y="351"/>
                  </a:lnTo>
                  <a:lnTo>
                    <a:pt x="548" y="339"/>
                  </a:lnTo>
                  <a:lnTo>
                    <a:pt x="555" y="327"/>
                  </a:lnTo>
                  <a:lnTo>
                    <a:pt x="565" y="309"/>
                  </a:lnTo>
                  <a:lnTo>
                    <a:pt x="583" y="289"/>
                  </a:lnTo>
                  <a:lnTo>
                    <a:pt x="594" y="285"/>
                  </a:lnTo>
                  <a:lnTo>
                    <a:pt x="598" y="277"/>
                  </a:lnTo>
                  <a:lnTo>
                    <a:pt x="596" y="269"/>
                  </a:lnTo>
                  <a:lnTo>
                    <a:pt x="603" y="265"/>
                  </a:lnTo>
                  <a:lnTo>
                    <a:pt x="609" y="265"/>
                  </a:lnTo>
                  <a:lnTo>
                    <a:pt x="615" y="269"/>
                  </a:lnTo>
                  <a:lnTo>
                    <a:pt x="624" y="272"/>
                  </a:lnTo>
                  <a:lnTo>
                    <a:pt x="628" y="271"/>
                  </a:lnTo>
                  <a:lnTo>
                    <a:pt x="631" y="265"/>
                  </a:lnTo>
                  <a:lnTo>
                    <a:pt x="633" y="257"/>
                  </a:lnTo>
                  <a:lnTo>
                    <a:pt x="633" y="232"/>
                  </a:lnTo>
                  <a:lnTo>
                    <a:pt x="636" y="224"/>
                  </a:lnTo>
                  <a:lnTo>
                    <a:pt x="642" y="214"/>
                  </a:lnTo>
                  <a:lnTo>
                    <a:pt x="651" y="206"/>
                  </a:lnTo>
                  <a:lnTo>
                    <a:pt x="653" y="199"/>
                  </a:lnTo>
                  <a:lnTo>
                    <a:pt x="653" y="196"/>
                  </a:lnTo>
                  <a:lnTo>
                    <a:pt x="651" y="194"/>
                  </a:lnTo>
                  <a:lnTo>
                    <a:pt x="648" y="196"/>
                  </a:lnTo>
                  <a:lnTo>
                    <a:pt x="621" y="182"/>
                  </a:lnTo>
                  <a:lnTo>
                    <a:pt x="621" y="178"/>
                  </a:lnTo>
                  <a:lnTo>
                    <a:pt x="624" y="176"/>
                  </a:lnTo>
                  <a:lnTo>
                    <a:pt x="633" y="178"/>
                  </a:lnTo>
                  <a:lnTo>
                    <a:pt x="645" y="182"/>
                  </a:lnTo>
                  <a:lnTo>
                    <a:pt x="654" y="180"/>
                  </a:lnTo>
                  <a:lnTo>
                    <a:pt x="663" y="180"/>
                  </a:lnTo>
                  <a:lnTo>
                    <a:pt x="673" y="184"/>
                  </a:lnTo>
                  <a:lnTo>
                    <a:pt x="680" y="172"/>
                  </a:lnTo>
                  <a:lnTo>
                    <a:pt x="690" y="178"/>
                  </a:lnTo>
                  <a:lnTo>
                    <a:pt x="701" y="172"/>
                  </a:lnTo>
                  <a:lnTo>
                    <a:pt x="708" y="158"/>
                  </a:lnTo>
                  <a:lnTo>
                    <a:pt x="716" y="156"/>
                  </a:lnTo>
                  <a:lnTo>
                    <a:pt x="719" y="141"/>
                  </a:lnTo>
                  <a:lnTo>
                    <a:pt x="716" y="129"/>
                  </a:lnTo>
                  <a:lnTo>
                    <a:pt x="704" y="122"/>
                  </a:lnTo>
                  <a:lnTo>
                    <a:pt x="701" y="115"/>
                  </a:lnTo>
                  <a:lnTo>
                    <a:pt x="702" y="109"/>
                  </a:lnTo>
                  <a:lnTo>
                    <a:pt x="710" y="102"/>
                  </a:lnTo>
                  <a:lnTo>
                    <a:pt x="716" y="104"/>
                  </a:lnTo>
                  <a:lnTo>
                    <a:pt x="719" y="102"/>
                  </a:lnTo>
                  <a:lnTo>
                    <a:pt x="720" y="99"/>
                  </a:lnTo>
                  <a:lnTo>
                    <a:pt x="719" y="91"/>
                  </a:lnTo>
                  <a:lnTo>
                    <a:pt x="714" y="88"/>
                  </a:lnTo>
                  <a:lnTo>
                    <a:pt x="710" y="86"/>
                  </a:lnTo>
                  <a:lnTo>
                    <a:pt x="708" y="86"/>
                  </a:lnTo>
                  <a:lnTo>
                    <a:pt x="707" y="88"/>
                  </a:lnTo>
                  <a:lnTo>
                    <a:pt x="704" y="88"/>
                  </a:lnTo>
                  <a:lnTo>
                    <a:pt x="702" y="66"/>
                  </a:lnTo>
                  <a:lnTo>
                    <a:pt x="694" y="67"/>
                  </a:lnTo>
                  <a:lnTo>
                    <a:pt x="686" y="67"/>
                  </a:lnTo>
                  <a:lnTo>
                    <a:pt x="678" y="64"/>
                  </a:lnTo>
                  <a:lnTo>
                    <a:pt x="678" y="62"/>
                  </a:lnTo>
                  <a:lnTo>
                    <a:pt x="681" y="91"/>
                  </a:lnTo>
                  <a:lnTo>
                    <a:pt x="673" y="101"/>
                  </a:lnTo>
                  <a:lnTo>
                    <a:pt x="665" y="120"/>
                  </a:lnTo>
                  <a:lnTo>
                    <a:pt x="662" y="126"/>
                  </a:lnTo>
                  <a:lnTo>
                    <a:pt x="659" y="129"/>
                  </a:lnTo>
                  <a:lnTo>
                    <a:pt x="651" y="120"/>
                  </a:lnTo>
                  <a:lnTo>
                    <a:pt x="648" y="120"/>
                  </a:lnTo>
                  <a:lnTo>
                    <a:pt x="645" y="88"/>
                  </a:lnTo>
                  <a:lnTo>
                    <a:pt x="645" y="91"/>
                  </a:lnTo>
                  <a:lnTo>
                    <a:pt x="644" y="86"/>
                  </a:lnTo>
                  <a:lnTo>
                    <a:pt x="642" y="83"/>
                  </a:lnTo>
                  <a:lnTo>
                    <a:pt x="639" y="86"/>
                  </a:lnTo>
                  <a:lnTo>
                    <a:pt x="638" y="91"/>
                  </a:lnTo>
                  <a:lnTo>
                    <a:pt x="631" y="102"/>
                  </a:lnTo>
                  <a:lnTo>
                    <a:pt x="626" y="108"/>
                  </a:lnTo>
                  <a:lnTo>
                    <a:pt x="624" y="104"/>
                  </a:lnTo>
                  <a:lnTo>
                    <a:pt x="622" y="96"/>
                  </a:lnTo>
                  <a:lnTo>
                    <a:pt x="621" y="88"/>
                  </a:lnTo>
                  <a:lnTo>
                    <a:pt x="613" y="88"/>
                  </a:lnTo>
                  <a:lnTo>
                    <a:pt x="609" y="91"/>
                  </a:lnTo>
                  <a:lnTo>
                    <a:pt x="604" y="88"/>
                  </a:lnTo>
                  <a:lnTo>
                    <a:pt x="598" y="82"/>
                  </a:lnTo>
                  <a:lnTo>
                    <a:pt x="600" y="78"/>
                  </a:lnTo>
                  <a:lnTo>
                    <a:pt x="601" y="73"/>
                  </a:lnTo>
                  <a:lnTo>
                    <a:pt x="603" y="66"/>
                  </a:lnTo>
                  <a:lnTo>
                    <a:pt x="603" y="53"/>
                  </a:lnTo>
                  <a:lnTo>
                    <a:pt x="600" y="48"/>
                  </a:lnTo>
                  <a:lnTo>
                    <a:pt x="598" y="38"/>
                  </a:lnTo>
                  <a:lnTo>
                    <a:pt x="598" y="33"/>
                  </a:lnTo>
                  <a:lnTo>
                    <a:pt x="596" y="26"/>
                  </a:lnTo>
                  <a:lnTo>
                    <a:pt x="588" y="17"/>
                  </a:lnTo>
                  <a:lnTo>
                    <a:pt x="580" y="7"/>
                  </a:lnTo>
                  <a:lnTo>
                    <a:pt x="577" y="1"/>
                  </a:lnTo>
                  <a:lnTo>
                    <a:pt x="574" y="0"/>
                  </a:lnTo>
                  <a:lnTo>
                    <a:pt x="571" y="0"/>
                  </a:lnTo>
                  <a:lnTo>
                    <a:pt x="565" y="3"/>
                  </a:lnTo>
                  <a:lnTo>
                    <a:pt x="562" y="3"/>
                  </a:lnTo>
                  <a:lnTo>
                    <a:pt x="560" y="7"/>
                  </a:lnTo>
                  <a:lnTo>
                    <a:pt x="558" y="12"/>
                  </a:lnTo>
                  <a:lnTo>
                    <a:pt x="558" y="21"/>
                  </a:lnTo>
                  <a:lnTo>
                    <a:pt x="547" y="33"/>
                  </a:lnTo>
                  <a:lnTo>
                    <a:pt x="545" y="39"/>
                  </a:lnTo>
                  <a:lnTo>
                    <a:pt x="547" y="47"/>
                  </a:lnTo>
                  <a:lnTo>
                    <a:pt x="547" y="61"/>
                  </a:lnTo>
                  <a:lnTo>
                    <a:pt x="551" y="71"/>
                  </a:lnTo>
                  <a:lnTo>
                    <a:pt x="558" y="76"/>
                  </a:lnTo>
                  <a:lnTo>
                    <a:pt x="571" y="79"/>
                  </a:lnTo>
                  <a:lnTo>
                    <a:pt x="564" y="88"/>
                  </a:lnTo>
                  <a:lnTo>
                    <a:pt x="564" y="96"/>
                  </a:lnTo>
                  <a:lnTo>
                    <a:pt x="569" y="101"/>
                  </a:lnTo>
                  <a:lnTo>
                    <a:pt x="580" y="106"/>
                  </a:lnTo>
                  <a:lnTo>
                    <a:pt x="586" y="109"/>
                  </a:lnTo>
                  <a:lnTo>
                    <a:pt x="586" y="114"/>
                  </a:lnTo>
                  <a:lnTo>
                    <a:pt x="583" y="117"/>
                  </a:lnTo>
                  <a:lnTo>
                    <a:pt x="580" y="122"/>
                  </a:lnTo>
                  <a:lnTo>
                    <a:pt x="573" y="126"/>
                  </a:lnTo>
                  <a:lnTo>
                    <a:pt x="564" y="130"/>
                  </a:lnTo>
                  <a:lnTo>
                    <a:pt x="551" y="137"/>
                  </a:lnTo>
                  <a:lnTo>
                    <a:pt x="542" y="137"/>
                  </a:lnTo>
                  <a:lnTo>
                    <a:pt x="541" y="134"/>
                  </a:lnTo>
                  <a:lnTo>
                    <a:pt x="542" y="114"/>
                  </a:lnTo>
                  <a:lnTo>
                    <a:pt x="527" y="114"/>
                  </a:lnTo>
                  <a:lnTo>
                    <a:pt x="527" y="115"/>
                  </a:lnTo>
                  <a:lnTo>
                    <a:pt x="517" y="114"/>
                  </a:lnTo>
                  <a:lnTo>
                    <a:pt x="514" y="116"/>
                  </a:lnTo>
                  <a:lnTo>
                    <a:pt x="515" y="130"/>
                  </a:lnTo>
                  <a:lnTo>
                    <a:pt x="514" y="140"/>
                  </a:lnTo>
                  <a:lnTo>
                    <a:pt x="511" y="141"/>
                  </a:lnTo>
                  <a:lnTo>
                    <a:pt x="503" y="136"/>
                  </a:lnTo>
                  <a:lnTo>
                    <a:pt x="498" y="132"/>
                  </a:lnTo>
                  <a:lnTo>
                    <a:pt x="493" y="130"/>
                  </a:lnTo>
                  <a:lnTo>
                    <a:pt x="488" y="130"/>
                  </a:lnTo>
                  <a:lnTo>
                    <a:pt x="485" y="134"/>
                  </a:lnTo>
                  <a:lnTo>
                    <a:pt x="477" y="140"/>
                  </a:lnTo>
                  <a:lnTo>
                    <a:pt x="472" y="141"/>
                  </a:lnTo>
                  <a:lnTo>
                    <a:pt x="467" y="140"/>
                  </a:lnTo>
                  <a:lnTo>
                    <a:pt x="464" y="132"/>
                  </a:lnTo>
                  <a:lnTo>
                    <a:pt x="461" y="126"/>
                  </a:lnTo>
                  <a:lnTo>
                    <a:pt x="458" y="120"/>
                  </a:lnTo>
                  <a:lnTo>
                    <a:pt x="453" y="120"/>
                  </a:lnTo>
                  <a:lnTo>
                    <a:pt x="446" y="123"/>
                  </a:lnTo>
                  <a:lnTo>
                    <a:pt x="437" y="120"/>
                  </a:lnTo>
                  <a:lnTo>
                    <a:pt x="432" y="116"/>
                  </a:lnTo>
                  <a:lnTo>
                    <a:pt x="429" y="114"/>
                  </a:lnTo>
                  <a:lnTo>
                    <a:pt x="431" y="108"/>
                  </a:lnTo>
                  <a:lnTo>
                    <a:pt x="429" y="101"/>
                  </a:lnTo>
                  <a:lnTo>
                    <a:pt x="427" y="97"/>
                  </a:lnTo>
                  <a:lnTo>
                    <a:pt x="421" y="97"/>
                  </a:lnTo>
                  <a:lnTo>
                    <a:pt x="417" y="101"/>
                  </a:lnTo>
                  <a:lnTo>
                    <a:pt x="405" y="101"/>
                  </a:lnTo>
                  <a:lnTo>
                    <a:pt x="395" y="104"/>
                  </a:lnTo>
                  <a:lnTo>
                    <a:pt x="393" y="111"/>
                  </a:lnTo>
                  <a:lnTo>
                    <a:pt x="395" y="123"/>
                  </a:lnTo>
                  <a:lnTo>
                    <a:pt x="399" y="127"/>
                  </a:lnTo>
                  <a:lnTo>
                    <a:pt x="401" y="130"/>
                  </a:lnTo>
                  <a:lnTo>
                    <a:pt x="399" y="134"/>
                  </a:lnTo>
                  <a:lnTo>
                    <a:pt x="395" y="140"/>
                  </a:lnTo>
                  <a:lnTo>
                    <a:pt x="393" y="140"/>
                  </a:lnTo>
                  <a:lnTo>
                    <a:pt x="393" y="161"/>
                  </a:lnTo>
                  <a:lnTo>
                    <a:pt x="395" y="161"/>
                  </a:lnTo>
                  <a:lnTo>
                    <a:pt x="393" y="169"/>
                  </a:lnTo>
                  <a:lnTo>
                    <a:pt x="391" y="170"/>
                  </a:lnTo>
                  <a:lnTo>
                    <a:pt x="390" y="170"/>
                  </a:lnTo>
                  <a:lnTo>
                    <a:pt x="390" y="169"/>
                  </a:lnTo>
                  <a:lnTo>
                    <a:pt x="378" y="143"/>
                  </a:lnTo>
                  <a:lnTo>
                    <a:pt x="370" y="132"/>
                  </a:lnTo>
                  <a:lnTo>
                    <a:pt x="367" y="126"/>
                  </a:lnTo>
                  <a:lnTo>
                    <a:pt x="364" y="123"/>
                  </a:lnTo>
                  <a:lnTo>
                    <a:pt x="363" y="126"/>
                  </a:lnTo>
                  <a:lnTo>
                    <a:pt x="360" y="130"/>
                  </a:lnTo>
                  <a:lnTo>
                    <a:pt x="358" y="137"/>
                  </a:lnTo>
                  <a:lnTo>
                    <a:pt x="346" y="134"/>
                  </a:lnTo>
                  <a:lnTo>
                    <a:pt x="340" y="134"/>
                  </a:lnTo>
                  <a:lnTo>
                    <a:pt x="332" y="136"/>
                  </a:lnTo>
                  <a:lnTo>
                    <a:pt x="319" y="136"/>
                  </a:lnTo>
                  <a:lnTo>
                    <a:pt x="311" y="134"/>
                  </a:lnTo>
                  <a:lnTo>
                    <a:pt x="311" y="130"/>
                  </a:lnTo>
                  <a:lnTo>
                    <a:pt x="319" y="126"/>
                  </a:lnTo>
                  <a:lnTo>
                    <a:pt x="324" y="115"/>
                  </a:lnTo>
                  <a:lnTo>
                    <a:pt x="325" y="106"/>
                  </a:lnTo>
                  <a:lnTo>
                    <a:pt x="324" y="101"/>
                  </a:lnTo>
                  <a:lnTo>
                    <a:pt x="316" y="97"/>
                  </a:lnTo>
                  <a:lnTo>
                    <a:pt x="310" y="91"/>
                  </a:lnTo>
                  <a:lnTo>
                    <a:pt x="306" y="88"/>
                  </a:lnTo>
                  <a:lnTo>
                    <a:pt x="301" y="91"/>
                  </a:lnTo>
                  <a:lnTo>
                    <a:pt x="305" y="96"/>
                  </a:lnTo>
                  <a:lnTo>
                    <a:pt x="305" y="102"/>
                  </a:lnTo>
                  <a:lnTo>
                    <a:pt x="301" y="104"/>
                  </a:lnTo>
                  <a:lnTo>
                    <a:pt x="298" y="104"/>
                  </a:lnTo>
                  <a:lnTo>
                    <a:pt x="293" y="99"/>
                  </a:lnTo>
                  <a:lnTo>
                    <a:pt x="271" y="82"/>
                  </a:lnTo>
                  <a:lnTo>
                    <a:pt x="245" y="67"/>
                  </a:lnTo>
                  <a:lnTo>
                    <a:pt x="233" y="66"/>
                  </a:lnTo>
                  <a:lnTo>
                    <a:pt x="226" y="64"/>
                  </a:lnTo>
                  <a:lnTo>
                    <a:pt x="220" y="62"/>
                  </a:lnTo>
                  <a:lnTo>
                    <a:pt x="217" y="61"/>
                  </a:lnTo>
                  <a:lnTo>
                    <a:pt x="210" y="56"/>
                  </a:lnTo>
                  <a:lnTo>
                    <a:pt x="207" y="56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03" y="78"/>
                  </a:lnTo>
                  <a:lnTo>
                    <a:pt x="200" y="76"/>
                  </a:lnTo>
                  <a:lnTo>
                    <a:pt x="197" y="73"/>
                  </a:lnTo>
                  <a:lnTo>
                    <a:pt x="192" y="62"/>
                  </a:lnTo>
                  <a:lnTo>
                    <a:pt x="185" y="53"/>
                  </a:lnTo>
                  <a:lnTo>
                    <a:pt x="176" y="45"/>
                  </a:lnTo>
                  <a:lnTo>
                    <a:pt x="169" y="39"/>
                  </a:lnTo>
                  <a:lnTo>
                    <a:pt x="165" y="38"/>
                  </a:lnTo>
                  <a:lnTo>
                    <a:pt x="165" y="42"/>
                  </a:lnTo>
                  <a:lnTo>
                    <a:pt x="171" y="50"/>
                  </a:lnTo>
                  <a:lnTo>
                    <a:pt x="168" y="59"/>
                  </a:lnTo>
                  <a:lnTo>
                    <a:pt x="165" y="62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2"/>
                  </a:lnTo>
                  <a:lnTo>
                    <a:pt x="146" y="52"/>
                  </a:lnTo>
                  <a:lnTo>
                    <a:pt x="142" y="53"/>
                  </a:lnTo>
                  <a:lnTo>
                    <a:pt x="139" y="59"/>
                  </a:lnTo>
                  <a:lnTo>
                    <a:pt x="136" y="64"/>
                  </a:lnTo>
                  <a:lnTo>
                    <a:pt x="132" y="67"/>
                  </a:lnTo>
                  <a:lnTo>
                    <a:pt x="126" y="71"/>
                  </a:lnTo>
                  <a:lnTo>
                    <a:pt x="118" y="71"/>
                  </a:lnTo>
                  <a:lnTo>
                    <a:pt x="111" y="73"/>
                  </a:lnTo>
                  <a:lnTo>
                    <a:pt x="100" y="79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73" y="99"/>
                  </a:lnTo>
                  <a:lnTo>
                    <a:pt x="67" y="99"/>
                  </a:lnTo>
                  <a:lnTo>
                    <a:pt x="59" y="91"/>
                  </a:lnTo>
                  <a:lnTo>
                    <a:pt x="52" y="88"/>
                  </a:lnTo>
                  <a:lnTo>
                    <a:pt x="44" y="82"/>
                  </a:lnTo>
                  <a:lnTo>
                    <a:pt x="31" y="74"/>
                  </a:lnTo>
                  <a:lnTo>
                    <a:pt x="18" y="71"/>
                  </a:lnTo>
                  <a:lnTo>
                    <a:pt x="0" y="64"/>
                  </a:lnTo>
                  <a:lnTo>
                    <a:pt x="0" y="330"/>
                  </a:lnTo>
                  <a:lnTo>
                    <a:pt x="11" y="333"/>
                  </a:lnTo>
                  <a:lnTo>
                    <a:pt x="14" y="333"/>
                  </a:lnTo>
                  <a:lnTo>
                    <a:pt x="20" y="338"/>
                  </a:lnTo>
                  <a:lnTo>
                    <a:pt x="29" y="344"/>
                  </a:lnTo>
                  <a:lnTo>
                    <a:pt x="41" y="353"/>
                  </a:lnTo>
                  <a:lnTo>
                    <a:pt x="57" y="364"/>
                  </a:lnTo>
                  <a:lnTo>
                    <a:pt x="68" y="361"/>
                  </a:lnTo>
                  <a:lnTo>
                    <a:pt x="76" y="353"/>
                  </a:lnTo>
                  <a:lnTo>
                    <a:pt x="85" y="359"/>
                  </a:lnTo>
                  <a:lnTo>
                    <a:pt x="94" y="371"/>
                  </a:lnTo>
                  <a:lnTo>
                    <a:pt x="106" y="388"/>
                  </a:lnTo>
                  <a:lnTo>
                    <a:pt x="123" y="412"/>
                  </a:lnTo>
                  <a:lnTo>
                    <a:pt x="132" y="427"/>
                  </a:lnTo>
                  <a:lnTo>
                    <a:pt x="145" y="437"/>
                  </a:lnTo>
                  <a:lnTo>
                    <a:pt x="146" y="442"/>
                  </a:lnTo>
                  <a:lnTo>
                    <a:pt x="145" y="449"/>
                  </a:lnTo>
                  <a:lnTo>
                    <a:pt x="142" y="459"/>
                  </a:lnTo>
                  <a:lnTo>
                    <a:pt x="138" y="472"/>
                  </a:lnTo>
                  <a:lnTo>
                    <a:pt x="138" y="482"/>
                  </a:lnTo>
                  <a:lnTo>
                    <a:pt x="141" y="491"/>
                  </a:lnTo>
                  <a:lnTo>
                    <a:pt x="151" y="502"/>
                  </a:lnTo>
                  <a:lnTo>
                    <a:pt x="160" y="522"/>
                  </a:lnTo>
                  <a:lnTo>
                    <a:pt x="182" y="537"/>
                  </a:lnTo>
                  <a:lnTo>
                    <a:pt x="200" y="548"/>
                  </a:lnTo>
                  <a:lnTo>
                    <a:pt x="210" y="557"/>
                  </a:lnTo>
                  <a:lnTo>
                    <a:pt x="216" y="572"/>
                  </a:lnTo>
                  <a:lnTo>
                    <a:pt x="216" y="569"/>
                  </a:lnTo>
                  <a:lnTo>
                    <a:pt x="550" y="569"/>
                  </a:lnTo>
                  <a:lnTo>
                    <a:pt x="560" y="581"/>
                  </a:lnTo>
                  <a:lnTo>
                    <a:pt x="583" y="581"/>
                  </a:lnTo>
                  <a:lnTo>
                    <a:pt x="583" y="582"/>
                  </a:lnTo>
                  <a:lnTo>
                    <a:pt x="588" y="587"/>
                  </a:lnTo>
                  <a:lnTo>
                    <a:pt x="598" y="589"/>
                  </a:lnTo>
                  <a:lnTo>
                    <a:pt x="612" y="586"/>
                  </a:lnTo>
                  <a:lnTo>
                    <a:pt x="621" y="578"/>
                  </a:lnTo>
                  <a:lnTo>
                    <a:pt x="631" y="576"/>
                  </a:lnTo>
                  <a:lnTo>
                    <a:pt x="642" y="577"/>
                  </a:lnTo>
                  <a:lnTo>
                    <a:pt x="648" y="581"/>
                  </a:lnTo>
                  <a:lnTo>
                    <a:pt x="656" y="589"/>
                  </a:lnTo>
                  <a:lnTo>
                    <a:pt x="667" y="589"/>
                  </a:lnTo>
                  <a:lnTo>
                    <a:pt x="674" y="592"/>
                  </a:lnTo>
                  <a:lnTo>
                    <a:pt x="676" y="596"/>
                  </a:lnTo>
                  <a:lnTo>
                    <a:pt x="673" y="602"/>
                  </a:lnTo>
                  <a:lnTo>
                    <a:pt x="676" y="613"/>
                  </a:lnTo>
                  <a:lnTo>
                    <a:pt x="684" y="616"/>
                  </a:lnTo>
                  <a:lnTo>
                    <a:pt x="694" y="613"/>
                  </a:lnTo>
                  <a:lnTo>
                    <a:pt x="702" y="612"/>
                  </a:lnTo>
                  <a:lnTo>
                    <a:pt x="711" y="613"/>
                  </a:lnTo>
                  <a:lnTo>
                    <a:pt x="724" y="622"/>
                  </a:lnTo>
                  <a:lnTo>
                    <a:pt x="729" y="627"/>
                  </a:lnTo>
                  <a:lnTo>
                    <a:pt x="731" y="630"/>
                  </a:lnTo>
                  <a:lnTo>
                    <a:pt x="731" y="632"/>
                  </a:lnTo>
                  <a:lnTo>
                    <a:pt x="734" y="636"/>
                  </a:lnTo>
                  <a:lnTo>
                    <a:pt x="729" y="642"/>
                  </a:lnTo>
                  <a:lnTo>
                    <a:pt x="724" y="642"/>
                  </a:lnTo>
                  <a:lnTo>
                    <a:pt x="716" y="639"/>
                  </a:lnTo>
                  <a:lnTo>
                    <a:pt x="708" y="632"/>
                  </a:lnTo>
                  <a:lnTo>
                    <a:pt x="708" y="635"/>
                  </a:lnTo>
                  <a:lnTo>
                    <a:pt x="711" y="644"/>
                  </a:lnTo>
                  <a:lnTo>
                    <a:pt x="710" y="651"/>
                  </a:lnTo>
                  <a:lnTo>
                    <a:pt x="708" y="654"/>
                  </a:lnTo>
                  <a:lnTo>
                    <a:pt x="701" y="657"/>
                  </a:lnTo>
                  <a:lnTo>
                    <a:pt x="696" y="659"/>
                  </a:lnTo>
                  <a:lnTo>
                    <a:pt x="699" y="666"/>
                  </a:lnTo>
                  <a:lnTo>
                    <a:pt x="701" y="664"/>
                  </a:lnTo>
                  <a:lnTo>
                    <a:pt x="701" y="666"/>
                  </a:lnTo>
                  <a:lnTo>
                    <a:pt x="704" y="671"/>
                  </a:lnTo>
                  <a:lnTo>
                    <a:pt x="701" y="674"/>
                  </a:lnTo>
                  <a:lnTo>
                    <a:pt x="698" y="676"/>
                  </a:lnTo>
                  <a:lnTo>
                    <a:pt x="696" y="680"/>
                  </a:lnTo>
                  <a:lnTo>
                    <a:pt x="701" y="680"/>
                  </a:lnTo>
                  <a:lnTo>
                    <a:pt x="707" y="676"/>
                  </a:lnTo>
                  <a:lnTo>
                    <a:pt x="714" y="668"/>
                  </a:lnTo>
                  <a:lnTo>
                    <a:pt x="717" y="661"/>
                  </a:lnTo>
                  <a:lnTo>
                    <a:pt x="720" y="659"/>
                  </a:lnTo>
                  <a:lnTo>
                    <a:pt x="725" y="657"/>
                  </a:lnTo>
                  <a:lnTo>
                    <a:pt x="738" y="659"/>
                  </a:lnTo>
                  <a:lnTo>
                    <a:pt x="744" y="659"/>
                  </a:lnTo>
                  <a:lnTo>
                    <a:pt x="738" y="656"/>
                  </a:lnTo>
                  <a:lnTo>
                    <a:pt x="740" y="651"/>
                  </a:lnTo>
                  <a:lnTo>
                    <a:pt x="754" y="636"/>
                  </a:lnTo>
                  <a:lnTo>
                    <a:pt x="759" y="635"/>
                  </a:lnTo>
                  <a:lnTo>
                    <a:pt x="778" y="635"/>
                  </a:lnTo>
                  <a:lnTo>
                    <a:pt x="779" y="636"/>
                  </a:lnTo>
                  <a:lnTo>
                    <a:pt x="783" y="636"/>
                  </a:lnTo>
                  <a:lnTo>
                    <a:pt x="788" y="63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1813154" y="2259414"/>
              <a:ext cx="713505" cy="758279"/>
            </a:xfrm>
            <a:custGeom>
              <a:avLst/>
              <a:gdLst>
                <a:gd name="T0" fmla="*/ 2147483647 w 439"/>
                <a:gd name="T1" fmla="*/ 2147483647 h 489"/>
                <a:gd name="T2" fmla="*/ 2147483647 w 439"/>
                <a:gd name="T3" fmla="*/ 2147483647 h 489"/>
                <a:gd name="T4" fmla="*/ 2147483647 w 439"/>
                <a:gd name="T5" fmla="*/ 2147483647 h 489"/>
                <a:gd name="T6" fmla="*/ 2147483647 w 439"/>
                <a:gd name="T7" fmla="*/ 2147483647 h 489"/>
                <a:gd name="T8" fmla="*/ 2147483647 w 439"/>
                <a:gd name="T9" fmla="*/ 2147483647 h 489"/>
                <a:gd name="T10" fmla="*/ 2147483647 w 439"/>
                <a:gd name="T11" fmla="*/ 2147483647 h 489"/>
                <a:gd name="T12" fmla="*/ 2147483647 w 439"/>
                <a:gd name="T13" fmla="*/ 2147483647 h 489"/>
                <a:gd name="T14" fmla="*/ 2147483647 w 439"/>
                <a:gd name="T15" fmla="*/ 2147483647 h 489"/>
                <a:gd name="T16" fmla="*/ 2147483647 w 439"/>
                <a:gd name="T17" fmla="*/ 2147483647 h 489"/>
                <a:gd name="T18" fmla="*/ 2147483647 w 439"/>
                <a:gd name="T19" fmla="*/ 2147483647 h 489"/>
                <a:gd name="T20" fmla="*/ 2147483647 w 439"/>
                <a:gd name="T21" fmla="*/ 2147483647 h 489"/>
                <a:gd name="T22" fmla="*/ 2147483647 w 439"/>
                <a:gd name="T23" fmla="*/ 2147483647 h 489"/>
                <a:gd name="T24" fmla="*/ 2147483647 w 439"/>
                <a:gd name="T25" fmla="*/ 2147483647 h 489"/>
                <a:gd name="T26" fmla="*/ 2147483647 w 439"/>
                <a:gd name="T27" fmla="*/ 2147483647 h 489"/>
                <a:gd name="T28" fmla="*/ 2147483647 w 439"/>
                <a:gd name="T29" fmla="*/ 2147483647 h 489"/>
                <a:gd name="T30" fmla="*/ 2147483647 w 439"/>
                <a:gd name="T31" fmla="*/ 2147483647 h 489"/>
                <a:gd name="T32" fmla="*/ 2147483647 w 439"/>
                <a:gd name="T33" fmla="*/ 2147483647 h 489"/>
                <a:gd name="T34" fmla="*/ 2147483647 w 439"/>
                <a:gd name="T35" fmla="*/ 2147483647 h 489"/>
                <a:gd name="T36" fmla="*/ 2147483647 w 439"/>
                <a:gd name="T37" fmla="*/ 2147483647 h 489"/>
                <a:gd name="T38" fmla="*/ 2147483647 w 439"/>
                <a:gd name="T39" fmla="*/ 2147483647 h 489"/>
                <a:gd name="T40" fmla="*/ 2147483647 w 439"/>
                <a:gd name="T41" fmla="*/ 2147483647 h 489"/>
                <a:gd name="T42" fmla="*/ 2147483647 w 439"/>
                <a:gd name="T43" fmla="*/ 2147483647 h 489"/>
                <a:gd name="T44" fmla="*/ 2147483647 w 439"/>
                <a:gd name="T45" fmla="*/ 2147483647 h 489"/>
                <a:gd name="T46" fmla="*/ 2147483647 w 439"/>
                <a:gd name="T47" fmla="*/ 2147483647 h 489"/>
                <a:gd name="T48" fmla="*/ 2147483647 w 439"/>
                <a:gd name="T49" fmla="*/ 2147483647 h 489"/>
                <a:gd name="T50" fmla="*/ 2147483647 w 439"/>
                <a:gd name="T51" fmla="*/ 2147483647 h 489"/>
                <a:gd name="T52" fmla="*/ 2147483647 w 439"/>
                <a:gd name="T53" fmla="*/ 2147483647 h 489"/>
                <a:gd name="T54" fmla="*/ 2147483647 w 439"/>
                <a:gd name="T55" fmla="*/ 2147483647 h 489"/>
                <a:gd name="T56" fmla="*/ 2147483647 w 439"/>
                <a:gd name="T57" fmla="*/ 2147483647 h 489"/>
                <a:gd name="T58" fmla="*/ 2147483647 w 439"/>
                <a:gd name="T59" fmla="*/ 2147483647 h 489"/>
                <a:gd name="T60" fmla="*/ 2147483647 w 439"/>
                <a:gd name="T61" fmla="*/ 2147483647 h 489"/>
                <a:gd name="T62" fmla="*/ 2147483647 w 439"/>
                <a:gd name="T63" fmla="*/ 2147483647 h 489"/>
                <a:gd name="T64" fmla="*/ 2147483647 w 439"/>
                <a:gd name="T65" fmla="*/ 2147483647 h 489"/>
                <a:gd name="T66" fmla="*/ 2147483647 w 439"/>
                <a:gd name="T67" fmla="*/ 2147483647 h 489"/>
                <a:gd name="T68" fmla="*/ 2147483647 w 439"/>
                <a:gd name="T69" fmla="*/ 2147483647 h 489"/>
                <a:gd name="T70" fmla="*/ 2147483647 w 439"/>
                <a:gd name="T71" fmla="*/ 2147483647 h 489"/>
                <a:gd name="T72" fmla="*/ 2147483647 w 439"/>
                <a:gd name="T73" fmla="*/ 2147483647 h 489"/>
                <a:gd name="T74" fmla="*/ 2147483647 w 439"/>
                <a:gd name="T75" fmla="*/ 2147483647 h 489"/>
                <a:gd name="T76" fmla="*/ 2147483647 w 439"/>
                <a:gd name="T77" fmla="*/ 2147483647 h 489"/>
                <a:gd name="T78" fmla="*/ 2147483647 w 439"/>
                <a:gd name="T79" fmla="*/ 2147483647 h 489"/>
                <a:gd name="T80" fmla="*/ 2147483647 w 439"/>
                <a:gd name="T81" fmla="*/ 2147483647 h 489"/>
                <a:gd name="T82" fmla="*/ 2147483647 w 439"/>
                <a:gd name="T83" fmla="*/ 2147483647 h 489"/>
                <a:gd name="T84" fmla="*/ 2147483647 w 439"/>
                <a:gd name="T85" fmla="*/ 2147483647 h 489"/>
                <a:gd name="T86" fmla="*/ 2147483647 w 439"/>
                <a:gd name="T87" fmla="*/ 2147483647 h 489"/>
                <a:gd name="T88" fmla="*/ 2147483647 w 439"/>
                <a:gd name="T89" fmla="*/ 2147483647 h 489"/>
                <a:gd name="T90" fmla="*/ 2147483647 w 439"/>
                <a:gd name="T91" fmla="*/ 2147483647 h 489"/>
                <a:gd name="T92" fmla="*/ 2147483647 w 439"/>
                <a:gd name="T93" fmla="*/ 2147483647 h 489"/>
                <a:gd name="T94" fmla="*/ 2147483647 w 439"/>
                <a:gd name="T95" fmla="*/ 2147483647 h 489"/>
                <a:gd name="T96" fmla="*/ 2147483647 w 439"/>
                <a:gd name="T97" fmla="*/ 2147483647 h 4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9"/>
                <a:gd name="T148" fmla="*/ 0 h 489"/>
                <a:gd name="T149" fmla="*/ 439 w 439"/>
                <a:gd name="T150" fmla="*/ 489 h 48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9" h="489">
                  <a:moveTo>
                    <a:pt x="298" y="49"/>
                  </a:moveTo>
                  <a:lnTo>
                    <a:pt x="294" y="46"/>
                  </a:lnTo>
                  <a:lnTo>
                    <a:pt x="289" y="44"/>
                  </a:lnTo>
                  <a:lnTo>
                    <a:pt x="282" y="46"/>
                  </a:lnTo>
                  <a:lnTo>
                    <a:pt x="275" y="49"/>
                  </a:lnTo>
                  <a:lnTo>
                    <a:pt x="261" y="47"/>
                  </a:lnTo>
                  <a:lnTo>
                    <a:pt x="251" y="41"/>
                  </a:lnTo>
                  <a:lnTo>
                    <a:pt x="239" y="40"/>
                  </a:lnTo>
                  <a:lnTo>
                    <a:pt x="232" y="31"/>
                  </a:lnTo>
                  <a:lnTo>
                    <a:pt x="224" y="28"/>
                  </a:lnTo>
                  <a:lnTo>
                    <a:pt x="218" y="28"/>
                  </a:lnTo>
                  <a:lnTo>
                    <a:pt x="212" y="25"/>
                  </a:lnTo>
                  <a:lnTo>
                    <a:pt x="209" y="22"/>
                  </a:lnTo>
                  <a:lnTo>
                    <a:pt x="203" y="25"/>
                  </a:lnTo>
                  <a:lnTo>
                    <a:pt x="203" y="38"/>
                  </a:lnTo>
                  <a:lnTo>
                    <a:pt x="201" y="38"/>
                  </a:lnTo>
                  <a:lnTo>
                    <a:pt x="193" y="31"/>
                  </a:lnTo>
                  <a:lnTo>
                    <a:pt x="184" y="21"/>
                  </a:lnTo>
                  <a:lnTo>
                    <a:pt x="172" y="15"/>
                  </a:lnTo>
                  <a:lnTo>
                    <a:pt x="156" y="6"/>
                  </a:lnTo>
                  <a:lnTo>
                    <a:pt x="147" y="3"/>
                  </a:lnTo>
                  <a:lnTo>
                    <a:pt x="139" y="0"/>
                  </a:lnTo>
                  <a:lnTo>
                    <a:pt x="129" y="3"/>
                  </a:lnTo>
                  <a:lnTo>
                    <a:pt x="119" y="6"/>
                  </a:lnTo>
                  <a:lnTo>
                    <a:pt x="108" y="12"/>
                  </a:lnTo>
                  <a:lnTo>
                    <a:pt x="102" y="13"/>
                  </a:lnTo>
                  <a:lnTo>
                    <a:pt x="93" y="13"/>
                  </a:lnTo>
                  <a:lnTo>
                    <a:pt x="81" y="19"/>
                  </a:lnTo>
                  <a:lnTo>
                    <a:pt x="74" y="28"/>
                  </a:lnTo>
                  <a:lnTo>
                    <a:pt x="71" y="40"/>
                  </a:lnTo>
                  <a:lnTo>
                    <a:pt x="65" y="55"/>
                  </a:lnTo>
                  <a:lnTo>
                    <a:pt x="54" y="69"/>
                  </a:lnTo>
                  <a:lnTo>
                    <a:pt x="43" y="75"/>
                  </a:lnTo>
                  <a:lnTo>
                    <a:pt x="25" y="78"/>
                  </a:lnTo>
                  <a:lnTo>
                    <a:pt x="18" y="83"/>
                  </a:lnTo>
                  <a:lnTo>
                    <a:pt x="14" y="90"/>
                  </a:lnTo>
                  <a:lnTo>
                    <a:pt x="17" y="97"/>
                  </a:lnTo>
                  <a:lnTo>
                    <a:pt x="20" y="105"/>
                  </a:lnTo>
                  <a:lnTo>
                    <a:pt x="26" y="112"/>
                  </a:lnTo>
                  <a:lnTo>
                    <a:pt x="46" y="131"/>
                  </a:lnTo>
                  <a:lnTo>
                    <a:pt x="59" y="149"/>
                  </a:lnTo>
                  <a:lnTo>
                    <a:pt x="68" y="163"/>
                  </a:lnTo>
                  <a:lnTo>
                    <a:pt x="68" y="172"/>
                  </a:lnTo>
                  <a:lnTo>
                    <a:pt x="66" y="175"/>
                  </a:lnTo>
                  <a:lnTo>
                    <a:pt x="57" y="179"/>
                  </a:lnTo>
                  <a:lnTo>
                    <a:pt x="52" y="178"/>
                  </a:lnTo>
                  <a:lnTo>
                    <a:pt x="46" y="169"/>
                  </a:lnTo>
                  <a:lnTo>
                    <a:pt x="40" y="165"/>
                  </a:lnTo>
                  <a:lnTo>
                    <a:pt x="34" y="165"/>
                  </a:lnTo>
                  <a:lnTo>
                    <a:pt x="25" y="168"/>
                  </a:lnTo>
                  <a:lnTo>
                    <a:pt x="14" y="173"/>
                  </a:lnTo>
                  <a:lnTo>
                    <a:pt x="8" y="181"/>
                  </a:lnTo>
                  <a:lnTo>
                    <a:pt x="3" y="190"/>
                  </a:lnTo>
                  <a:lnTo>
                    <a:pt x="0" y="198"/>
                  </a:lnTo>
                  <a:lnTo>
                    <a:pt x="1" y="207"/>
                  </a:lnTo>
                  <a:lnTo>
                    <a:pt x="8" y="215"/>
                  </a:lnTo>
                  <a:lnTo>
                    <a:pt x="32" y="226"/>
                  </a:lnTo>
                  <a:lnTo>
                    <a:pt x="43" y="228"/>
                  </a:lnTo>
                  <a:lnTo>
                    <a:pt x="56" y="226"/>
                  </a:lnTo>
                  <a:lnTo>
                    <a:pt x="65" y="220"/>
                  </a:lnTo>
                  <a:lnTo>
                    <a:pt x="71" y="217"/>
                  </a:lnTo>
                  <a:lnTo>
                    <a:pt x="76" y="217"/>
                  </a:lnTo>
                  <a:lnTo>
                    <a:pt x="80" y="219"/>
                  </a:lnTo>
                  <a:lnTo>
                    <a:pt x="80" y="222"/>
                  </a:lnTo>
                  <a:lnTo>
                    <a:pt x="77" y="226"/>
                  </a:lnTo>
                  <a:lnTo>
                    <a:pt x="76" y="229"/>
                  </a:lnTo>
                  <a:lnTo>
                    <a:pt x="76" y="234"/>
                  </a:lnTo>
                  <a:lnTo>
                    <a:pt x="80" y="238"/>
                  </a:lnTo>
                  <a:lnTo>
                    <a:pt x="81" y="244"/>
                  </a:lnTo>
                  <a:lnTo>
                    <a:pt x="81" y="247"/>
                  </a:lnTo>
                  <a:lnTo>
                    <a:pt x="77" y="253"/>
                  </a:lnTo>
                  <a:lnTo>
                    <a:pt x="68" y="259"/>
                  </a:lnTo>
                  <a:lnTo>
                    <a:pt x="57" y="263"/>
                  </a:lnTo>
                  <a:lnTo>
                    <a:pt x="49" y="269"/>
                  </a:lnTo>
                  <a:lnTo>
                    <a:pt x="47" y="280"/>
                  </a:lnTo>
                  <a:lnTo>
                    <a:pt x="49" y="280"/>
                  </a:lnTo>
                  <a:lnTo>
                    <a:pt x="47" y="282"/>
                  </a:lnTo>
                  <a:lnTo>
                    <a:pt x="43" y="287"/>
                  </a:lnTo>
                  <a:lnTo>
                    <a:pt x="34" y="291"/>
                  </a:lnTo>
                  <a:lnTo>
                    <a:pt x="22" y="300"/>
                  </a:lnTo>
                  <a:lnTo>
                    <a:pt x="14" y="306"/>
                  </a:lnTo>
                  <a:lnTo>
                    <a:pt x="14" y="312"/>
                  </a:lnTo>
                  <a:lnTo>
                    <a:pt x="20" y="320"/>
                  </a:lnTo>
                  <a:lnTo>
                    <a:pt x="34" y="328"/>
                  </a:lnTo>
                  <a:lnTo>
                    <a:pt x="32" y="337"/>
                  </a:lnTo>
                  <a:lnTo>
                    <a:pt x="34" y="344"/>
                  </a:lnTo>
                  <a:lnTo>
                    <a:pt x="35" y="353"/>
                  </a:lnTo>
                  <a:lnTo>
                    <a:pt x="43" y="357"/>
                  </a:lnTo>
                  <a:lnTo>
                    <a:pt x="59" y="357"/>
                  </a:lnTo>
                  <a:lnTo>
                    <a:pt x="65" y="369"/>
                  </a:lnTo>
                  <a:lnTo>
                    <a:pt x="66" y="378"/>
                  </a:lnTo>
                  <a:lnTo>
                    <a:pt x="69" y="381"/>
                  </a:lnTo>
                  <a:lnTo>
                    <a:pt x="73" y="384"/>
                  </a:lnTo>
                  <a:lnTo>
                    <a:pt x="80" y="376"/>
                  </a:lnTo>
                  <a:lnTo>
                    <a:pt x="83" y="375"/>
                  </a:lnTo>
                  <a:lnTo>
                    <a:pt x="86" y="375"/>
                  </a:lnTo>
                  <a:lnTo>
                    <a:pt x="88" y="381"/>
                  </a:lnTo>
                  <a:lnTo>
                    <a:pt x="91" y="390"/>
                  </a:lnTo>
                  <a:lnTo>
                    <a:pt x="96" y="394"/>
                  </a:lnTo>
                  <a:lnTo>
                    <a:pt x="102" y="391"/>
                  </a:lnTo>
                  <a:lnTo>
                    <a:pt x="108" y="385"/>
                  </a:lnTo>
                  <a:lnTo>
                    <a:pt x="115" y="376"/>
                  </a:lnTo>
                  <a:lnTo>
                    <a:pt x="119" y="372"/>
                  </a:lnTo>
                  <a:lnTo>
                    <a:pt x="122" y="372"/>
                  </a:lnTo>
                  <a:lnTo>
                    <a:pt x="122" y="378"/>
                  </a:lnTo>
                  <a:lnTo>
                    <a:pt x="117" y="397"/>
                  </a:lnTo>
                  <a:lnTo>
                    <a:pt x="111" y="410"/>
                  </a:lnTo>
                  <a:lnTo>
                    <a:pt x="100" y="422"/>
                  </a:lnTo>
                  <a:lnTo>
                    <a:pt x="90" y="431"/>
                  </a:lnTo>
                  <a:lnTo>
                    <a:pt x="76" y="447"/>
                  </a:lnTo>
                  <a:lnTo>
                    <a:pt x="62" y="456"/>
                  </a:lnTo>
                  <a:lnTo>
                    <a:pt x="56" y="466"/>
                  </a:lnTo>
                  <a:lnTo>
                    <a:pt x="83" y="457"/>
                  </a:lnTo>
                  <a:lnTo>
                    <a:pt x="96" y="450"/>
                  </a:lnTo>
                  <a:lnTo>
                    <a:pt x="114" y="437"/>
                  </a:lnTo>
                  <a:lnTo>
                    <a:pt x="130" y="419"/>
                  </a:lnTo>
                  <a:lnTo>
                    <a:pt x="142" y="404"/>
                  </a:lnTo>
                  <a:lnTo>
                    <a:pt x="156" y="397"/>
                  </a:lnTo>
                  <a:lnTo>
                    <a:pt x="164" y="390"/>
                  </a:lnTo>
                  <a:lnTo>
                    <a:pt x="166" y="381"/>
                  </a:lnTo>
                  <a:lnTo>
                    <a:pt x="156" y="371"/>
                  </a:lnTo>
                  <a:lnTo>
                    <a:pt x="161" y="365"/>
                  </a:lnTo>
                  <a:lnTo>
                    <a:pt x="169" y="353"/>
                  </a:lnTo>
                  <a:lnTo>
                    <a:pt x="175" y="343"/>
                  </a:lnTo>
                  <a:lnTo>
                    <a:pt x="181" y="324"/>
                  </a:lnTo>
                  <a:lnTo>
                    <a:pt x="196" y="316"/>
                  </a:lnTo>
                  <a:lnTo>
                    <a:pt x="215" y="312"/>
                  </a:lnTo>
                  <a:lnTo>
                    <a:pt x="221" y="316"/>
                  </a:lnTo>
                  <a:lnTo>
                    <a:pt x="224" y="318"/>
                  </a:lnTo>
                  <a:lnTo>
                    <a:pt x="224" y="322"/>
                  </a:lnTo>
                  <a:lnTo>
                    <a:pt x="220" y="324"/>
                  </a:lnTo>
                  <a:lnTo>
                    <a:pt x="209" y="326"/>
                  </a:lnTo>
                  <a:lnTo>
                    <a:pt x="200" y="329"/>
                  </a:lnTo>
                  <a:lnTo>
                    <a:pt x="193" y="334"/>
                  </a:lnTo>
                  <a:lnTo>
                    <a:pt x="190" y="341"/>
                  </a:lnTo>
                  <a:lnTo>
                    <a:pt x="186" y="353"/>
                  </a:lnTo>
                  <a:lnTo>
                    <a:pt x="183" y="356"/>
                  </a:lnTo>
                  <a:lnTo>
                    <a:pt x="181" y="365"/>
                  </a:lnTo>
                  <a:lnTo>
                    <a:pt x="184" y="371"/>
                  </a:lnTo>
                  <a:lnTo>
                    <a:pt x="187" y="372"/>
                  </a:lnTo>
                  <a:lnTo>
                    <a:pt x="195" y="369"/>
                  </a:lnTo>
                  <a:lnTo>
                    <a:pt x="206" y="362"/>
                  </a:lnTo>
                  <a:lnTo>
                    <a:pt x="213" y="356"/>
                  </a:lnTo>
                  <a:lnTo>
                    <a:pt x="218" y="350"/>
                  </a:lnTo>
                  <a:lnTo>
                    <a:pt x="221" y="344"/>
                  </a:lnTo>
                  <a:lnTo>
                    <a:pt x="224" y="334"/>
                  </a:lnTo>
                  <a:lnTo>
                    <a:pt x="227" y="328"/>
                  </a:lnTo>
                  <a:lnTo>
                    <a:pt x="232" y="326"/>
                  </a:lnTo>
                  <a:lnTo>
                    <a:pt x="239" y="331"/>
                  </a:lnTo>
                  <a:lnTo>
                    <a:pt x="247" y="331"/>
                  </a:lnTo>
                  <a:lnTo>
                    <a:pt x="254" y="335"/>
                  </a:lnTo>
                  <a:lnTo>
                    <a:pt x="264" y="344"/>
                  </a:lnTo>
                  <a:lnTo>
                    <a:pt x="277" y="348"/>
                  </a:lnTo>
                  <a:lnTo>
                    <a:pt x="294" y="353"/>
                  </a:lnTo>
                  <a:lnTo>
                    <a:pt x="302" y="357"/>
                  </a:lnTo>
                  <a:lnTo>
                    <a:pt x="309" y="363"/>
                  </a:lnTo>
                  <a:lnTo>
                    <a:pt x="314" y="357"/>
                  </a:lnTo>
                  <a:lnTo>
                    <a:pt x="319" y="356"/>
                  </a:lnTo>
                  <a:lnTo>
                    <a:pt x="321" y="356"/>
                  </a:lnTo>
                  <a:lnTo>
                    <a:pt x="324" y="360"/>
                  </a:lnTo>
                  <a:lnTo>
                    <a:pt x="328" y="367"/>
                  </a:lnTo>
                  <a:lnTo>
                    <a:pt x="348" y="390"/>
                  </a:lnTo>
                  <a:lnTo>
                    <a:pt x="363" y="404"/>
                  </a:lnTo>
                  <a:lnTo>
                    <a:pt x="362" y="402"/>
                  </a:lnTo>
                  <a:lnTo>
                    <a:pt x="374" y="378"/>
                  </a:lnTo>
                  <a:lnTo>
                    <a:pt x="388" y="397"/>
                  </a:lnTo>
                  <a:lnTo>
                    <a:pt x="392" y="410"/>
                  </a:lnTo>
                  <a:lnTo>
                    <a:pt x="400" y="419"/>
                  </a:lnTo>
                  <a:lnTo>
                    <a:pt x="405" y="429"/>
                  </a:lnTo>
                  <a:lnTo>
                    <a:pt x="408" y="442"/>
                  </a:lnTo>
                  <a:lnTo>
                    <a:pt x="413" y="450"/>
                  </a:lnTo>
                  <a:lnTo>
                    <a:pt x="416" y="456"/>
                  </a:lnTo>
                  <a:lnTo>
                    <a:pt x="423" y="450"/>
                  </a:lnTo>
                  <a:lnTo>
                    <a:pt x="425" y="456"/>
                  </a:lnTo>
                  <a:lnTo>
                    <a:pt x="425" y="466"/>
                  </a:lnTo>
                  <a:lnTo>
                    <a:pt x="422" y="476"/>
                  </a:lnTo>
                  <a:lnTo>
                    <a:pt x="422" y="484"/>
                  </a:lnTo>
                  <a:lnTo>
                    <a:pt x="423" y="487"/>
                  </a:lnTo>
                  <a:lnTo>
                    <a:pt x="430" y="488"/>
                  </a:lnTo>
                  <a:lnTo>
                    <a:pt x="434" y="474"/>
                  </a:lnTo>
                  <a:lnTo>
                    <a:pt x="437" y="463"/>
                  </a:lnTo>
                  <a:lnTo>
                    <a:pt x="438" y="456"/>
                  </a:lnTo>
                  <a:lnTo>
                    <a:pt x="437" y="450"/>
                  </a:lnTo>
                  <a:lnTo>
                    <a:pt x="425" y="438"/>
                  </a:lnTo>
                  <a:lnTo>
                    <a:pt x="416" y="423"/>
                  </a:lnTo>
                  <a:lnTo>
                    <a:pt x="400" y="397"/>
                  </a:lnTo>
                  <a:lnTo>
                    <a:pt x="388" y="378"/>
                  </a:lnTo>
                  <a:lnTo>
                    <a:pt x="379" y="365"/>
                  </a:lnTo>
                  <a:lnTo>
                    <a:pt x="371" y="360"/>
                  </a:lnTo>
                  <a:lnTo>
                    <a:pt x="363" y="369"/>
                  </a:lnTo>
                  <a:lnTo>
                    <a:pt x="353" y="372"/>
                  </a:lnTo>
                  <a:lnTo>
                    <a:pt x="337" y="360"/>
                  </a:lnTo>
                  <a:lnTo>
                    <a:pt x="326" y="350"/>
                  </a:lnTo>
                  <a:lnTo>
                    <a:pt x="317" y="343"/>
                  </a:lnTo>
                  <a:lnTo>
                    <a:pt x="311" y="338"/>
                  </a:lnTo>
                  <a:lnTo>
                    <a:pt x="309" y="337"/>
                  </a:lnTo>
                  <a:lnTo>
                    <a:pt x="298" y="335"/>
                  </a:lnTo>
                  <a:lnTo>
                    <a:pt x="298" y="49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1752720" y="2625884"/>
              <a:ext cx="37040" cy="37036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0 h 22"/>
                <a:gd name="T4" fmla="*/ 0 w 22"/>
                <a:gd name="T5" fmla="*/ 2147483647 h 22"/>
                <a:gd name="T6" fmla="*/ 0 w 22"/>
                <a:gd name="T7" fmla="*/ 2147483647 h 22"/>
                <a:gd name="T8" fmla="*/ 2147483647 w 22"/>
                <a:gd name="T9" fmla="*/ 2147483647 h 22"/>
                <a:gd name="T10" fmla="*/ 2147483647 w 22"/>
                <a:gd name="T11" fmla="*/ 2147483647 h 22"/>
                <a:gd name="T12" fmla="*/ 2147483647 w 22"/>
                <a:gd name="T13" fmla="*/ 2147483647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2147483647 w 22"/>
                <a:gd name="T19" fmla="*/ 2147483647 h 22"/>
                <a:gd name="T20" fmla="*/ 2147483647 w 22"/>
                <a:gd name="T21" fmla="*/ 2147483647 h 22"/>
                <a:gd name="T22" fmla="*/ 2147483647 w 22"/>
                <a:gd name="T23" fmla="*/ 2147483647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2"/>
                <a:gd name="T38" fmla="*/ 22 w 22"/>
                <a:gd name="T39" fmla="*/ 22 h 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2">
                  <a:moveTo>
                    <a:pt x="11" y="1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3" y="13"/>
                  </a:lnTo>
                  <a:lnTo>
                    <a:pt x="11" y="20"/>
                  </a:lnTo>
                  <a:lnTo>
                    <a:pt x="16" y="21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20" y="10"/>
                  </a:lnTo>
                  <a:lnTo>
                    <a:pt x="16" y="7"/>
                  </a:lnTo>
                  <a:lnTo>
                    <a:pt x="11" y="1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2058788" y="2885141"/>
              <a:ext cx="29242" cy="38986"/>
            </a:xfrm>
            <a:custGeom>
              <a:avLst/>
              <a:gdLst>
                <a:gd name="T0" fmla="*/ 2147483647 w 17"/>
                <a:gd name="T1" fmla="*/ 0 h 22"/>
                <a:gd name="T2" fmla="*/ 2147483647 w 17"/>
                <a:gd name="T3" fmla="*/ 0 h 22"/>
                <a:gd name="T4" fmla="*/ 2147483647 w 17"/>
                <a:gd name="T5" fmla="*/ 2147483647 h 22"/>
                <a:gd name="T6" fmla="*/ 2147483647 w 17"/>
                <a:gd name="T7" fmla="*/ 2147483647 h 22"/>
                <a:gd name="T8" fmla="*/ 0 w 17"/>
                <a:gd name="T9" fmla="*/ 2147483647 h 22"/>
                <a:gd name="T10" fmla="*/ 2147483647 w 17"/>
                <a:gd name="T11" fmla="*/ 2147483647 h 22"/>
                <a:gd name="T12" fmla="*/ 2147483647 w 17"/>
                <a:gd name="T13" fmla="*/ 2147483647 h 22"/>
                <a:gd name="T14" fmla="*/ 2147483647 w 17"/>
                <a:gd name="T15" fmla="*/ 2147483647 h 22"/>
                <a:gd name="T16" fmla="*/ 2147483647 w 17"/>
                <a:gd name="T17" fmla="*/ 2147483647 h 22"/>
                <a:gd name="T18" fmla="*/ 2147483647 w 17"/>
                <a:gd name="T19" fmla="*/ 2147483647 h 22"/>
                <a:gd name="T20" fmla="*/ 2147483647 w 17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2"/>
                <a:gd name="T35" fmla="*/ 17 w 17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2">
                  <a:moveTo>
                    <a:pt x="9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3" y="21"/>
                  </a:lnTo>
                  <a:lnTo>
                    <a:pt x="8" y="19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9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2604638" y="3193131"/>
              <a:ext cx="1064408" cy="649119"/>
            </a:xfrm>
            <a:custGeom>
              <a:avLst/>
              <a:gdLst>
                <a:gd name="T0" fmla="*/ 2147483647 w 657"/>
                <a:gd name="T1" fmla="*/ 2147483647 h 396"/>
                <a:gd name="T2" fmla="*/ 2147483647 w 657"/>
                <a:gd name="T3" fmla="*/ 2147483647 h 396"/>
                <a:gd name="T4" fmla="*/ 2147483647 w 657"/>
                <a:gd name="T5" fmla="*/ 2147483647 h 396"/>
                <a:gd name="T6" fmla="*/ 2147483647 w 657"/>
                <a:gd name="T7" fmla="*/ 2147483647 h 396"/>
                <a:gd name="T8" fmla="*/ 2147483647 w 657"/>
                <a:gd name="T9" fmla="*/ 2147483647 h 396"/>
                <a:gd name="T10" fmla="*/ 2147483647 w 657"/>
                <a:gd name="T11" fmla="*/ 2147483647 h 396"/>
                <a:gd name="T12" fmla="*/ 2147483647 w 657"/>
                <a:gd name="T13" fmla="*/ 2147483647 h 396"/>
                <a:gd name="T14" fmla="*/ 2147483647 w 657"/>
                <a:gd name="T15" fmla="*/ 2147483647 h 396"/>
                <a:gd name="T16" fmla="*/ 2147483647 w 657"/>
                <a:gd name="T17" fmla="*/ 2147483647 h 396"/>
                <a:gd name="T18" fmla="*/ 2147483647 w 657"/>
                <a:gd name="T19" fmla="*/ 2147483647 h 396"/>
                <a:gd name="T20" fmla="*/ 2147483647 w 657"/>
                <a:gd name="T21" fmla="*/ 2147483647 h 396"/>
                <a:gd name="T22" fmla="*/ 2147483647 w 657"/>
                <a:gd name="T23" fmla="*/ 2147483647 h 396"/>
                <a:gd name="T24" fmla="*/ 2147483647 w 657"/>
                <a:gd name="T25" fmla="*/ 2147483647 h 396"/>
                <a:gd name="T26" fmla="*/ 2147483647 w 657"/>
                <a:gd name="T27" fmla="*/ 2147483647 h 396"/>
                <a:gd name="T28" fmla="*/ 2147483647 w 657"/>
                <a:gd name="T29" fmla="*/ 2147483647 h 396"/>
                <a:gd name="T30" fmla="*/ 2147483647 w 657"/>
                <a:gd name="T31" fmla="*/ 2147483647 h 396"/>
                <a:gd name="T32" fmla="*/ 2147483647 w 657"/>
                <a:gd name="T33" fmla="*/ 2147483647 h 396"/>
                <a:gd name="T34" fmla="*/ 2147483647 w 657"/>
                <a:gd name="T35" fmla="*/ 2147483647 h 396"/>
                <a:gd name="T36" fmla="*/ 2147483647 w 657"/>
                <a:gd name="T37" fmla="*/ 2147483647 h 396"/>
                <a:gd name="T38" fmla="*/ 2147483647 w 657"/>
                <a:gd name="T39" fmla="*/ 2147483647 h 396"/>
                <a:gd name="T40" fmla="*/ 2147483647 w 657"/>
                <a:gd name="T41" fmla="*/ 2147483647 h 396"/>
                <a:gd name="T42" fmla="*/ 2147483647 w 657"/>
                <a:gd name="T43" fmla="*/ 2147483647 h 396"/>
                <a:gd name="T44" fmla="*/ 2147483647 w 657"/>
                <a:gd name="T45" fmla="*/ 2147483647 h 396"/>
                <a:gd name="T46" fmla="*/ 2147483647 w 657"/>
                <a:gd name="T47" fmla="*/ 2147483647 h 396"/>
                <a:gd name="T48" fmla="*/ 2147483647 w 657"/>
                <a:gd name="T49" fmla="*/ 2147483647 h 396"/>
                <a:gd name="T50" fmla="*/ 2147483647 w 657"/>
                <a:gd name="T51" fmla="*/ 2147483647 h 396"/>
                <a:gd name="T52" fmla="*/ 2147483647 w 657"/>
                <a:gd name="T53" fmla="*/ 2147483647 h 396"/>
                <a:gd name="T54" fmla="*/ 2147483647 w 657"/>
                <a:gd name="T55" fmla="*/ 2147483647 h 396"/>
                <a:gd name="T56" fmla="*/ 2147483647 w 657"/>
                <a:gd name="T57" fmla="*/ 2147483647 h 396"/>
                <a:gd name="T58" fmla="*/ 2147483647 w 657"/>
                <a:gd name="T59" fmla="*/ 2147483647 h 396"/>
                <a:gd name="T60" fmla="*/ 2147483647 w 657"/>
                <a:gd name="T61" fmla="*/ 2147483647 h 396"/>
                <a:gd name="T62" fmla="*/ 2147483647 w 657"/>
                <a:gd name="T63" fmla="*/ 2147483647 h 396"/>
                <a:gd name="T64" fmla="*/ 2147483647 w 657"/>
                <a:gd name="T65" fmla="*/ 2147483647 h 396"/>
                <a:gd name="T66" fmla="*/ 2147483647 w 657"/>
                <a:gd name="T67" fmla="*/ 2147483647 h 396"/>
                <a:gd name="T68" fmla="*/ 2147483647 w 657"/>
                <a:gd name="T69" fmla="*/ 2147483647 h 396"/>
                <a:gd name="T70" fmla="*/ 2147483647 w 657"/>
                <a:gd name="T71" fmla="*/ 2147483647 h 396"/>
                <a:gd name="T72" fmla="*/ 2147483647 w 657"/>
                <a:gd name="T73" fmla="*/ 2147483647 h 396"/>
                <a:gd name="T74" fmla="*/ 2147483647 w 657"/>
                <a:gd name="T75" fmla="*/ 2147483647 h 396"/>
                <a:gd name="T76" fmla="*/ 2147483647 w 657"/>
                <a:gd name="T77" fmla="*/ 2147483647 h 396"/>
                <a:gd name="T78" fmla="*/ 2147483647 w 657"/>
                <a:gd name="T79" fmla="*/ 2147483647 h 396"/>
                <a:gd name="T80" fmla="*/ 2147483647 w 657"/>
                <a:gd name="T81" fmla="*/ 2147483647 h 396"/>
                <a:gd name="T82" fmla="*/ 2147483647 w 657"/>
                <a:gd name="T83" fmla="*/ 2147483647 h 396"/>
                <a:gd name="T84" fmla="*/ 2147483647 w 657"/>
                <a:gd name="T85" fmla="*/ 2147483647 h 396"/>
                <a:gd name="T86" fmla="*/ 2147483647 w 657"/>
                <a:gd name="T87" fmla="*/ 2147483647 h 396"/>
                <a:gd name="T88" fmla="*/ 2147483647 w 657"/>
                <a:gd name="T89" fmla="*/ 2147483647 h 396"/>
                <a:gd name="T90" fmla="*/ 2147483647 w 657"/>
                <a:gd name="T91" fmla="*/ 2147483647 h 396"/>
                <a:gd name="T92" fmla="*/ 2147483647 w 657"/>
                <a:gd name="T93" fmla="*/ 2147483647 h 396"/>
                <a:gd name="T94" fmla="*/ 2147483647 w 657"/>
                <a:gd name="T95" fmla="*/ 2147483647 h 396"/>
                <a:gd name="T96" fmla="*/ 2147483647 w 657"/>
                <a:gd name="T97" fmla="*/ 2147483647 h 396"/>
                <a:gd name="T98" fmla="*/ 2147483647 w 657"/>
                <a:gd name="T99" fmla="*/ 2147483647 h 396"/>
                <a:gd name="T100" fmla="*/ 2147483647 w 657"/>
                <a:gd name="T101" fmla="*/ 2147483647 h 396"/>
                <a:gd name="T102" fmla="*/ 2147483647 w 657"/>
                <a:gd name="T103" fmla="*/ 2147483647 h 396"/>
                <a:gd name="T104" fmla="*/ 2147483647 w 657"/>
                <a:gd name="T105" fmla="*/ 2147483647 h 396"/>
                <a:gd name="T106" fmla="*/ 2147483647 w 657"/>
                <a:gd name="T107" fmla="*/ 2147483647 h 396"/>
                <a:gd name="T108" fmla="*/ 2147483647 w 657"/>
                <a:gd name="T109" fmla="*/ 2147483647 h 396"/>
                <a:gd name="T110" fmla="*/ 2147483647 w 657"/>
                <a:gd name="T111" fmla="*/ 2147483647 h 3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57"/>
                <a:gd name="T169" fmla="*/ 0 h 396"/>
                <a:gd name="T170" fmla="*/ 657 w 657"/>
                <a:gd name="T171" fmla="*/ 396 h 3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57" h="396">
                  <a:moveTo>
                    <a:pt x="569" y="75"/>
                  </a:moveTo>
                  <a:lnTo>
                    <a:pt x="576" y="65"/>
                  </a:lnTo>
                  <a:lnTo>
                    <a:pt x="588" y="58"/>
                  </a:lnTo>
                  <a:lnTo>
                    <a:pt x="601" y="55"/>
                  </a:lnTo>
                  <a:lnTo>
                    <a:pt x="620" y="51"/>
                  </a:lnTo>
                  <a:lnTo>
                    <a:pt x="627" y="37"/>
                  </a:lnTo>
                  <a:lnTo>
                    <a:pt x="634" y="30"/>
                  </a:lnTo>
                  <a:lnTo>
                    <a:pt x="641" y="27"/>
                  </a:lnTo>
                  <a:lnTo>
                    <a:pt x="646" y="30"/>
                  </a:lnTo>
                  <a:lnTo>
                    <a:pt x="652" y="33"/>
                  </a:lnTo>
                  <a:lnTo>
                    <a:pt x="656" y="40"/>
                  </a:lnTo>
                  <a:lnTo>
                    <a:pt x="652" y="49"/>
                  </a:lnTo>
                  <a:lnTo>
                    <a:pt x="644" y="64"/>
                  </a:lnTo>
                  <a:lnTo>
                    <a:pt x="651" y="70"/>
                  </a:lnTo>
                  <a:lnTo>
                    <a:pt x="656" y="74"/>
                  </a:lnTo>
                  <a:lnTo>
                    <a:pt x="656" y="77"/>
                  </a:lnTo>
                  <a:lnTo>
                    <a:pt x="649" y="81"/>
                  </a:lnTo>
                  <a:lnTo>
                    <a:pt x="640" y="84"/>
                  </a:lnTo>
                  <a:lnTo>
                    <a:pt x="629" y="87"/>
                  </a:lnTo>
                  <a:lnTo>
                    <a:pt x="622" y="98"/>
                  </a:lnTo>
                  <a:lnTo>
                    <a:pt x="617" y="105"/>
                  </a:lnTo>
                  <a:lnTo>
                    <a:pt x="608" y="112"/>
                  </a:lnTo>
                  <a:lnTo>
                    <a:pt x="605" y="117"/>
                  </a:lnTo>
                  <a:lnTo>
                    <a:pt x="605" y="120"/>
                  </a:lnTo>
                  <a:lnTo>
                    <a:pt x="610" y="121"/>
                  </a:lnTo>
                  <a:lnTo>
                    <a:pt x="618" y="124"/>
                  </a:lnTo>
                  <a:lnTo>
                    <a:pt x="623" y="126"/>
                  </a:lnTo>
                  <a:lnTo>
                    <a:pt x="626" y="127"/>
                  </a:lnTo>
                  <a:lnTo>
                    <a:pt x="623" y="131"/>
                  </a:lnTo>
                  <a:lnTo>
                    <a:pt x="618" y="135"/>
                  </a:lnTo>
                  <a:lnTo>
                    <a:pt x="614" y="136"/>
                  </a:lnTo>
                  <a:lnTo>
                    <a:pt x="603" y="135"/>
                  </a:lnTo>
                  <a:lnTo>
                    <a:pt x="593" y="139"/>
                  </a:lnTo>
                  <a:lnTo>
                    <a:pt x="584" y="141"/>
                  </a:lnTo>
                  <a:lnTo>
                    <a:pt x="580" y="141"/>
                  </a:lnTo>
                  <a:lnTo>
                    <a:pt x="576" y="139"/>
                  </a:lnTo>
                  <a:lnTo>
                    <a:pt x="571" y="145"/>
                  </a:lnTo>
                  <a:lnTo>
                    <a:pt x="571" y="146"/>
                  </a:lnTo>
                  <a:lnTo>
                    <a:pt x="574" y="149"/>
                  </a:lnTo>
                  <a:lnTo>
                    <a:pt x="576" y="165"/>
                  </a:lnTo>
                  <a:lnTo>
                    <a:pt x="576" y="174"/>
                  </a:lnTo>
                  <a:lnTo>
                    <a:pt x="573" y="186"/>
                  </a:lnTo>
                  <a:lnTo>
                    <a:pt x="569" y="189"/>
                  </a:lnTo>
                  <a:lnTo>
                    <a:pt x="567" y="187"/>
                  </a:lnTo>
                  <a:lnTo>
                    <a:pt x="567" y="180"/>
                  </a:lnTo>
                  <a:lnTo>
                    <a:pt x="564" y="171"/>
                  </a:lnTo>
                  <a:lnTo>
                    <a:pt x="561" y="180"/>
                  </a:lnTo>
                  <a:lnTo>
                    <a:pt x="552" y="173"/>
                  </a:lnTo>
                  <a:lnTo>
                    <a:pt x="552" y="174"/>
                  </a:lnTo>
                  <a:lnTo>
                    <a:pt x="550" y="176"/>
                  </a:lnTo>
                  <a:lnTo>
                    <a:pt x="552" y="180"/>
                  </a:lnTo>
                  <a:lnTo>
                    <a:pt x="555" y="183"/>
                  </a:lnTo>
                  <a:lnTo>
                    <a:pt x="559" y="189"/>
                  </a:lnTo>
                  <a:lnTo>
                    <a:pt x="559" y="198"/>
                  </a:lnTo>
                  <a:lnTo>
                    <a:pt x="555" y="202"/>
                  </a:lnTo>
                  <a:lnTo>
                    <a:pt x="545" y="202"/>
                  </a:lnTo>
                  <a:lnTo>
                    <a:pt x="545" y="208"/>
                  </a:lnTo>
                  <a:lnTo>
                    <a:pt x="549" y="214"/>
                  </a:lnTo>
                  <a:lnTo>
                    <a:pt x="547" y="212"/>
                  </a:lnTo>
                  <a:lnTo>
                    <a:pt x="550" y="220"/>
                  </a:lnTo>
                  <a:lnTo>
                    <a:pt x="555" y="226"/>
                  </a:lnTo>
                  <a:lnTo>
                    <a:pt x="555" y="230"/>
                  </a:lnTo>
                  <a:lnTo>
                    <a:pt x="550" y="230"/>
                  </a:lnTo>
                  <a:lnTo>
                    <a:pt x="544" y="232"/>
                  </a:lnTo>
                  <a:lnTo>
                    <a:pt x="542" y="240"/>
                  </a:lnTo>
                  <a:lnTo>
                    <a:pt x="496" y="290"/>
                  </a:lnTo>
                  <a:lnTo>
                    <a:pt x="493" y="298"/>
                  </a:lnTo>
                  <a:lnTo>
                    <a:pt x="491" y="309"/>
                  </a:lnTo>
                  <a:lnTo>
                    <a:pt x="490" y="317"/>
                  </a:lnTo>
                  <a:lnTo>
                    <a:pt x="491" y="324"/>
                  </a:lnTo>
                  <a:lnTo>
                    <a:pt x="498" y="337"/>
                  </a:lnTo>
                  <a:lnTo>
                    <a:pt x="506" y="351"/>
                  </a:lnTo>
                  <a:lnTo>
                    <a:pt x="511" y="364"/>
                  </a:lnTo>
                  <a:lnTo>
                    <a:pt x="513" y="376"/>
                  </a:lnTo>
                  <a:lnTo>
                    <a:pt x="510" y="390"/>
                  </a:lnTo>
                  <a:lnTo>
                    <a:pt x="506" y="395"/>
                  </a:lnTo>
                  <a:lnTo>
                    <a:pt x="502" y="395"/>
                  </a:lnTo>
                  <a:lnTo>
                    <a:pt x="498" y="393"/>
                  </a:lnTo>
                  <a:lnTo>
                    <a:pt x="493" y="386"/>
                  </a:lnTo>
                  <a:lnTo>
                    <a:pt x="484" y="376"/>
                  </a:lnTo>
                  <a:lnTo>
                    <a:pt x="477" y="368"/>
                  </a:lnTo>
                  <a:lnTo>
                    <a:pt x="473" y="354"/>
                  </a:lnTo>
                  <a:lnTo>
                    <a:pt x="470" y="339"/>
                  </a:lnTo>
                  <a:lnTo>
                    <a:pt x="470" y="330"/>
                  </a:lnTo>
                  <a:lnTo>
                    <a:pt x="467" y="324"/>
                  </a:lnTo>
                  <a:lnTo>
                    <a:pt x="462" y="321"/>
                  </a:lnTo>
                  <a:lnTo>
                    <a:pt x="453" y="318"/>
                  </a:lnTo>
                  <a:lnTo>
                    <a:pt x="431" y="315"/>
                  </a:lnTo>
                  <a:lnTo>
                    <a:pt x="405" y="315"/>
                  </a:lnTo>
                  <a:lnTo>
                    <a:pt x="397" y="317"/>
                  </a:lnTo>
                  <a:lnTo>
                    <a:pt x="396" y="321"/>
                  </a:lnTo>
                  <a:lnTo>
                    <a:pt x="391" y="324"/>
                  </a:lnTo>
                  <a:lnTo>
                    <a:pt x="379" y="326"/>
                  </a:lnTo>
                  <a:lnTo>
                    <a:pt x="363" y="326"/>
                  </a:lnTo>
                  <a:lnTo>
                    <a:pt x="353" y="324"/>
                  </a:lnTo>
                  <a:lnTo>
                    <a:pt x="345" y="324"/>
                  </a:lnTo>
                  <a:lnTo>
                    <a:pt x="338" y="327"/>
                  </a:lnTo>
                  <a:lnTo>
                    <a:pt x="332" y="333"/>
                  </a:lnTo>
                  <a:lnTo>
                    <a:pt x="332" y="332"/>
                  </a:lnTo>
                  <a:lnTo>
                    <a:pt x="317" y="342"/>
                  </a:lnTo>
                  <a:lnTo>
                    <a:pt x="305" y="358"/>
                  </a:lnTo>
                  <a:lnTo>
                    <a:pt x="307" y="365"/>
                  </a:lnTo>
                  <a:lnTo>
                    <a:pt x="308" y="369"/>
                  </a:lnTo>
                  <a:lnTo>
                    <a:pt x="305" y="374"/>
                  </a:lnTo>
                  <a:lnTo>
                    <a:pt x="289" y="364"/>
                  </a:lnTo>
                  <a:lnTo>
                    <a:pt x="281" y="354"/>
                  </a:lnTo>
                  <a:lnTo>
                    <a:pt x="277" y="342"/>
                  </a:lnTo>
                  <a:lnTo>
                    <a:pt x="268" y="332"/>
                  </a:lnTo>
                  <a:lnTo>
                    <a:pt x="258" y="330"/>
                  </a:lnTo>
                  <a:lnTo>
                    <a:pt x="247" y="333"/>
                  </a:lnTo>
                  <a:lnTo>
                    <a:pt x="237" y="330"/>
                  </a:lnTo>
                  <a:lnTo>
                    <a:pt x="229" y="322"/>
                  </a:lnTo>
                  <a:lnTo>
                    <a:pt x="222" y="315"/>
                  </a:lnTo>
                  <a:lnTo>
                    <a:pt x="217" y="293"/>
                  </a:lnTo>
                  <a:lnTo>
                    <a:pt x="210" y="288"/>
                  </a:lnTo>
                  <a:lnTo>
                    <a:pt x="204" y="287"/>
                  </a:lnTo>
                  <a:lnTo>
                    <a:pt x="198" y="288"/>
                  </a:lnTo>
                  <a:lnTo>
                    <a:pt x="194" y="293"/>
                  </a:lnTo>
                  <a:lnTo>
                    <a:pt x="179" y="299"/>
                  </a:lnTo>
                  <a:lnTo>
                    <a:pt x="162" y="299"/>
                  </a:lnTo>
                  <a:lnTo>
                    <a:pt x="148" y="296"/>
                  </a:lnTo>
                  <a:lnTo>
                    <a:pt x="134" y="293"/>
                  </a:lnTo>
                  <a:lnTo>
                    <a:pt x="125" y="288"/>
                  </a:lnTo>
                  <a:lnTo>
                    <a:pt x="119" y="283"/>
                  </a:lnTo>
                  <a:lnTo>
                    <a:pt x="113" y="280"/>
                  </a:lnTo>
                  <a:lnTo>
                    <a:pt x="106" y="280"/>
                  </a:lnTo>
                  <a:lnTo>
                    <a:pt x="98" y="283"/>
                  </a:lnTo>
                  <a:lnTo>
                    <a:pt x="90" y="290"/>
                  </a:lnTo>
                  <a:lnTo>
                    <a:pt x="84" y="277"/>
                  </a:lnTo>
                  <a:lnTo>
                    <a:pt x="79" y="270"/>
                  </a:lnTo>
                  <a:lnTo>
                    <a:pt x="73" y="264"/>
                  </a:lnTo>
                  <a:lnTo>
                    <a:pt x="67" y="260"/>
                  </a:lnTo>
                  <a:lnTo>
                    <a:pt x="60" y="258"/>
                  </a:lnTo>
                  <a:lnTo>
                    <a:pt x="56" y="254"/>
                  </a:lnTo>
                  <a:lnTo>
                    <a:pt x="48" y="247"/>
                  </a:lnTo>
                  <a:lnTo>
                    <a:pt x="42" y="236"/>
                  </a:lnTo>
                  <a:lnTo>
                    <a:pt x="28" y="215"/>
                  </a:lnTo>
                  <a:lnTo>
                    <a:pt x="16" y="196"/>
                  </a:lnTo>
                  <a:lnTo>
                    <a:pt x="9" y="176"/>
                  </a:lnTo>
                  <a:lnTo>
                    <a:pt x="5" y="154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5" y="103"/>
                  </a:lnTo>
                  <a:lnTo>
                    <a:pt x="13" y="93"/>
                  </a:lnTo>
                  <a:lnTo>
                    <a:pt x="13" y="87"/>
                  </a:lnTo>
                  <a:lnTo>
                    <a:pt x="9" y="80"/>
                  </a:lnTo>
                  <a:lnTo>
                    <a:pt x="8" y="58"/>
                  </a:lnTo>
                  <a:lnTo>
                    <a:pt x="5" y="42"/>
                  </a:lnTo>
                  <a:lnTo>
                    <a:pt x="5" y="21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20" y="19"/>
                  </a:lnTo>
                  <a:lnTo>
                    <a:pt x="20" y="0"/>
                  </a:lnTo>
                  <a:lnTo>
                    <a:pt x="339" y="0"/>
                  </a:lnTo>
                  <a:lnTo>
                    <a:pt x="349" y="12"/>
                  </a:lnTo>
                  <a:lnTo>
                    <a:pt x="371" y="14"/>
                  </a:lnTo>
                  <a:lnTo>
                    <a:pt x="376" y="19"/>
                  </a:lnTo>
                  <a:lnTo>
                    <a:pt x="385" y="21"/>
                  </a:lnTo>
                  <a:lnTo>
                    <a:pt x="383" y="27"/>
                  </a:lnTo>
                  <a:lnTo>
                    <a:pt x="371" y="40"/>
                  </a:lnTo>
                  <a:lnTo>
                    <a:pt x="374" y="43"/>
                  </a:lnTo>
                  <a:lnTo>
                    <a:pt x="382" y="45"/>
                  </a:lnTo>
                  <a:lnTo>
                    <a:pt x="402" y="45"/>
                  </a:lnTo>
                  <a:lnTo>
                    <a:pt x="414" y="37"/>
                  </a:lnTo>
                  <a:lnTo>
                    <a:pt x="420" y="42"/>
                  </a:lnTo>
                  <a:lnTo>
                    <a:pt x="431" y="43"/>
                  </a:lnTo>
                  <a:lnTo>
                    <a:pt x="436" y="40"/>
                  </a:lnTo>
                  <a:lnTo>
                    <a:pt x="441" y="40"/>
                  </a:lnTo>
                  <a:lnTo>
                    <a:pt x="444" y="42"/>
                  </a:lnTo>
                  <a:lnTo>
                    <a:pt x="448" y="45"/>
                  </a:lnTo>
                  <a:lnTo>
                    <a:pt x="448" y="51"/>
                  </a:lnTo>
                  <a:lnTo>
                    <a:pt x="447" y="55"/>
                  </a:lnTo>
                  <a:lnTo>
                    <a:pt x="442" y="56"/>
                  </a:lnTo>
                  <a:lnTo>
                    <a:pt x="436" y="58"/>
                  </a:lnTo>
                  <a:lnTo>
                    <a:pt x="430" y="56"/>
                  </a:lnTo>
                  <a:lnTo>
                    <a:pt x="425" y="56"/>
                  </a:lnTo>
                  <a:lnTo>
                    <a:pt x="423" y="62"/>
                  </a:lnTo>
                  <a:lnTo>
                    <a:pt x="420" y="71"/>
                  </a:lnTo>
                  <a:lnTo>
                    <a:pt x="425" y="80"/>
                  </a:lnTo>
                  <a:lnTo>
                    <a:pt x="425" y="83"/>
                  </a:lnTo>
                  <a:lnTo>
                    <a:pt x="423" y="88"/>
                  </a:lnTo>
                  <a:lnTo>
                    <a:pt x="417" y="103"/>
                  </a:lnTo>
                  <a:lnTo>
                    <a:pt x="416" y="117"/>
                  </a:lnTo>
                  <a:lnTo>
                    <a:pt x="417" y="124"/>
                  </a:lnTo>
                  <a:lnTo>
                    <a:pt x="421" y="131"/>
                  </a:lnTo>
                  <a:lnTo>
                    <a:pt x="428" y="129"/>
                  </a:lnTo>
                  <a:lnTo>
                    <a:pt x="433" y="124"/>
                  </a:lnTo>
                  <a:lnTo>
                    <a:pt x="434" y="117"/>
                  </a:lnTo>
                  <a:lnTo>
                    <a:pt x="436" y="108"/>
                  </a:lnTo>
                  <a:lnTo>
                    <a:pt x="436" y="105"/>
                  </a:lnTo>
                  <a:lnTo>
                    <a:pt x="439" y="81"/>
                  </a:lnTo>
                  <a:lnTo>
                    <a:pt x="444" y="77"/>
                  </a:lnTo>
                  <a:lnTo>
                    <a:pt x="447" y="70"/>
                  </a:lnTo>
                  <a:lnTo>
                    <a:pt x="448" y="64"/>
                  </a:lnTo>
                  <a:lnTo>
                    <a:pt x="449" y="61"/>
                  </a:lnTo>
                  <a:lnTo>
                    <a:pt x="453" y="62"/>
                  </a:lnTo>
                  <a:lnTo>
                    <a:pt x="460" y="61"/>
                  </a:lnTo>
                  <a:lnTo>
                    <a:pt x="465" y="64"/>
                  </a:lnTo>
                  <a:lnTo>
                    <a:pt x="467" y="70"/>
                  </a:lnTo>
                  <a:lnTo>
                    <a:pt x="467" y="77"/>
                  </a:lnTo>
                  <a:lnTo>
                    <a:pt x="467" y="75"/>
                  </a:lnTo>
                  <a:lnTo>
                    <a:pt x="464" y="84"/>
                  </a:lnTo>
                  <a:lnTo>
                    <a:pt x="464" y="87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7" y="88"/>
                  </a:lnTo>
                  <a:lnTo>
                    <a:pt x="470" y="88"/>
                  </a:lnTo>
                  <a:lnTo>
                    <a:pt x="476" y="96"/>
                  </a:lnTo>
                  <a:lnTo>
                    <a:pt x="479" y="103"/>
                  </a:lnTo>
                  <a:lnTo>
                    <a:pt x="476" y="118"/>
                  </a:lnTo>
                  <a:lnTo>
                    <a:pt x="476" y="124"/>
                  </a:lnTo>
                  <a:lnTo>
                    <a:pt x="477" y="126"/>
                  </a:lnTo>
                  <a:lnTo>
                    <a:pt x="493" y="126"/>
                  </a:lnTo>
                  <a:lnTo>
                    <a:pt x="504" y="124"/>
                  </a:lnTo>
                  <a:lnTo>
                    <a:pt x="511" y="120"/>
                  </a:lnTo>
                  <a:lnTo>
                    <a:pt x="519" y="114"/>
                  </a:lnTo>
                  <a:lnTo>
                    <a:pt x="527" y="108"/>
                  </a:lnTo>
                  <a:lnTo>
                    <a:pt x="528" y="103"/>
                  </a:lnTo>
                  <a:lnTo>
                    <a:pt x="527" y="99"/>
                  </a:lnTo>
                  <a:lnTo>
                    <a:pt x="528" y="96"/>
                  </a:lnTo>
                  <a:lnTo>
                    <a:pt x="532" y="93"/>
                  </a:lnTo>
                  <a:lnTo>
                    <a:pt x="536" y="90"/>
                  </a:lnTo>
                  <a:lnTo>
                    <a:pt x="552" y="88"/>
                  </a:lnTo>
                  <a:lnTo>
                    <a:pt x="564" y="83"/>
                  </a:lnTo>
                  <a:lnTo>
                    <a:pt x="569" y="75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1516836" y="4005991"/>
              <a:ext cx="27292" cy="29239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8" y="0"/>
                  </a:moveTo>
                  <a:lnTo>
                    <a:pt x="14" y="2"/>
                  </a:lnTo>
                  <a:lnTo>
                    <a:pt x="16" y="9"/>
                  </a:lnTo>
                  <a:lnTo>
                    <a:pt x="14" y="14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0" y="9"/>
                  </a:lnTo>
                  <a:lnTo>
                    <a:pt x="2" y="2"/>
                  </a:lnTo>
                  <a:lnTo>
                    <a:pt x="8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1546077" y="4013789"/>
              <a:ext cx="27292" cy="29239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7" y="0"/>
                  </a:moveTo>
                  <a:lnTo>
                    <a:pt x="14" y="1"/>
                  </a:lnTo>
                  <a:lnTo>
                    <a:pt x="16" y="8"/>
                  </a:lnTo>
                  <a:lnTo>
                    <a:pt x="14" y="13"/>
                  </a:lnTo>
                  <a:lnTo>
                    <a:pt x="7" y="16"/>
                  </a:lnTo>
                  <a:lnTo>
                    <a:pt x="2" y="13"/>
                  </a:lnTo>
                  <a:lnTo>
                    <a:pt x="0" y="8"/>
                  </a:lnTo>
                  <a:lnTo>
                    <a:pt x="2" y="1"/>
                  </a:lnTo>
                  <a:lnTo>
                    <a:pt x="7" y="0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1526583" y="3974802"/>
              <a:ext cx="29243" cy="29239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0 h 17"/>
                <a:gd name="T10" fmla="*/ 2147483647 w 17"/>
                <a:gd name="T11" fmla="*/ 2147483647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5" y="16"/>
                  </a:moveTo>
                  <a:lnTo>
                    <a:pt x="14" y="13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5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5" y="16"/>
                  </a:lnTo>
                </a:path>
              </a:pathLst>
            </a:custGeom>
            <a:solidFill>
              <a:srgbClr val="92D050"/>
            </a:solidFill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969696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298" name="Picture 297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62200" y="2895600"/>
            <a:ext cx="518139" cy="533400"/>
          </a:xfrm>
          <a:prstGeom prst="rect">
            <a:avLst/>
          </a:prstGeom>
        </p:spPr>
      </p:pic>
      <p:pic>
        <p:nvPicPr>
          <p:cNvPr id="299" name="Picture 298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14600" y="3124200"/>
            <a:ext cx="518139" cy="533400"/>
          </a:xfrm>
          <a:prstGeom prst="rect">
            <a:avLst/>
          </a:prstGeom>
        </p:spPr>
      </p:pic>
      <p:pic>
        <p:nvPicPr>
          <p:cNvPr id="300" name="Picture 299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15661" y="3048000"/>
            <a:ext cx="518139" cy="533400"/>
          </a:xfrm>
          <a:prstGeom prst="rect">
            <a:avLst/>
          </a:prstGeom>
        </p:spPr>
      </p:pic>
      <p:pic>
        <p:nvPicPr>
          <p:cNvPr id="301" name="Picture 300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987061" y="3352800"/>
            <a:ext cx="518139" cy="533400"/>
          </a:xfrm>
          <a:prstGeom prst="rect">
            <a:avLst/>
          </a:prstGeom>
        </p:spPr>
      </p:pic>
      <p:pic>
        <p:nvPicPr>
          <p:cNvPr id="302" name="Picture 301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15661" y="4191000"/>
            <a:ext cx="518139" cy="533400"/>
          </a:xfrm>
          <a:prstGeom prst="rect">
            <a:avLst/>
          </a:prstGeom>
        </p:spPr>
      </p:pic>
      <p:pic>
        <p:nvPicPr>
          <p:cNvPr id="303" name="Picture 302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68061" y="4800600"/>
            <a:ext cx="518139" cy="533400"/>
          </a:xfrm>
          <a:prstGeom prst="rect">
            <a:avLst/>
          </a:prstGeom>
        </p:spPr>
      </p:pic>
      <p:pic>
        <p:nvPicPr>
          <p:cNvPr id="304" name="Picture 303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8261" y="3048000"/>
            <a:ext cx="518139" cy="533400"/>
          </a:xfrm>
          <a:prstGeom prst="rect">
            <a:avLst/>
          </a:prstGeom>
        </p:spPr>
      </p:pic>
      <p:pic>
        <p:nvPicPr>
          <p:cNvPr id="305" name="Picture 304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81600" y="2743200"/>
            <a:ext cx="518139" cy="533400"/>
          </a:xfrm>
          <a:prstGeom prst="rect">
            <a:avLst/>
          </a:prstGeom>
        </p:spPr>
      </p:pic>
      <p:pic>
        <p:nvPicPr>
          <p:cNvPr id="306" name="Picture 305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77861" y="3048000"/>
            <a:ext cx="518139" cy="533400"/>
          </a:xfrm>
          <a:prstGeom prst="rect">
            <a:avLst/>
          </a:prstGeom>
        </p:spPr>
      </p:pic>
      <p:pic>
        <p:nvPicPr>
          <p:cNvPr id="307" name="Picture 306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958861" y="3429000"/>
            <a:ext cx="518139" cy="533400"/>
          </a:xfrm>
          <a:prstGeom prst="rect">
            <a:avLst/>
          </a:prstGeom>
        </p:spPr>
      </p:pic>
      <p:pic>
        <p:nvPicPr>
          <p:cNvPr id="308" name="Picture 307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3261" y="3581400"/>
            <a:ext cx="518139" cy="533400"/>
          </a:xfrm>
          <a:prstGeom prst="rect">
            <a:avLst/>
          </a:prstGeom>
        </p:spPr>
      </p:pic>
      <p:pic>
        <p:nvPicPr>
          <p:cNvPr id="309" name="Picture 308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254261" y="3962400"/>
            <a:ext cx="518139" cy="533400"/>
          </a:xfrm>
          <a:prstGeom prst="rect">
            <a:avLst/>
          </a:prstGeom>
        </p:spPr>
      </p:pic>
      <p:pic>
        <p:nvPicPr>
          <p:cNvPr id="310" name="Picture 309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82861" y="3124200"/>
            <a:ext cx="518139" cy="533400"/>
          </a:xfrm>
          <a:prstGeom prst="rect">
            <a:avLst/>
          </a:prstGeom>
        </p:spPr>
      </p:pic>
      <p:pic>
        <p:nvPicPr>
          <p:cNvPr id="311" name="Picture 310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635261" y="4876800"/>
            <a:ext cx="518139" cy="533400"/>
          </a:xfrm>
          <a:prstGeom prst="rect">
            <a:avLst/>
          </a:prstGeom>
        </p:spPr>
      </p:pic>
      <p:pic>
        <p:nvPicPr>
          <p:cNvPr id="312" name="Picture 311" descr="Starbucks 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91400" y="4495800"/>
            <a:ext cx="518139" cy="533400"/>
          </a:xfrm>
          <a:prstGeom prst="rect">
            <a:avLst/>
          </a:prstGeom>
        </p:spPr>
      </p:pic>
      <p:pic>
        <p:nvPicPr>
          <p:cNvPr id="316" name="Content Placeholder 5" descr="tree-roots-transparent.png"/>
          <p:cNvPicPr>
            <a:picLocks noChangeAspect="1"/>
          </p:cNvPicPr>
          <p:nvPr/>
        </p:nvPicPr>
        <p:blipFill>
          <a:blip r:embed="rId3"/>
          <a:srcRect t="52381"/>
          <a:stretch>
            <a:fillRect/>
          </a:stretch>
        </p:blipFill>
        <p:spPr>
          <a:xfrm>
            <a:off x="2590800" y="4183402"/>
            <a:ext cx="5867400" cy="2674598"/>
          </a:xfrm>
          <a:prstGeom prst="rect">
            <a:avLst/>
          </a:prstGeom>
        </p:spPr>
      </p:pic>
      <p:pic>
        <p:nvPicPr>
          <p:cNvPr id="317" name="Content Placeholder 8" descr="shared-planet-logo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0" y="2057400"/>
            <a:ext cx="1905000" cy="2000250"/>
          </a:xfrm>
        </p:spPr>
      </p:pic>
      <p:sp>
        <p:nvSpPr>
          <p:cNvPr id="313" name="Content Placeholder 2"/>
          <p:cNvSpPr txBox="1">
            <a:spLocks/>
          </p:cNvSpPr>
          <p:nvPr/>
        </p:nvSpPr>
        <p:spPr>
          <a:xfrm>
            <a:off x="1371600" y="58674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Thousands of these connections happen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day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4" name="Content Placeholder 2"/>
          <p:cNvSpPr txBox="1">
            <a:spLocks/>
          </p:cNvSpPr>
          <p:nvPr/>
        </p:nvSpPr>
        <p:spPr>
          <a:xfrm>
            <a:off x="1295400" y="1371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means Starbucks 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rooted deep in the community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  <p:bldP spid="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…that builds community…</a:t>
            </a:r>
            <a:endParaRPr lang="en-US" dirty="0"/>
          </a:p>
        </p:txBody>
      </p:sp>
      <p:pic>
        <p:nvPicPr>
          <p:cNvPr id="16" name="Picture 15" descr="shared-plane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57400"/>
            <a:ext cx="1905000" cy="2000250"/>
          </a:xfrm>
          <a:prstGeom prst="rect">
            <a:avLst/>
          </a:prstGeom>
        </p:spPr>
      </p:pic>
      <p:pic>
        <p:nvPicPr>
          <p:cNvPr id="23" name="Picture 22" descr="tree-roots-transparent.png"/>
          <p:cNvPicPr>
            <a:picLocks noChangeAspect="1"/>
          </p:cNvPicPr>
          <p:nvPr/>
        </p:nvPicPr>
        <p:blipFill>
          <a:blip r:embed="rId3"/>
          <a:srcRect t="52055"/>
          <a:stretch>
            <a:fillRect/>
          </a:stretch>
        </p:blipFill>
        <p:spPr>
          <a:xfrm>
            <a:off x="2590800" y="4191000"/>
            <a:ext cx="5867400" cy="2667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52600" y="2679192"/>
            <a:ext cx="7391400" cy="2731008"/>
            <a:chOff x="1752600" y="2679192"/>
            <a:chExt cx="7391400" cy="2731008"/>
          </a:xfrm>
        </p:grpSpPr>
        <p:pic>
          <p:nvPicPr>
            <p:cNvPr id="27" name="Picture 26" descr="V2V logo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00" y="3963367"/>
              <a:ext cx="1371600" cy="1446833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1752600" y="2679192"/>
              <a:ext cx="7391400" cy="2334768"/>
              <a:chOff x="1752600" y="2679192"/>
              <a:chExt cx="7391400" cy="233476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3395472" y="2862072"/>
                <a:ext cx="1207008" cy="84124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6172200" y="3008376"/>
                <a:ext cx="1143000" cy="6858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5219700" y="3694906"/>
                <a:ext cx="5334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Picture 25" descr="starbucksidea-logo.png"/>
              <p:cNvPicPr>
                <a:picLocks noChangeAspect="1"/>
              </p:cNvPicPr>
              <p:nvPr/>
            </p:nvPicPr>
            <p:blipFill>
              <a:blip r:embed="rId5"/>
              <a:srcRect r="19146"/>
              <a:stretch>
                <a:fillRect/>
              </a:stretch>
            </p:blipFill>
            <p:spPr>
              <a:xfrm>
                <a:off x="6348412" y="4191000"/>
                <a:ext cx="2795588" cy="819150"/>
              </a:xfrm>
              <a:prstGeom prst="rect">
                <a:avLst/>
              </a:prstGeom>
            </p:spPr>
          </p:pic>
          <p:pic>
            <p:nvPicPr>
              <p:cNvPr id="28" name="Picture 27" descr="partnerCafeLogo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2600" y="4191000"/>
                <a:ext cx="2885704" cy="822960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0972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7400" y="4114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</a:rPr>
              <a:t>And truly understands the vision of a shared planet.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57867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Now there is an option, a way to engage even deeper.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0417 -0.1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provides a choice…</a:t>
            </a:r>
            <a:endParaRPr lang="en-US" dirty="0"/>
          </a:p>
        </p:txBody>
      </p:sp>
      <p:pic>
        <p:nvPicPr>
          <p:cNvPr id="27" name="Picture 26" descr="V2V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963367"/>
            <a:ext cx="1371600" cy="144683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52600" y="1289304"/>
            <a:ext cx="7391400" cy="3724656"/>
            <a:chOff x="1752600" y="1289304"/>
            <a:chExt cx="7391400" cy="3724656"/>
          </a:xfrm>
        </p:grpSpPr>
        <p:pic>
          <p:nvPicPr>
            <p:cNvPr id="16" name="Picture 15" descr="shared-planet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280" y="1289304"/>
              <a:ext cx="1905000" cy="2000250"/>
            </a:xfrm>
            <a:prstGeom prst="rect">
              <a:avLst/>
            </a:prstGeom>
          </p:spPr>
        </p:pic>
        <p:grpSp>
          <p:nvGrpSpPr>
            <p:cNvPr id="3" name="Group 29"/>
            <p:cNvGrpSpPr/>
            <p:nvPr/>
          </p:nvGrpSpPr>
          <p:grpSpPr>
            <a:xfrm>
              <a:off x="1752600" y="2679192"/>
              <a:ext cx="7391400" cy="2334768"/>
              <a:chOff x="1752600" y="2679192"/>
              <a:chExt cx="7391400" cy="233476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3395472" y="2862072"/>
                <a:ext cx="1207008" cy="84124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6172200" y="3008376"/>
                <a:ext cx="1143000" cy="6858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5219700" y="3694906"/>
                <a:ext cx="5334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Picture 25" descr="starbucksidea-logo.png"/>
              <p:cNvPicPr>
                <a:picLocks noChangeAspect="1"/>
              </p:cNvPicPr>
              <p:nvPr/>
            </p:nvPicPr>
            <p:blipFill>
              <a:blip r:embed="rId4"/>
              <a:srcRect r="19146"/>
              <a:stretch>
                <a:fillRect/>
              </a:stretch>
            </p:blipFill>
            <p:spPr>
              <a:xfrm>
                <a:off x="6348412" y="4191000"/>
                <a:ext cx="2795588" cy="819150"/>
              </a:xfrm>
              <a:prstGeom prst="rect">
                <a:avLst/>
              </a:prstGeom>
            </p:spPr>
          </p:pic>
          <p:pic>
            <p:nvPicPr>
              <p:cNvPr id="28" name="Picture 27" descr="partnerCafeLogo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00" y="4191000"/>
                <a:ext cx="2885704" cy="822960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0972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65320" y="3733800"/>
            <a:ext cx="2011680" cy="1828800"/>
          </a:xfrm>
          <a:prstGeom prst="roundRect">
            <a:avLst/>
          </a:prstGeom>
          <a:noFill/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…for the future…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2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465320" y="3733800"/>
            <a:ext cx="2011680" cy="1828800"/>
            <a:chOff x="4465320" y="3733800"/>
            <a:chExt cx="2011680" cy="1828800"/>
          </a:xfrm>
        </p:grpSpPr>
        <p:pic>
          <p:nvPicPr>
            <p:cNvPr id="27" name="Picture 26" descr="V2V 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3963367"/>
              <a:ext cx="1371600" cy="1446833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4465320" y="3733800"/>
              <a:ext cx="2011680" cy="1828800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You have the power to grow where there is the most light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362200" y="16764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…it all starts with a goal…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2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48006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Commitment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98648" y="1979612"/>
            <a:ext cx="301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2895600" y="1752600"/>
            <a:ext cx="1981200" cy="3417332"/>
            <a:chOff x="2590800" y="1828800"/>
            <a:chExt cx="1981200" cy="3417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590800" y="5029200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90800" y="4341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90800" y="2817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90800" y="3579812"/>
              <a:ext cx="301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19400" y="1828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1,000,0000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33644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500,0000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5600" y="4876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4953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4267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343400" y="41910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3505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2743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19812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4343400" y="23622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Network</a:t>
            </a:r>
            <a:endParaRPr lang="en-US" sz="2400" dirty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2362200" y="1676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43400" y="17526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Community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43400" y="35814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Actions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971800"/>
            <a:ext cx="213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Virtual Stores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86400" y="2819400"/>
            <a:ext cx="243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Goal:</a:t>
            </a:r>
          </a:p>
          <a:p>
            <a:endParaRPr lang="en-US" sz="2400" dirty="0" smtClean="0"/>
          </a:p>
          <a:p>
            <a:r>
              <a:rPr lang="en-US" sz="2400" dirty="0" smtClean="0"/>
              <a:t>1,000,000 Hours</a:t>
            </a:r>
          </a:p>
          <a:p>
            <a:r>
              <a:rPr lang="en-US" sz="2400" dirty="0" smtClean="0"/>
              <a:t>By 2015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5" grpId="0"/>
      <p:bldP spid="35" grpId="1"/>
      <p:bldP spid="41" grpId="0"/>
      <p:bldP spid="41" grpId="1"/>
      <p:bldP spid="43" grpId="0"/>
      <p:bldP spid="43" grpId="1"/>
      <p:bldP spid="44" grpId="0"/>
      <p:bldP spid="44" grpId="1"/>
      <p:bldP spid="47" grpId="0"/>
      <p:bldP spid="47" grpId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…commitment…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2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One partner, one voice, one cup at a time.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4" descr="shared-planet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24000"/>
            <a:ext cx="1741714" cy="1828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19600" y="25908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/>
              <a:t>INSPIRE</a:t>
            </a:r>
            <a:r>
              <a:rPr lang="en-US" sz="2400" dirty="0" smtClean="0"/>
              <a:t> people</a:t>
            </a:r>
          </a:p>
          <a:p>
            <a:pPr algn="r"/>
            <a:r>
              <a:rPr lang="en-US" sz="2400" dirty="0" smtClean="0"/>
              <a:t>to contribute to a cause </a:t>
            </a:r>
          </a:p>
          <a:p>
            <a:pPr algn="r"/>
            <a:r>
              <a:rPr lang="en-US" sz="2400" dirty="0" smtClean="0"/>
              <a:t>greater than themselves.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tree-roots-transparent.png"/>
          <p:cNvPicPr>
            <a:picLocks noChangeAspect="1"/>
          </p:cNvPicPr>
          <p:nvPr/>
        </p:nvPicPr>
        <p:blipFill>
          <a:blip r:embed="rId2"/>
          <a:srcRect t="52055"/>
          <a:stretch>
            <a:fillRect/>
          </a:stretch>
        </p:blipFill>
        <p:spPr>
          <a:xfrm>
            <a:off x="2240280" y="3886200"/>
            <a:ext cx="6537960" cy="2971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209800" y="2438400"/>
            <a:ext cx="6934200" cy="44196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…people…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00200" y="13716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/>
          <a:srcRect l="6875" t="39000" r="88750" b="47000"/>
          <a:stretch>
            <a:fillRect/>
          </a:stretch>
        </p:blipFill>
        <p:spPr bwMode="auto">
          <a:xfrm>
            <a:off x="1600200" y="4648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 l="6875" t="39000" r="88750" b="47000"/>
          <a:stretch>
            <a:fillRect/>
          </a:stretch>
        </p:blipFill>
        <p:spPr bwMode="auto">
          <a:xfrm>
            <a:off x="16002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28194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Starbucks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4110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Customers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Community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4114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Partners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38172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Social Entrepreneurs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788920" y="3230880"/>
            <a:ext cx="1207008" cy="8412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071872" y="3230880"/>
            <a:ext cx="1207008" cy="8412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324600" y="3200400"/>
            <a:ext cx="1219200" cy="914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 rot="5400000">
            <a:off x="4953000" y="1066800"/>
            <a:ext cx="381000" cy="2819400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91000" y="1824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V2V Network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00200" y="5791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8000"/>
                </a:solidFill>
              </a:rPr>
              <a:t>Connecting with your customers in a new way.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320</Words>
  <Application>Microsoft Office PowerPoint</Application>
  <PresentationFormat>On-screen Show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Connections…</vt:lpstr>
      <vt:lpstr>…around the world…</vt:lpstr>
      <vt:lpstr>…that builds community…</vt:lpstr>
      <vt:lpstr>…and provides a choice…</vt:lpstr>
      <vt:lpstr>…for the future…</vt:lpstr>
      <vt:lpstr>…it all starts with a goal…</vt:lpstr>
      <vt:lpstr>…commitment…</vt:lpstr>
      <vt:lpstr>…people…</vt:lpstr>
      <vt:lpstr>…action…</vt:lpstr>
      <vt:lpstr>…virtual stores…</vt:lpstr>
      <vt:lpstr>…network…</vt:lpstr>
      <vt:lpstr>…community…</vt:lpstr>
      <vt:lpstr>…V2V…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23</cp:revision>
  <dcterms:created xsi:type="dcterms:W3CDTF">2009-02-05T21:09:02Z</dcterms:created>
  <dcterms:modified xsi:type="dcterms:W3CDTF">2009-03-23T17:28:58Z</dcterms:modified>
</cp:coreProperties>
</file>