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9" r:id="rId3"/>
    <p:sldId id="258" r:id="rId4"/>
    <p:sldId id="260" r:id="rId5"/>
    <p:sldId id="267" r:id="rId6"/>
    <p:sldId id="268" r:id="rId7"/>
    <p:sldId id="262" r:id="rId8"/>
    <p:sldId id="269" r:id="rId9"/>
    <p:sldId id="270" r:id="rId10"/>
    <p:sldId id="263" r:id="rId11"/>
    <p:sldId id="274" r:id="rId12"/>
    <p:sldId id="266" r:id="rId13"/>
    <p:sldId id="271" r:id="rId14"/>
    <p:sldId id="272" r:id="rId15"/>
    <p:sldId id="273" r:id="rId16"/>
    <p:sldId id="275"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70720" autoAdjust="0"/>
  </p:normalViewPr>
  <p:slideViewPr>
    <p:cSldViewPr>
      <p:cViewPr varScale="1">
        <p:scale>
          <a:sx n="89" d="100"/>
          <a:sy n="89" d="100"/>
        </p:scale>
        <p:origin x="-94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9984AB-346A-451C-B0D7-D3BAE95B2A1E}"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D74A60C0-9E85-4052-B16D-8F8E4D0AA107}">
      <dgm:prSet phldrT="[Text]"/>
      <dgm:spPr/>
      <dgm:t>
        <a:bodyPr/>
        <a:lstStyle/>
        <a:p>
          <a:r>
            <a:rPr lang="en-US" dirty="0" smtClean="0"/>
            <a:t>Final </a:t>
          </a:r>
          <a:r>
            <a:rPr lang="en-US" dirty="0" smtClean="0"/>
            <a:t>Deliverable</a:t>
          </a:r>
          <a:endParaRPr lang="en-US" dirty="0"/>
        </a:p>
      </dgm:t>
    </dgm:pt>
    <dgm:pt modelId="{5D417CCE-9FC7-41D7-B466-0FC1AECE219E}" type="parTrans" cxnId="{074A8C6A-1C1A-447A-8C63-9C1E57E8B473}">
      <dgm:prSet/>
      <dgm:spPr/>
      <dgm:t>
        <a:bodyPr/>
        <a:lstStyle/>
        <a:p>
          <a:endParaRPr lang="en-US"/>
        </a:p>
      </dgm:t>
    </dgm:pt>
    <dgm:pt modelId="{2932BF0F-38BB-4490-9331-979DC95EA6FB}" type="sibTrans" cxnId="{074A8C6A-1C1A-447A-8C63-9C1E57E8B473}">
      <dgm:prSet/>
      <dgm:spPr/>
      <dgm:t>
        <a:bodyPr/>
        <a:lstStyle/>
        <a:p>
          <a:endParaRPr lang="en-US"/>
        </a:p>
      </dgm:t>
    </dgm:pt>
    <dgm:pt modelId="{FF786AB5-F793-472E-98B7-011B92D00EB7}">
      <dgm:prSet phldrT="[Text]"/>
      <dgm:spPr/>
      <dgm:t>
        <a:bodyPr/>
        <a:lstStyle/>
        <a:p>
          <a:r>
            <a:rPr lang="en-US" dirty="0" smtClean="0"/>
            <a:t>Task </a:t>
          </a:r>
          <a:r>
            <a:rPr lang="en-US" dirty="0" smtClean="0"/>
            <a:t># 1</a:t>
          </a:r>
          <a:endParaRPr lang="en-US" dirty="0"/>
        </a:p>
      </dgm:t>
    </dgm:pt>
    <dgm:pt modelId="{88077AC6-17A5-4AD3-8E49-DC19EDA2FA0C}" type="parTrans" cxnId="{B8646337-9176-46EA-ABFF-0BB88E1E44A6}">
      <dgm:prSet/>
      <dgm:spPr/>
      <dgm:t>
        <a:bodyPr/>
        <a:lstStyle/>
        <a:p>
          <a:endParaRPr lang="en-US"/>
        </a:p>
      </dgm:t>
    </dgm:pt>
    <dgm:pt modelId="{8A823D9B-E8C5-4783-ACD0-E3848C88DF76}" type="sibTrans" cxnId="{B8646337-9176-46EA-ABFF-0BB88E1E44A6}">
      <dgm:prSet/>
      <dgm:spPr/>
      <dgm:t>
        <a:bodyPr/>
        <a:lstStyle/>
        <a:p>
          <a:endParaRPr lang="en-US"/>
        </a:p>
      </dgm:t>
    </dgm:pt>
    <dgm:pt modelId="{CA4C42E8-143D-4420-8116-6BEC238C69B6}">
      <dgm:prSet phldrT="[Text]"/>
      <dgm:spPr/>
      <dgm:t>
        <a:bodyPr/>
        <a:lstStyle/>
        <a:p>
          <a:r>
            <a:rPr lang="en-US" dirty="0" smtClean="0"/>
            <a:t>Sub-Task</a:t>
          </a:r>
          <a:endParaRPr lang="en-US" dirty="0"/>
        </a:p>
      </dgm:t>
    </dgm:pt>
    <dgm:pt modelId="{0969656E-A36E-430B-81EF-C9D516F9F80A}" type="parTrans" cxnId="{596CDE02-312B-4CA9-B9DA-F344E69C98A2}">
      <dgm:prSet/>
      <dgm:spPr/>
      <dgm:t>
        <a:bodyPr/>
        <a:lstStyle/>
        <a:p>
          <a:endParaRPr lang="en-US"/>
        </a:p>
      </dgm:t>
    </dgm:pt>
    <dgm:pt modelId="{135BF42D-CDCA-4937-A23B-EEE4B9DD4284}" type="sibTrans" cxnId="{596CDE02-312B-4CA9-B9DA-F344E69C98A2}">
      <dgm:prSet/>
      <dgm:spPr/>
      <dgm:t>
        <a:bodyPr/>
        <a:lstStyle/>
        <a:p>
          <a:endParaRPr lang="en-US"/>
        </a:p>
      </dgm:t>
    </dgm:pt>
    <dgm:pt modelId="{176FE6C7-9723-4165-A771-D6E654D65535}">
      <dgm:prSet phldrT="[Text]"/>
      <dgm:spPr/>
      <dgm:t>
        <a:bodyPr/>
        <a:lstStyle/>
        <a:p>
          <a:r>
            <a:rPr lang="en-US" dirty="0" smtClean="0"/>
            <a:t>Sub-Task</a:t>
          </a:r>
          <a:endParaRPr lang="en-US" dirty="0"/>
        </a:p>
      </dgm:t>
    </dgm:pt>
    <dgm:pt modelId="{E3C6DC9A-20F7-4F44-ADC7-FA739480D28B}" type="parTrans" cxnId="{34DFE021-DCBC-4834-87A9-8C94815C8D20}">
      <dgm:prSet/>
      <dgm:spPr/>
      <dgm:t>
        <a:bodyPr/>
        <a:lstStyle/>
        <a:p>
          <a:endParaRPr lang="en-US"/>
        </a:p>
      </dgm:t>
    </dgm:pt>
    <dgm:pt modelId="{10690C58-A916-487B-B611-F9BF95C4657A}" type="sibTrans" cxnId="{34DFE021-DCBC-4834-87A9-8C94815C8D20}">
      <dgm:prSet/>
      <dgm:spPr/>
      <dgm:t>
        <a:bodyPr/>
        <a:lstStyle/>
        <a:p>
          <a:endParaRPr lang="en-US"/>
        </a:p>
      </dgm:t>
    </dgm:pt>
    <dgm:pt modelId="{C9EA458D-5D50-414D-9419-61B8A6F38595}">
      <dgm:prSet phldrT="[Text]"/>
      <dgm:spPr/>
      <dgm:t>
        <a:bodyPr/>
        <a:lstStyle/>
        <a:p>
          <a:r>
            <a:rPr lang="en-US" dirty="0" smtClean="0"/>
            <a:t>Task </a:t>
          </a:r>
          <a:r>
            <a:rPr lang="en-US" dirty="0" smtClean="0"/>
            <a:t># 2</a:t>
          </a:r>
          <a:endParaRPr lang="en-US" dirty="0"/>
        </a:p>
      </dgm:t>
    </dgm:pt>
    <dgm:pt modelId="{2F210A4F-03E6-4592-870A-E5B399C96B5B}" type="parTrans" cxnId="{C7E792BE-BB3B-44BD-8F98-E0B94C1955AF}">
      <dgm:prSet/>
      <dgm:spPr/>
      <dgm:t>
        <a:bodyPr/>
        <a:lstStyle/>
        <a:p>
          <a:endParaRPr lang="en-US"/>
        </a:p>
      </dgm:t>
    </dgm:pt>
    <dgm:pt modelId="{8FBE66E8-A4CA-4B92-A8A6-BE70D4B1189D}" type="sibTrans" cxnId="{C7E792BE-BB3B-44BD-8F98-E0B94C1955AF}">
      <dgm:prSet/>
      <dgm:spPr/>
      <dgm:t>
        <a:bodyPr/>
        <a:lstStyle/>
        <a:p>
          <a:endParaRPr lang="en-US"/>
        </a:p>
      </dgm:t>
    </dgm:pt>
    <dgm:pt modelId="{F8D0241C-C16D-4909-8C8C-9FE23412934D}">
      <dgm:prSet phldrT="[Text]"/>
      <dgm:spPr/>
      <dgm:t>
        <a:bodyPr/>
        <a:lstStyle/>
        <a:p>
          <a:r>
            <a:rPr lang="en-US" dirty="0" smtClean="0"/>
            <a:t>Sub-Task</a:t>
          </a:r>
          <a:endParaRPr lang="en-US" dirty="0"/>
        </a:p>
      </dgm:t>
    </dgm:pt>
    <dgm:pt modelId="{8260ABA8-6D00-4C15-8E95-8FEA976D28A1}" type="parTrans" cxnId="{4F2BB3E0-1FB0-47AE-9101-F4FAC868A9CB}">
      <dgm:prSet/>
      <dgm:spPr/>
      <dgm:t>
        <a:bodyPr/>
        <a:lstStyle/>
        <a:p>
          <a:endParaRPr lang="en-US"/>
        </a:p>
      </dgm:t>
    </dgm:pt>
    <dgm:pt modelId="{21435003-D978-4BE3-9DB2-96CDC4B14DAF}" type="sibTrans" cxnId="{4F2BB3E0-1FB0-47AE-9101-F4FAC868A9CB}">
      <dgm:prSet/>
      <dgm:spPr/>
      <dgm:t>
        <a:bodyPr/>
        <a:lstStyle/>
        <a:p>
          <a:endParaRPr lang="en-US"/>
        </a:p>
      </dgm:t>
    </dgm:pt>
    <dgm:pt modelId="{B6C2B212-158F-4341-A8C4-C70F1AD7C806}">
      <dgm:prSet phldrT="[Text]"/>
      <dgm:spPr/>
      <dgm:t>
        <a:bodyPr/>
        <a:lstStyle/>
        <a:p>
          <a:r>
            <a:rPr lang="en-US" b="1" dirty="0" smtClean="0"/>
            <a:t>Project Goal</a:t>
          </a:r>
          <a:endParaRPr lang="en-US" b="1" dirty="0"/>
        </a:p>
      </dgm:t>
    </dgm:pt>
    <dgm:pt modelId="{DBDB6C27-D7A8-42AE-93DD-8FE3BB129F5A}" type="parTrans" cxnId="{3F989DF5-07A7-4A94-A469-7093A0C7ED7C}">
      <dgm:prSet/>
      <dgm:spPr/>
      <dgm:t>
        <a:bodyPr/>
        <a:lstStyle/>
        <a:p>
          <a:endParaRPr lang="en-US"/>
        </a:p>
      </dgm:t>
    </dgm:pt>
    <dgm:pt modelId="{F4A81B22-E31C-447B-918D-1504BEE5ACCF}" type="sibTrans" cxnId="{3F989DF5-07A7-4A94-A469-7093A0C7ED7C}">
      <dgm:prSet/>
      <dgm:spPr/>
      <dgm:t>
        <a:bodyPr/>
        <a:lstStyle/>
        <a:p>
          <a:endParaRPr lang="en-US"/>
        </a:p>
      </dgm:t>
    </dgm:pt>
    <dgm:pt modelId="{96593EB2-CF68-4459-BD18-1CDCE19688C3}">
      <dgm:prSet phldrT="[Text]"/>
      <dgm:spPr/>
      <dgm:t>
        <a:bodyPr/>
        <a:lstStyle/>
        <a:p>
          <a:r>
            <a:rPr lang="en-US" b="1" dirty="0" smtClean="0"/>
            <a:t>Main Tasks</a:t>
          </a:r>
          <a:endParaRPr lang="en-US" b="1" dirty="0"/>
        </a:p>
      </dgm:t>
    </dgm:pt>
    <dgm:pt modelId="{9BDB9B45-6AC7-4051-BCCD-D9A3016A1784}" type="parTrans" cxnId="{44ED4894-2563-4F02-869B-C5E4D5637DB6}">
      <dgm:prSet/>
      <dgm:spPr/>
      <dgm:t>
        <a:bodyPr/>
        <a:lstStyle/>
        <a:p>
          <a:endParaRPr lang="en-US"/>
        </a:p>
      </dgm:t>
    </dgm:pt>
    <dgm:pt modelId="{AAB334C0-55A1-4E02-8AB4-F327DDD9BF33}" type="sibTrans" cxnId="{44ED4894-2563-4F02-869B-C5E4D5637DB6}">
      <dgm:prSet/>
      <dgm:spPr/>
      <dgm:t>
        <a:bodyPr/>
        <a:lstStyle/>
        <a:p>
          <a:endParaRPr lang="en-US"/>
        </a:p>
      </dgm:t>
    </dgm:pt>
    <dgm:pt modelId="{42C11949-2C50-4166-9E37-3140D21FFE19}">
      <dgm:prSet phldrT="[Text]"/>
      <dgm:spPr/>
      <dgm:t>
        <a:bodyPr/>
        <a:lstStyle/>
        <a:p>
          <a:r>
            <a:rPr lang="en-US" b="1" dirty="0" smtClean="0"/>
            <a:t>Assigned Activities</a:t>
          </a:r>
          <a:endParaRPr lang="en-US" b="1" dirty="0"/>
        </a:p>
      </dgm:t>
    </dgm:pt>
    <dgm:pt modelId="{F268677A-E0F6-4484-B21D-03DE706ED673}" type="parTrans" cxnId="{349AEBE9-8402-4CA9-9754-FDB1D29F8F21}">
      <dgm:prSet/>
      <dgm:spPr/>
      <dgm:t>
        <a:bodyPr/>
        <a:lstStyle/>
        <a:p>
          <a:endParaRPr lang="en-US"/>
        </a:p>
      </dgm:t>
    </dgm:pt>
    <dgm:pt modelId="{93E47CB6-74E3-4696-B7F0-5618DC8B65DD}" type="sibTrans" cxnId="{349AEBE9-8402-4CA9-9754-FDB1D29F8F21}">
      <dgm:prSet/>
      <dgm:spPr/>
      <dgm:t>
        <a:bodyPr/>
        <a:lstStyle/>
        <a:p>
          <a:endParaRPr lang="en-US"/>
        </a:p>
      </dgm:t>
    </dgm:pt>
    <dgm:pt modelId="{180EF6D5-13ED-41C6-8E94-98FC8C38035E}">
      <dgm:prSet phldrT="[Text]"/>
      <dgm:spPr/>
      <dgm:t>
        <a:bodyPr/>
        <a:lstStyle/>
        <a:p>
          <a:r>
            <a:rPr lang="en-US" dirty="0" smtClean="0"/>
            <a:t>Task # </a:t>
          </a:r>
          <a:r>
            <a:rPr lang="en-US" dirty="0" smtClean="0"/>
            <a:t>3</a:t>
          </a:r>
          <a:endParaRPr lang="en-US" dirty="0"/>
        </a:p>
      </dgm:t>
    </dgm:pt>
    <dgm:pt modelId="{A7137205-1B94-40EA-A4F2-77F83E1C380E}" type="parTrans" cxnId="{D2DAA52A-1879-42D9-B4CE-35C56E8B2E05}">
      <dgm:prSet/>
      <dgm:spPr/>
      <dgm:t>
        <a:bodyPr/>
        <a:lstStyle/>
        <a:p>
          <a:endParaRPr lang="en-US"/>
        </a:p>
      </dgm:t>
    </dgm:pt>
    <dgm:pt modelId="{BD121EFF-11FA-41CF-8A31-43D3E945BB60}" type="sibTrans" cxnId="{D2DAA52A-1879-42D9-B4CE-35C56E8B2E05}">
      <dgm:prSet/>
      <dgm:spPr/>
      <dgm:t>
        <a:bodyPr/>
        <a:lstStyle/>
        <a:p>
          <a:endParaRPr lang="en-US"/>
        </a:p>
      </dgm:t>
    </dgm:pt>
    <dgm:pt modelId="{991E3BC1-E0AD-4A46-9E04-11ACEF91972B}">
      <dgm:prSet phldrT="[Text]"/>
      <dgm:spPr/>
      <dgm:t>
        <a:bodyPr/>
        <a:lstStyle/>
        <a:p>
          <a:r>
            <a:rPr lang="en-US" dirty="0" smtClean="0"/>
            <a:t>Sub-Task</a:t>
          </a:r>
          <a:endParaRPr lang="en-US" dirty="0"/>
        </a:p>
      </dgm:t>
    </dgm:pt>
    <dgm:pt modelId="{983A2894-DB8E-4C33-9894-A0270C4A7086}" type="parTrans" cxnId="{79E2D664-59D7-4E38-867B-2B78B5E620B1}">
      <dgm:prSet/>
      <dgm:spPr/>
      <dgm:t>
        <a:bodyPr/>
        <a:lstStyle/>
        <a:p>
          <a:endParaRPr lang="en-US"/>
        </a:p>
      </dgm:t>
    </dgm:pt>
    <dgm:pt modelId="{759F893E-D1B6-490D-8822-6EAFB88EA509}" type="sibTrans" cxnId="{79E2D664-59D7-4E38-867B-2B78B5E620B1}">
      <dgm:prSet/>
      <dgm:spPr/>
      <dgm:t>
        <a:bodyPr/>
        <a:lstStyle/>
        <a:p>
          <a:endParaRPr lang="en-US"/>
        </a:p>
      </dgm:t>
    </dgm:pt>
    <dgm:pt modelId="{CD2ACFA1-ACBC-4A33-9FBA-710FBEA65D2C}">
      <dgm:prSet phldrT="[Text]"/>
      <dgm:spPr/>
      <dgm:t>
        <a:bodyPr/>
        <a:lstStyle/>
        <a:p>
          <a:r>
            <a:rPr lang="en-US" dirty="0" smtClean="0"/>
            <a:t>Sub-Task</a:t>
          </a:r>
          <a:endParaRPr lang="en-US" dirty="0"/>
        </a:p>
      </dgm:t>
    </dgm:pt>
    <dgm:pt modelId="{F874069A-9760-43DF-A647-643BBAF3A3BC}" type="parTrans" cxnId="{DF64E163-EBD8-4734-AD1B-216054F9BAF4}">
      <dgm:prSet/>
      <dgm:spPr/>
      <dgm:t>
        <a:bodyPr/>
        <a:lstStyle/>
        <a:p>
          <a:endParaRPr lang="en-US"/>
        </a:p>
      </dgm:t>
    </dgm:pt>
    <dgm:pt modelId="{D273360E-A113-4AEC-80FD-ABA63DF6E0E8}" type="sibTrans" cxnId="{DF64E163-EBD8-4734-AD1B-216054F9BAF4}">
      <dgm:prSet/>
      <dgm:spPr/>
      <dgm:t>
        <a:bodyPr/>
        <a:lstStyle/>
        <a:p>
          <a:endParaRPr lang="en-US"/>
        </a:p>
      </dgm:t>
    </dgm:pt>
    <dgm:pt modelId="{808F7268-86A2-49C3-B451-670BD55BF754}">
      <dgm:prSet phldrT="[Text]"/>
      <dgm:spPr/>
      <dgm:t>
        <a:bodyPr/>
        <a:lstStyle/>
        <a:p>
          <a:r>
            <a:rPr lang="en-US" dirty="0" smtClean="0"/>
            <a:t>Sub-Task</a:t>
          </a:r>
          <a:endParaRPr lang="en-US" dirty="0"/>
        </a:p>
      </dgm:t>
    </dgm:pt>
    <dgm:pt modelId="{A45CF3C2-C59A-4924-A705-5F5919C4FD6D}" type="parTrans" cxnId="{3E41DE2F-46E9-449E-A332-9B00A216C6D8}">
      <dgm:prSet/>
      <dgm:spPr/>
      <dgm:t>
        <a:bodyPr/>
        <a:lstStyle/>
        <a:p>
          <a:endParaRPr lang="en-US"/>
        </a:p>
      </dgm:t>
    </dgm:pt>
    <dgm:pt modelId="{BC295F73-3805-4434-AC91-90AC78F85529}" type="sibTrans" cxnId="{3E41DE2F-46E9-449E-A332-9B00A216C6D8}">
      <dgm:prSet/>
      <dgm:spPr/>
      <dgm:t>
        <a:bodyPr/>
        <a:lstStyle/>
        <a:p>
          <a:endParaRPr lang="en-US"/>
        </a:p>
      </dgm:t>
    </dgm:pt>
    <dgm:pt modelId="{E511E81B-94B7-44FD-95A1-926B725183C1}" type="pres">
      <dgm:prSet presAssocID="{A99984AB-346A-451C-B0D7-D3BAE95B2A1E}" presName="mainComposite" presStyleCnt="0">
        <dgm:presLayoutVars>
          <dgm:chPref val="1"/>
          <dgm:dir/>
          <dgm:animOne val="branch"/>
          <dgm:animLvl val="lvl"/>
          <dgm:resizeHandles val="exact"/>
        </dgm:presLayoutVars>
      </dgm:prSet>
      <dgm:spPr/>
      <dgm:t>
        <a:bodyPr/>
        <a:lstStyle/>
        <a:p>
          <a:endParaRPr lang="en-US"/>
        </a:p>
      </dgm:t>
    </dgm:pt>
    <dgm:pt modelId="{E4D521D9-D0B1-4BA9-B9AD-5F42F3C82DAD}" type="pres">
      <dgm:prSet presAssocID="{A99984AB-346A-451C-B0D7-D3BAE95B2A1E}" presName="hierFlow" presStyleCnt="0"/>
      <dgm:spPr/>
    </dgm:pt>
    <dgm:pt modelId="{6FD2911A-0A73-45DF-9CB2-40FC5AE7C243}" type="pres">
      <dgm:prSet presAssocID="{A99984AB-346A-451C-B0D7-D3BAE95B2A1E}" presName="firstBuf" presStyleCnt="0"/>
      <dgm:spPr/>
    </dgm:pt>
    <dgm:pt modelId="{C3F8894B-5A52-44A6-AE19-C428BB943DCF}" type="pres">
      <dgm:prSet presAssocID="{A99984AB-346A-451C-B0D7-D3BAE95B2A1E}" presName="hierChild1" presStyleCnt="0">
        <dgm:presLayoutVars>
          <dgm:chPref val="1"/>
          <dgm:animOne val="branch"/>
          <dgm:animLvl val="lvl"/>
        </dgm:presLayoutVars>
      </dgm:prSet>
      <dgm:spPr/>
    </dgm:pt>
    <dgm:pt modelId="{B76514CC-F40D-48EC-A218-297A78974D00}" type="pres">
      <dgm:prSet presAssocID="{D74A60C0-9E85-4052-B16D-8F8E4D0AA107}" presName="Name17" presStyleCnt="0"/>
      <dgm:spPr/>
    </dgm:pt>
    <dgm:pt modelId="{1B5EAF8C-758B-464F-B2FE-D4E680D8CE74}" type="pres">
      <dgm:prSet presAssocID="{D74A60C0-9E85-4052-B16D-8F8E4D0AA107}" presName="level1Shape" presStyleLbl="node0" presStyleIdx="0" presStyleCnt="1" custLinFactX="-82902" custLinFactNeighborX="-100000" custLinFactNeighborY="-70630">
        <dgm:presLayoutVars>
          <dgm:chPref val="3"/>
        </dgm:presLayoutVars>
      </dgm:prSet>
      <dgm:spPr/>
      <dgm:t>
        <a:bodyPr/>
        <a:lstStyle/>
        <a:p>
          <a:endParaRPr lang="en-US"/>
        </a:p>
      </dgm:t>
    </dgm:pt>
    <dgm:pt modelId="{6D7CF3EF-5023-4C21-94A9-0093C2019C5E}" type="pres">
      <dgm:prSet presAssocID="{D74A60C0-9E85-4052-B16D-8F8E4D0AA107}" presName="hierChild2" presStyleCnt="0"/>
      <dgm:spPr/>
    </dgm:pt>
    <dgm:pt modelId="{5A06B039-06BC-4D89-AC17-FC718C358BCD}" type="pres">
      <dgm:prSet presAssocID="{88077AC6-17A5-4AD3-8E49-DC19EDA2FA0C}" presName="Name25" presStyleLbl="parChTrans1D2" presStyleIdx="0" presStyleCnt="3"/>
      <dgm:spPr/>
      <dgm:t>
        <a:bodyPr/>
        <a:lstStyle/>
        <a:p>
          <a:endParaRPr lang="en-US"/>
        </a:p>
      </dgm:t>
    </dgm:pt>
    <dgm:pt modelId="{39621F92-2097-4577-A937-EA1CD5CD81DF}" type="pres">
      <dgm:prSet presAssocID="{88077AC6-17A5-4AD3-8E49-DC19EDA2FA0C}" presName="connTx" presStyleLbl="parChTrans1D2" presStyleIdx="0" presStyleCnt="3"/>
      <dgm:spPr/>
      <dgm:t>
        <a:bodyPr/>
        <a:lstStyle/>
        <a:p>
          <a:endParaRPr lang="en-US"/>
        </a:p>
      </dgm:t>
    </dgm:pt>
    <dgm:pt modelId="{E1F8563D-5A2A-4095-A77B-219360FA712E}" type="pres">
      <dgm:prSet presAssocID="{FF786AB5-F793-472E-98B7-011B92D00EB7}" presName="Name30" presStyleCnt="0"/>
      <dgm:spPr/>
    </dgm:pt>
    <dgm:pt modelId="{54D4300D-B512-44DA-B06A-8F40BE5C8DE2}" type="pres">
      <dgm:prSet presAssocID="{FF786AB5-F793-472E-98B7-011B92D00EB7}" presName="level2Shape" presStyleLbl="node2" presStyleIdx="0" presStyleCnt="3" custLinFactNeighborY="-60260"/>
      <dgm:spPr/>
      <dgm:t>
        <a:bodyPr/>
        <a:lstStyle/>
        <a:p>
          <a:endParaRPr lang="en-US"/>
        </a:p>
      </dgm:t>
    </dgm:pt>
    <dgm:pt modelId="{944EAF9C-DF4E-4675-BC0A-DF41FF8F096B}" type="pres">
      <dgm:prSet presAssocID="{FF786AB5-F793-472E-98B7-011B92D00EB7}" presName="hierChild3" presStyleCnt="0"/>
      <dgm:spPr/>
    </dgm:pt>
    <dgm:pt modelId="{4775D5DE-7BAA-495E-874D-D653402C9881}" type="pres">
      <dgm:prSet presAssocID="{0969656E-A36E-430B-81EF-C9D516F9F80A}" presName="Name25" presStyleLbl="parChTrans1D3" presStyleIdx="0" presStyleCnt="6"/>
      <dgm:spPr/>
      <dgm:t>
        <a:bodyPr/>
        <a:lstStyle/>
        <a:p>
          <a:endParaRPr lang="en-US"/>
        </a:p>
      </dgm:t>
    </dgm:pt>
    <dgm:pt modelId="{D09634EC-FCB5-47A2-A5B7-D50F0A3B9E55}" type="pres">
      <dgm:prSet presAssocID="{0969656E-A36E-430B-81EF-C9D516F9F80A}" presName="connTx" presStyleLbl="parChTrans1D3" presStyleIdx="0" presStyleCnt="6"/>
      <dgm:spPr/>
      <dgm:t>
        <a:bodyPr/>
        <a:lstStyle/>
        <a:p>
          <a:endParaRPr lang="en-US"/>
        </a:p>
      </dgm:t>
    </dgm:pt>
    <dgm:pt modelId="{B037028D-AFDD-4C62-9756-2320C04CF631}" type="pres">
      <dgm:prSet presAssocID="{CA4C42E8-143D-4420-8116-6BEC238C69B6}" presName="Name30" presStyleCnt="0"/>
      <dgm:spPr/>
    </dgm:pt>
    <dgm:pt modelId="{50CACF6F-3257-4DD7-922E-2C2B57E3FF3C}" type="pres">
      <dgm:prSet presAssocID="{CA4C42E8-143D-4420-8116-6BEC238C69B6}" presName="level2Shape" presStyleLbl="node3" presStyleIdx="0" presStyleCnt="6" custLinFactX="58601" custLinFactNeighborX="100000" custLinFactNeighborY="-56257"/>
      <dgm:spPr/>
      <dgm:t>
        <a:bodyPr/>
        <a:lstStyle/>
        <a:p>
          <a:endParaRPr lang="en-US"/>
        </a:p>
      </dgm:t>
    </dgm:pt>
    <dgm:pt modelId="{D10CEB41-8B6A-4424-8203-7966A4B83196}" type="pres">
      <dgm:prSet presAssocID="{CA4C42E8-143D-4420-8116-6BEC238C69B6}" presName="hierChild3" presStyleCnt="0"/>
      <dgm:spPr/>
    </dgm:pt>
    <dgm:pt modelId="{138E4F35-F539-4C34-B68C-61B2C5AE6D2F}" type="pres">
      <dgm:prSet presAssocID="{E3C6DC9A-20F7-4F44-ADC7-FA739480D28B}" presName="Name25" presStyleLbl="parChTrans1D3" presStyleIdx="1" presStyleCnt="6"/>
      <dgm:spPr/>
      <dgm:t>
        <a:bodyPr/>
        <a:lstStyle/>
        <a:p>
          <a:endParaRPr lang="en-US"/>
        </a:p>
      </dgm:t>
    </dgm:pt>
    <dgm:pt modelId="{666D68F9-2E00-4D47-88AD-EB4C13EE0751}" type="pres">
      <dgm:prSet presAssocID="{E3C6DC9A-20F7-4F44-ADC7-FA739480D28B}" presName="connTx" presStyleLbl="parChTrans1D3" presStyleIdx="1" presStyleCnt="6"/>
      <dgm:spPr/>
      <dgm:t>
        <a:bodyPr/>
        <a:lstStyle/>
        <a:p>
          <a:endParaRPr lang="en-US"/>
        </a:p>
      </dgm:t>
    </dgm:pt>
    <dgm:pt modelId="{F05BF50C-7B15-42EA-A4C0-70A3961BD8F2}" type="pres">
      <dgm:prSet presAssocID="{176FE6C7-9723-4165-A771-D6E654D65535}" presName="Name30" presStyleCnt="0"/>
      <dgm:spPr/>
    </dgm:pt>
    <dgm:pt modelId="{EB22CD39-5E5E-4414-8348-48874ECD7CF7}" type="pres">
      <dgm:prSet presAssocID="{176FE6C7-9723-4165-A771-D6E654D65535}" presName="level2Shape" presStyleLbl="node3" presStyleIdx="1" presStyleCnt="6" custLinFactX="58601" custLinFactNeighborX="100000" custLinFactNeighborY="-56257"/>
      <dgm:spPr/>
      <dgm:t>
        <a:bodyPr/>
        <a:lstStyle/>
        <a:p>
          <a:endParaRPr lang="en-US"/>
        </a:p>
      </dgm:t>
    </dgm:pt>
    <dgm:pt modelId="{BB01F366-13A6-48DC-BEAC-3D10C55CD9D1}" type="pres">
      <dgm:prSet presAssocID="{176FE6C7-9723-4165-A771-D6E654D65535}" presName="hierChild3" presStyleCnt="0"/>
      <dgm:spPr/>
    </dgm:pt>
    <dgm:pt modelId="{65EFC9F5-6802-429F-AED9-4064A7A567C4}" type="pres">
      <dgm:prSet presAssocID="{2F210A4F-03E6-4592-870A-E5B399C96B5B}" presName="Name25" presStyleLbl="parChTrans1D2" presStyleIdx="1" presStyleCnt="3"/>
      <dgm:spPr/>
      <dgm:t>
        <a:bodyPr/>
        <a:lstStyle/>
        <a:p>
          <a:endParaRPr lang="en-US"/>
        </a:p>
      </dgm:t>
    </dgm:pt>
    <dgm:pt modelId="{FD399F12-0EFC-4640-986C-670909A0207D}" type="pres">
      <dgm:prSet presAssocID="{2F210A4F-03E6-4592-870A-E5B399C96B5B}" presName="connTx" presStyleLbl="parChTrans1D2" presStyleIdx="1" presStyleCnt="3"/>
      <dgm:spPr/>
      <dgm:t>
        <a:bodyPr/>
        <a:lstStyle/>
        <a:p>
          <a:endParaRPr lang="en-US"/>
        </a:p>
      </dgm:t>
    </dgm:pt>
    <dgm:pt modelId="{E06E5CFE-AF55-4A40-B644-1BD20C6888FB}" type="pres">
      <dgm:prSet presAssocID="{C9EA458D-5D50-414D-9419-61B8A6F38595}" presName="Name30" presStyleCnt="0"/>
      <dgm:spPr/>
    </dgm:pt>
    <dgm:pt modelId="{F0266F1C-74D3-410A-BCD9-A1FBD2258CF0}" type="pres">
      <dgm:prSet presAssocID="{C9EA458D-5D50-414D-9419-61B8A6F38595}" presName="level2Shape" presStyleLbl="node2" presStyleIdx="1" presStyleCnt="3" custLinFactNeighborY="-60260"/>
      <dgm:spPr/>
      <dgm:t>
        <a:bodyPr/>
        <a:lstStyle/>
        <a:p>
          <a:endParaRPr lang="en-US"/>
        </a:p>
      </dgm:t>
    </dgm:pt>
    <dgm:pt modelId="{7204F4B9-B22A-431D-88F0-08B9CB5A12F8}" type="pres">
      <dgm:prSet presAssocID="{C9EA458D-5D50-414D-9419-61B8A6F38595}" presName="hierChild3" presStyleCnt="0"/>
      <dgm:spPr/>
    </dgm:pt>
    <dgm:pt modelId="{814C9DA0-D10C-4A16-B4CF-976AA4577331}" type="pres">
      <dgm:prSet presAssocID="{8260ABA8-6D00-4C15-8E95-8FEA976D28A1}" presName="Name25" presStyleLbl="parChTrans1D3" presStyleIdx="2" presStyleCnt="6"/>
      <dgm:spPr/>
      <dgm:t>
        <a:bodyPr/>
        <a:lstStyle/>
        <a:p>
          <a:endParaRPr lang="en-US"/>
        </a:p>
      </dgm:t>
    </dgm:pt>
    <dgm:pt modelId="{3C8776F6-39F5-4A13-9D2E-AFDA414A61CE}" type="pres">
      <dgm:prSet presAssocID="{8260ABA8-6D00-4C15-8E95-8FEA976D28A1}" presName="connTx" presStyleLbl="parChTrans1D3" presStyleIdx="2" presStyleCnt="6"/>
      <dgm:spPr/>
      <dgm:t>
        <a:bodyPr/>
        <a:lstStyle/>
        <a:p>
          <a:endParaRPr lang="en-US"/>
        </a:p>
      </dgm:t>
    </dgm:pt>
    <dgm:pt modelId="{D7CE2BA6-4D83-43F0-83D6-02EBC4D5A7B2}" type="pres">
      <dgm:prSet presAssocID="{F8D0241C-C16D-4909-8C8C-9FE23412934D}" presName="Name30" presStyleCnt="0"/>
      <dgm:spPr/>
    </dgm:pt>
    <dgm:pt modelId="{BB958BD6-8ED9-4D7D-BF72-488A050CC5B3}" type="pres">
      <dgm:prSet presAssocID="{F8D0241C-C16D-4909-8C8C-9FE23412934D}" presName="level2Shape" presStyleLbl="node3" presStyleIdx="2" presStyleCnt="6" custLinFactX="58601" custLinFactNeighborX="100000" custLinFactNeighborY="-56257"/>
      <dgm:spPr/>
      <dgm:t>
        <a:bodyPr/>
        <a:lstStyle/>
        <a:p>
          <a:endParaRPr lang="en-US"/>
        </a:p>
      </dgm:t>
    </dgm:pt>
    <dgm:pt modelId="{D8D0EF05-DC88-4CC2-94E6-8F98F226B3B2}" type="pres">
      <dgm:prSet presAssocID="{F8D0241C-C16D-4909-8C8C-9FE23412934D}" presName="hierChild3" presStyleCnt="0"/>
      <dgm:spPr/>
    </dgm:pt>
    <dgm:pt modelId="{979E961B-8012-4718-9645-D34DAAF93F7C}" type="pres">
      <dgm:prSet presAssocID="{983A2894-DB8E-4C33-9894-A0270C4A7086}" presName="Name25" presStyleLbl="parChTrans1D3" presStyleIdx="3" presStyleCnt="6"/>
      <dgm:spPr/>
      <dgm:t>
        <a:bodyPr/>
        <a:lstStyle/>
        <a:p>
          <a:endParaRPr lang="en-US"/>
        </a:p>
      </dgm:t>
    </dgm:pt>
    <dgm:pt modelId="{709E2DD0-8BB2-4973-9CB0-BEB84D0BB979}" type="pres">
      <dgm:prSet presAssocID="{983A2894-DB8E-4C33-9894-A0270C4A7086}" presName="connTx" presStyleLbl="parChTrans1D3" presStyleIdx="3" presStyleCnt="6"/>
      <dgm:spPr/>
      <dgm:t>
        <a:bodyPr/>
        <a:lstStyle/>
        <a:p>
          <a:endParaRPr lang="en-US"/>
        </a:p>
      </dgm:t>
    </dgm:pt>
    <dgm:pt modelId="{762AA4A7-2ACE-4B25-8C31-AA07F63943F8}" type="pres">
      <dgm:prSet presAssocID="{991E3BC1-E0AD-4A46-9E04-11ACEF91972B}" presName="Name30" presStyleCnt="0"/>
      <dgm:spPr/>
    </dgm:pt>
    <dgm:pt modelId="{E3DEDAEE-9CA2-4EA6-97B4-24391326E034}" type="pres">
      <dgm:prSet presAssocID="{991E3BC1-E0AD-4A46-9E04-11ACEF91972B}" presName="level2Shape" presStyleLbl="node3" presStyleIdx="3" presStyleCnt="6" custLinFactX="58601" custLinFactNeighborX="100000" custLinFactNeighborY="-56257"/>
      <dgm:spPr/>
      <dgm:t>
        <a:bodyPr/>
        <a:lstStyle/>
        <a:p>
          <a:endParaRPr lang="en-US"/>
        </a:p>
      </dgm:t>
    </dgm:pt>
    <dgm:pt modelId="{448B053A-6C6F-462A-B718-5A2DB690E93C}" type="pres">
      <dgm:prSet presAssocID="{991E3BC1-E0AD-4A46-9E04-11ACEF91972B}" presName="hierChild3" presStyleCnt="0"/>
      <dgm:spPr/>
    </dgm:pt>
    <dgm:pt modelId="{19DAE318-3880-4133-A66F-5ED90FCE2F7F}" type="pres">
      <dgm:prSet presAssocID="{A7137205-1B94-40EA-A4F2-77F83E1C380E}" presName="Name25" presStyleLbl="parChTrans1D2" presStyleIdx="2" presStyleCnt="3"/>
      <dgm:spPr/>
      <dgm:t>
        <a:bodyPr/>
        <a:lstStyle/>
        <a:p>
          <a:endParaRPr lang="en-US"/>
        </a:p>
      </dgm:t>
    </dgm:pt>
    <dgm:pt modelId="{158399EB-17F7-434C-A909-34263E15985B}" type="pres">
      <dgm:prSet presAssocID="{A7137205-1B94-40EA-A4F2-77F83E1C380E}" presName="connTx" presStyleLbl="parChTrans1D2" presStyleIdx="2" presStyleCnt="3"/>
      <dgm:spPr/>
      <dgm:t>
        <a:bodyPr/>
        <a:lstStyle/>
        <a:p>
          <a:endParaRPr lang="en-US"/>
        </a:p>
      </dgm:t>
    </dgm:pt>
    <dgm:pt modelId="{52590908-4EE5-46F2-83FC-F39FA550E517}" type="pres">
      <dgm:prSet presAssocID="{180EF6D5-13ED-41C6-8E94-98FC8C38035E}" presName="Name30" presStyleCnt="0"/>
      <dgm:spPr/>
    </dgm:pt>
    <dgm:pt modelId="{F4A28C2A-A9E8-48F0-982D-7D9BC9A655AC}" type="pres">
      <dgm:prSet presAssocID="{180EF6D5-13ED-41C6-8E94-98FC8C38035E}" presName="level2Shape" presStyleLbl="node2" presStyleIdx="2" presStyleCnt="3" custLinFactNeighborY="-60260"/>
      <dgm:spPr/>
      <dgm:t>
        <a:bodyPr/>
        <a:lstStyle/>
        <a:p>
          <a:endParaRPr lang="en-US"/>
        </a:p>
      </dgm:t>
    </dgm:pt>
    <dgm:pt modelId="{FD85C478-3C88-4D20-89B7-9D8B977DCA20}" type="pres">
      <dgm:prSet presAssocID="{180EF6D5-13ED-41C6-8E94-98FC8C38035E}" presName="hierChild3" presStyleCnt="0"/>
      <dgm:spPr/>
    </dgm:pt>
    <dgm:pt modelId="{01D2AD97-763A-49CA-B2F2-6BE151742AF4}" type="pres">
      <dgm:prSet presAssocID="{F874069A-9760-43DF-A647-643BBAF3A3BC}" presName="Name25" presStyleLbl="parChTrans1D3" presStyleIdx="4" presStyleCnt="6"/>
      <dgm:spPr/>
      <dgm:t>
        <a:bodyPr/>
        <a:lstStyle/>
        <a:p>
          <a:endParaRPr lang="en-US"/>
        </a:p>
      </dgm:t>
    </dgm:pt>
    <dgm:pt modelId="{7813D3CA-1FD4-4720-9946-AECF09DF5643}" type="pres">
      <dgm:prSet presAssocID="{F874069A-9760-43DF-A647-643BBAF3A3BC}" presName="connTx" presStyleLbl="parChTrans1D3" presStyleIdx="4" presStyleCnt="6"/>
      <dgm:spPr/>
      <dgm:t>
        <a:bodyPr/>
        <a:lstStyle/>
        <a:p>
          <a:endParaRPr lang="en-US"/>
        </a:p>
      </dgm:t>
    </dgm:pt>
    <dgm:pt modelId="{12B1D288-8983-4E50-89CA-3C3C2A3321E3}" type="pres">
      <dgm:prSet presAssocID="{CD2ACFA1-ACBC-4A33-9FBA-710FBEA65D2C}" presName="Name30" presStyleCnt="0"/>
      <dgm:spPr/>
    </dgm:pt>
    <dgm:pt modelId="{C4E7E8E6-F8CF-4BC5-8CB2-5D3FEF05FD46}" type="pres">
      <dgm:prSet presAssocID="{CD2ACFA1-ACBC-4A33-9FBA-710FBEA65D2C}" presName="level2Shape" presStyleLbl="node3" presStyleIdx="4" presStyleCnt="6" custLinFactX="58601" custLinFactNeighborX="100000" custLinFactNeighborY="-56257"/>
      <dgm:spPr/>
      <dgm:t>
        <a:bodyPr/>
        <a:lstStyle/>
        <a:p>
          <a:endParaRPr lang="en-US"/>
        </a:p>
      </dgm:t>
    </dgm:pt>
    <dgm:pt modelId="{DFB422AB-5F90-476E-8DCC-CB189ACB0914}" type="pres">
      <dgm:prSet presAssocID="{CD2ACFA1-ACBC-4A33-9FBA-710FBEA65D2C}" presName="hierChild3" presStyleCnt="0"/>
      <dgm:spPr/>
    </dgm:pt>
    <dgm:pt modelId="{4F101B05-F09B-4CF3-905A-E1DA1630965A}" type="pres">
      <dgm:prSet presAssocID="{A45CF3C2-C59A-4924-A705-5F5919C4FD6D}" presName="Name25" presStyleLbl="parChTrans1D3" presStyleIdx="5" presStyleCnt="6"/>
      <dgm:spPr/>
      <dgm:t>
        <a:bodyPr/>
        <a:lstStyle/>
        <a:p>
          <a:endParaRPr lang="en-US"/>
        </a:p>
      </dgm:t>
    </dgm:pt>
    <dgm:pt modelId="{714056A6-D18A-457D-BDDA-7FAE9D567950}" type="pres">
      <dgm:prSet presAssocID="{A45CF3C2-C59A-4924-A705-5F5919C4FD6D}" presName="connTx" presStyleLbl="parChTrans1D3" presStyleIdx="5" presStyleCnt="6"/>
      <dgm:spPr/>
      <dgm:t>
        <a:bodyPr/>
        <a:lstStyle/>
        <a:p>
          <a:endParaRPr lang="en-US"/>
        </a:p>
      </dgm:t>
    </dgm:pt>
    <dgm:pt modelId="{1981788E-2BEA-4A4C-84EE-BB466464A1EF}" type="pres">
      <dgm:prSet presAssocID="{808F7268-86A2-49C3-B451-670BD55BF754}" presName="Name30" presStyleCnt="0"/>
      <dgm:spPr/>
    </dgm:pt>
    <dgm:pt modelId="{AF3156FB-C0A7-4A3E-87B7-2E3219EECEA2}" type="pres">
      <dgm:prSet presAssocID="{808F7268-86A2-49C3-B451-670BD55BF754}" presName="level2Shape" presStyleLbl="node3" presStyleIdx="5" presStyleCnt="6" custLinFactX="58601" custLinFactNeighborX="100000" custLinFactNeighborY="-56257"/>
      <dgm:spPr/>
      <dgm:t>
        <a:bodyPr/>
        <a:lstStyle/>
        <a:p>
          <a:endParaRPr lang="en-US"/>
        </a:p>
      </dgm:t>
    </dgm:pt>
    <dgm:pt modelId="{A6AFB224-43AD-4789-8A35-4547C122567E}" type="pres">
      <dgm:prSet presAssocID="{808F7268-86A2-49C3-B451-670BD55BF754}" presName="hierChild3" presStyleCnt="0"/>
      <dgm:spPr/>
    </dgm:pt>
    <dgm:pt modelId="{CE42B4A2-2FCE-43C1-BFE4-A5CB42862B01}" type="pres">
      <dgm:prSet presAssocID="{A99984AB-346A-451C-B0D7-D3BAE95B2A1E}" presName="bgShapesFlow" presStyleCnt="0"/>
      <dgm:spPr/>
    </dgm:pt>
    <dgm:pt modelId="{E827D278-3E77-405F-B5E1-E0A3F772C546}" type="pres">
      <dgm:prSet presAssocID="{B6C2B212-158F-4341-A8C4-C70F1AD7C806}" presName="rectComp" presStyleCnt="0"/>
      <dgm:spPr/>
    </dgm:pt>
    <dgm:pt modelId="{5C9113B6-8B50-4B26-B990-96DB8A32C026}" type="pres">
      <dgm:prSet presAssocID="{B6C2B212-158F-4341-A8C4-C70F1AD7C806}" presName="bgRect" presStyleLbl="bgShp" presStyleIdx="0" presStyleCnt="3" custScaleY="90751" custLinFactX="-51484" custLinFactNeighborX="-100000" custLinFactNeighborY="-578"/>
      <dgm:spPr/>
      <dgm:t>
        <a:bodyPr/>
        <a:lstStyle/>
        <a:p>
          <a:endParaRPr lang="en-US"/>
        </a:p>
      </dgm:t>
    </dgm:pt>
    <dgm:pt modelId="{59FB379E-5D01-4AF7-B12C-98F51A2CCDE8}" type="pres">
      <dgm:prSet presAssocID="{B6C2B212-158F-4341-A8C4-C70F1AD7C806}" presName="bgRectTx" presStyleLbl="bgShp" presStyleIdx="0" presStyleCnt="3">
        <dgm:presLayoutVars>
          <dgm:bulletEnabled val="1"/>
        </dgm:presLayoutVars>
      </dgm:prSet>
      <dgm:spPr/>
      <dgm:t>
        <a:bodyPr/>
        <a:lstStyle/>
        <a:p>
          <a:endParaRPr lang="en-US"/>
        </a:p>
      </dgm:t>
    </dgm:pt>
    <dgm:pt modelId="{3A4A6A5C-1827-4EC3-BB3E-430891C6B8E7}" type="pres">
      <dgm:prSet presAssocID="{B6C2B212-158F-4341-A8C4-C70F1AD7C806}" presName="spComp" presStyleCnt="0"/>
      <dgm:spPr/>
    </dgm:pt>
    <dgm:pt modelId="{AF4EDD74-E6D6-4B02-9BE2-FC0FE7BEE488}" type="pres">
      <dgm:prSet presAssocID="{B6C2B212-158F-4341-A8C4-C70F1AD7C806}" presName="hSp" presStyleCnt="0"/>
      <dgm:spPr/>
    </dgm:pt>
    <dgm:pt modelId="{04AD545A-8D08-4C00-910B-377CC790A225}" type="pres">
      <dgm:prSet presAssocID="{96593EB2-CF68-4459-BD18-1CDCE19688C3}" presName="rectComp" presStyleCnt="0"/>
      <dgm:spPr/>
    </dgm:pt>
    <dgm:pt modelId="{023BC524-A076-4B68-A176-6132F11AFA1C}" type="pres">
      <dgm:prSet presAssocID="{96593EB2-CF68-4459-BD18-1CDCE19688C3}" presName="bgRect" presStyleLbl="bgShp" presStyleIdx="1" presStyleCnt="3" custScaleY="90751" custLinFactNeighborX="-1792" custLinFactNeighborY="-865"/>
      <dgm:spPr/>
      <dgm:t>
        <a:bodyPr/>
        <a:lstStyle/>
        <a:p>
          <a:endParaRPr lang="en-US"/>
        </a:p>
      </dgm:t>
    </dgm:pt>
    <dgm:pt modelId="{55FC5A5D-0732-4829-BA30-570D66184CEB}" type="pres">
      <dgm:prSet presAssocID="{96593EB2-CF68-4459-BD18-1CDCE19688C3}" presName="bgRectTx" presStyleLbl="bgShp" presStyleIdx="1" presStyleCnt="3">
        <dgm:presLayoutVars>
          <dgm:bulletEnabled val="1"/>
        </dgm:presLayoutVars>
      </dgm:prSet>
      <dgm:spPr/>
      <dgm:t>
        <a:bodyPr/>
        <a:lstStyle/>
        <a:p>
          <a:endParaRPr lang="en-US"/>
        </a:p>
      </dgm:t>
    </dgm:pt>
    <dgm:pt modelId="{6EC1C661-6B74-444A-871B-F299A8AE076B}" type="pres">
      <dgm:prSet presAssocID="{96593EB2-CF68-4459-BD18-1CDCE19688C3}" presName="spComp" presStyleCnt="0"/>
      <dgm:spPr/>
    </dgm:pt>
    <dgm:pt modelId="{D044BF50-55D4-49BA-9950-F429EB347FEB}" type="pres">
      <dgm:prSet presAssocID="{96593EB2-CF68-4459-BD18-1CDCE19688C3}" presName="hSp" presStyleCnt="0"/>
      <dgm:spPr/>
    </dgm:pt>
    <dgm:pt modelId="{DF085701-755F-420D-81A9-522D519D6F34}" type="pres">
      <dgm:prSet presAssocID="{42C11949-2C50-4166-9E37-3140D21FFE19}" presName="rectComp" presStyleCnt="0"/>
      <dgm:spPr/>
    </dgm:pt>
    <dgm:pt modelId="{D540236A-E20E-43EF-985E-E9D0B7380EFB}" type="pres">
      <dgm:prSet presAssocID="{42C11949-2C50-4166-9E37-3140D21FFE19}" presName="bgRect" presStyleLbl="bgShp" presStyleIdx="2" presStyleCnt="3" custScaleY="90751" custLinFactX="33102" custLinFactNeighborX="100000" custLinFactNeighborY="-578"/>
      <dgm:spPr/>
      <dgm:t>
        <a:bodyPr/>
        <a:lstStyle/>
        <a:p>
          <a:endParaRPr lang="en-US"/>
        </a:p>
      </dgm:t>
    </dgm:pt>
    <dgm:pt modelId="{E088DCAA-ED2E-4400-ACB2-BDEA52658478}" type="pres">
      <dgm:prSet presAssocID="{42C11949-2C50-4166-9E37-3140D21FFE19}" presName="bgRectTx" presStyleLbl="bgShp" presStyleIdx="2" presStyleCnt="3">
        <dgm:presLayoutVars>
          <dgm:bulletEnabled val="1"/>
        </dgm:presLayoutVars>
      </dgm:prSet>
      <dgm:spPr/>
      <dgm:t>
        <a:bodyPr/>
        <a:lstStyle/>
        <a:p>
          <a:endParaRPr lang="en-US"/>
        </a:p>
      </dgm:t>
    </dgm:pt>
  </dgm:ptLst>
  <dgm:cxnLst>
    <dgm:cxn modelId="{0219A53E-CB24-4BFF-AEB0-9EF5D4930FF2}" type="presOf" srcId="{42C11949-2C50-4166-9E37-3140D21FFE19}" destId="{E088DCAA-ED2E-4400-ACB2-BDEA52658478}" srcOrd="1" destOrd="0" presId="urn:microsoft.com/office/officeart/2005/8/layout/hierarchy5"/>
    <dgm:cxn modelId="{D3062E66-DD2E-4CE6-A240-772B104E678C}" type="presOf" srcId="{E3C6DC9A-20F7-4F44-ADC7-FA739480D28B}" destId="{666D68F9-2E00-4D47-88AD-EB4C13EE0751}" srcOrd="1" destOrd="0" presId="urn:microsoft.com/office/officeart/2005/8/layout/hierarchy5"/>
    <dgm:cxn modelId="{6A858B7B-F6EC-417D-9351-5A30A5D00D60}" type="presOf" srcId="{2F210A4F-03E6-4592-870A-E5B399C96B5B}" destId="{FD399F12-0EFC-4640-986C-670909A0207D}" srcOrd="1" destOrd="0" presId="urn:microsoft.com/office/officeart/2005/8/layout/hierarchy5"/>
    <dgm:cxn modelId="{D2DAA52A-1879-42D9-B4CE-35C56E8B2E05}" srcId="{D74A60C0-9E85-4052-B16D-8F8E4D0AA107}" destId="{180EF6D5-13ED-41C6-8E94-98FC8C38035E}" srcOrd="2" destOrd="0" parTransId="{A7137205-1B94-40EA-A4F2-77F83E1C380E}" sibTransId="{BD121EFF-11FA-41CF-8A31-43D3E945BB60}"/>
    <dgm:cxn modelId="{1581BF51-C7A1-42E5-95B0-32714F58D010}" type="presOf" srcId="{2F210A4F-03E6-4592-870A-E5B399C96B5B}" destId="{65EFC9F5-6802-429F-AED9-4064A7A567C4}" srcOrd="0" destOrd="0" presId="urn:microsoft.com/office/officeart/2005/8/layout/hierarchy5"/>
    <dgm:cxn modelId="{44ED4894-2563-4F02-869B-C5E4D5637DB6}" srcId="{A99984AB-346A-451C-B0D7-D3BAE95B2A1E}" destId="{96593EB2-CF68-4459-BD18-1CDCE19688C3}" srcOrd="2" destOrd="0" parTransId="{9BDB9B45-6AC7-4051-BCCD-D9A3016A1784}" sibTransId="{AAB334C0-55A1-4E02-8AB4-F327DDD9BF33}"/>
    <dgm:cxn modelId="{34DFE021-DCBC-4834-87A9-8C94815C8D20}" srcId="{FF786AB5-F793-472E-98B7-011B92D00EB7}" destId="{176FE6C7-9723-4165-A771-D6E654D65535}" srcOrd="1" destOrd="0" parTransId="{E3C6DC9A-20F7-4F44-ADC7-FA739480D28B}" sibTransId="{10690C58-A916-487B-B611-F9BF95C4657A}"/>
    <dgm:cxn modelId="{3F989DF5-07A7-4A94-A469-7093A0C7ED7C}" srcId="{A99984AB-346A-451C-B0D7-D3BAE95B2A1E}" destId="{B6C2B212-158F-4341-A8C4-C70F1AD7C806}" srcOrd="1" destOrd="0" parTransId="{DBDB6C27-D7A8-42AE-93DD-8FE3BB129F5A}" sibTransId="{F4A81B22-E31C-447B-918D-1504BEE5ACCF}"/>
    <dgm:cxn modelId="{48CA6FC2-CD22-4820-ACF4-9FDC0F6650DE}" type="presOf" srcId="{96593EB2-CF68-4459-BD18-1CDCE19688C3}" destId="{55FC5A5D-0732-4829-BA30-570D66184CEB}" srcOrd="1" destOrd="0" presId="urn:microsoft.com/office/officeart/2005/8/layout/hierarchy5"/>
    <dgm:cxn modelId="{76610CC1-C9EB-4EFE-A125-B35F53A466F9}" type="presOf" srcId="{F8D0241C-C16D-4909-8C8C-9FE23412934D}" destId="{BB958BD6-8ED9-4D7D-BF72-488A050CC5B3}" srcOrd="0" destOrd="0" presId="urn:microsoft.com/office/officeart/2005/8/layout/hierarchy5"/>
    <dgm:cxn modelId="{D0AF4540-2104-4B34-ABDE-510C5F3BDE7C}" type="presOf" srcId="{88077AC6-17A5-4AD3-8E49-DC19EDA2FA0C}" destId="{39621F92-2097-4577-A937-EA1CD5CD81DF}" srcOrd="1" destOrd="0" presId="urn:microsoft.com/office/officeart/2005/8/layout/hierarchy5"/>
    <dgm:cxn modelId="{BCEEAE11-1B90-49EC-8C1D-7CF28ACDF514}" type="presOf" srcId="{FF786AB5-F793-472E-98B7-011B92D00EB7}" destId="{54D4300D-B512-44DA-B06A-8F40BE5C8DE2}" srcOrd="0" destOrd="0" presId="urn:microsoft.com/office/officeart/2005/8/layout/hierarchy5"/>
    <dgm:cxn modelId="{3115305B-B89C-4E9D-9CBD-4A27C6061CC8}" type="presOf" srcId="{A7137205-1B94-40EA-A4F2-77F83E1C380E}" destId="{19DAE318-3880-4133-A66F-5ED90FCE2F7F}" srcOrd="0" destOrd="0" presId="urn:microsoft.com/office/officeart/2005/8/layout/hierarchy5"/>
    <dgm:cxn modelId="{6C40DB79-8305-47D9-87B3-44E0B9CFB492}" type="presOf" srcId="{C9EA458D-5D50-414D-9419-61B8A6F38595}" destId="{F0266F1C-74D3-410A-BCD9-A1FBD2258CF0}" srcOrd="0" destOrd="0" presId="urn:microsoft.com/office/officeart/2005/8/layout/hierarchy5"/>
    <dgm:cxn modelId="{4A29EB53-C12C-41B5-870B-8AE94DB5500A}" type="presOf" srcId="{42C11949-2C50-4166-9E37-3140D21FFE19}" destId="{D540236A-E20E-43EF-985E-E9D0B7380EFB}" srcOrd="0" destOrd="0" presId="urn:microsoft.com/office/officeart/2005/8/layout/hierarchy5"/>
    <dgm:cxn modelId="{22589011-4B3C-426A-99CE-5D144A314B8A}" type="presOf" srcId="{CD2ACFA1-ACBC-4A33-9FBA-710FBEA65D2C}" destId="{C4E7E8E6-F8CF-4BC5-8CB2-5D3FEF05FD46}" srcOrd="0" destOrd="0" presId="urn:microsoft.com/office/officeart/2005/8/layout/hierarchy5"/>
    <dgm:cxn modelId="{FF2EFA6E-8E4F-490A-A75D-6F67E60D1D0E}" type="presOf" srcId="{0969656E-A36E-430B-81EF-C9D516F9F80A}" destId="{4775D5DE-7BAA-495E-874D-D653402C9881}" srcOrd="0" destOrd="0" presId="urn:microsoft.com/office/officeart/2005/8/layout/hierarchy5"/>
    <dgm:cxn modelId="{AC64E857-7CA5-4FE9-8CC1-A53453751408}" type="presOf" srcId="{E3C6DC9A-20F7-4F44-ADC7-FA739480D28B}" destId="{138E4F35-F539-4C34-B68C-61B2C5AE6D2F}" srcOrd="0" destOrd="0" presId="urn:microsoft.com/office/officeart/2005/8/layout/hierarchy5"/>
    <dgm:cxn modelId="{97D6EA39-B99A-45DA-8648-06447EC400EA}" type="presOf" srcId="{A45CF3C2-C59A-4924-A705-5F5919C4FD6D}" destId="{4F101B05-F09B-4CF3-905A-E1DA1630965A}" srcOrd="0" destOrd="0" presId="urn:microsoft.com/office/officeart/2005/8/layout/hierarchy5"/>
    <dgm:cxn modelId="{B4EF2778-4C2B-4632-B624-DFD0672F0F80}" type="presOf" srcId="{8260ABA8-6D00-4C15-8E95-8FEA976D28A1}" destId="{814C9DA0-D10C-4A16-B4CF-976AA4577331}" srcOrd="0" destOrd="0" presId="urn:microsoft.com/office/officeart/2005/8/layout/hierarchy5"/>
    <dgm:cxn modelId="{65431AC5-44AC-401F-BDB7-F54CB0D332E0}" type="presOf" srcId="{B6C2B212-158F-4341-A8C4-C70F1AD7C806}" destId="{59FB379E-5D01-4AF7-B12C-98F51A2CCDE8}" srcOrd="1" destOrd="0" presId="urn:microsoft.com/office/officeart/2005/8/layout/hierarchy5"/>
    <dgm:cxn modelId="{555B55EF-0514-480E-BA8B-A58E5F31A2DF}" type="presOf" srcId="{983A2894-DB8E-4C33-9894-A0270C4A7086}" destId="{979E961B-8012-4718-9645-D34DAAF93F7C}" srcOrd="0" destOrd="0" presId="urn:microsoft.com/office/officeart/2005/8/layout/hierarchy5"/>
    <dgm:cxn modelId="{DF64E163-EBD8-4734-AD1B-216054F9BAF4}" srcId="{180EF6D5-13ED-41C6-8E94-98FC8C38035E}" destId="{CD2ACFA1-ACBC-4A33-9FBA-710FBEA65D2C}" srcOrd="0" destOrd="0" parTransId="{F874069A-9760-43DF-A647-643BBAF3A3BC}" sibTransId="{D273360E-A113-4AEC-80FD-ABA63DF6E0E8}"/>
    <dgm:cxn modelId="{596CDE02-312B-4CA9-B9DA-F344E69C98A2}" srcId="{FF786AB5-F793-472E-98B7-011B92D00EB7}" destId="{CA4C42E8-143D-4420-8116-6BEC238C69B6}" srcOrd="0" destOrd="0" parTransId="{0969656E-A36E-430B-81EF-C9D516F9F80A}" sibTransId="{135BF42D-CDCA-4937-A23B-EEE4B9DD4284}"/>
    <dgm:cxn modelId="{F7EA7E52-CA5E-4E3F-8607-ECF6B1BA01F0}" type="presOf" srcId="{CA4C42E8-143D-4420-8116-6BEC238C69B6}" destId="{50CACF6F-3257-4DD7-922E-2C2B57E3FF3C}" srcOrd="0" destOrd="0" presId="urn:microsoft.com/office/officeart/2005/8/layout/hierarchy5"/>
    <dgm:cxn modelId="{5D44DA91-30F5-4338-BE97-B2EC2FEA44FE}" type="presOf" srcId="{88077AC6-17A5-4AD3-8E49-DC19EDA2FA0C}" destId="{5A06B039-06BC-4D89-AC17-FC718C358BCD}" srcOrd="0" destOrd="0" presId="urn:microsoft.com/office/officeart/2005/8/layout/hierarchy5"/>
    <dgm:cxn modelId="{0A4A3070-601C-4EEE-AD41-3254809DB9FA}" type="presOf" srcId="{0969656E-A36E-430B-81EF-C9D516F9F80A}" destId="{D09634EC-FCB5-47A2-A5B7-D50F0A3B9E55}" srcOrd="1" destOrd="0" presId="urn:microsoft.com/office/officeart/2005/8/layout/hierarchy5"/>
    <dgm:cxn modelId="{C7E792BE-BB3B-44BD-8F98-E0B94C1955AF}" srcId="{D74A60C0-9E85-4052-B16D-8F8E4D0AA107}" destId="{C9EA458D-5D50-414D-9419-61B8A6F38595}" srcOrd="1" destOrd="0" parTransId="{2F210A4F-03E6-4592-870A-E5B399C96B5B}" sibTransId="{8FBE66E8-A4CA-4B92-A8A6-BE70D4B1189D}"/>
    <dgm:cxn modelId="{E47681C1-46C1-4796-BD11-255DC43CEB39}" type="presOf" srcId="{983A2894-DB8E-4C33-9894-A0270C4A7086}" destId="{709E2DD0-8BB2-4973-9CB0-BEB84D0BB979}" srcOrd="1" destOrd="0" presId="urn:microsoft.com/office/officeart/2005/8/layout/hierarchy5"/>
    <dgm:cxn modelId="{349AEBE9-8402-4CA9-9754-FDB1D29F8F21}" srcId="{A99984AB-346A-451C-B0D7-D3BAE95B2A1E}" destId="{42C11949-2C50-4166-9E37-3140D21FFE19}" srcOrd="3" destOrd="0" parTransId="{F268677A-E0F6-4484-B21D-03DE706ED673}" sibTransId="{93E47CB6-74E3-4696-B7F0-5618DC8B65DD}"/>
    <dgm:cxn modelId="{23BE47AF-7230-4431-992B-710735EC4480}" type="presOf" srcId="{A99984AB-346A-451C-B0D7-D3BAE95B2A1E}" destId="{E511E81B-94B7-44FD-95A1-926B725183C1}" srcOrd="0" destOrd="0" presId="urn:microsoft.com/office/officeart/2005/8/layout/hierarchy5"/>
    <dgm:cxn modelId="{7CC75C94-6741-43E4-B8B2-855A45883075}" type="presOf" srcId="{180EF6D5-13ED-41C6-8E94-98FC8C38035E}" destId="{F4A28C2A-A9E8-48F0-982D-7D9BC9A655AC}" srcOrd="0" destOrd="0" presId="urn:microsoft.com/office/officeart/2005/8/layout/hierarchy5"/>
    <dgm:cxn modelId="{15A5BC1B-7843-4021-A607-84D290173C7B}" type="presOf" srcId="{A45CF3C2-C59A-4924-A705-5F5919C4FD6D}" destId="{714056A6-D18A-457D-BDDA-7FAE9D567950}" srcOrd="1" destOrd="0" presId="urn:microsoft.com/office/officeart/2005/8/layout/hierarchy5"/>
    <dgm:cxn modelId="{883C4C84-2B07-444A-9DF4-E8B3B423B47B}" type="presOf" srcId="{176FE6C7-9723-4165-A771-D6E654D65535}" destId="{EB22CD39-5E5E-4414-8348-48874ECD7CF7}" srcOrd="0" destOrd="0" presId="urn:microsoft.com/office/officeart/2005/8/layout/hierarchy5"/>
    <dgm:cxn modelId="{FF1F064A-DBC5-492B-B8DD-7AE59952BB8F}" type="presOf" srcId="{96593EB2-CF68-4459-BD18-1CDCE19688C3}" destId="{023BC524-A076-4B68-A176-6132F11AFA1C}" srcOrd="0" destOrd="0" presId="urn:microsoft.com/office/officeart/2005/8/layout/hierarchy5"/>
    <dgm:cxn modelId="{B8646337-9176-46EA-ABFF-0BB88E1E44A6}" srcId="{D74A60C0-9E85-4052-B16D-8F8E4D0AA107}" destId="{FF786AB5-F793-472E-98B7-011B92D00EB7}" srcOrd="0" destOrd="0" parTransId="{88077AC6-17A5-4AD3-8E49-DC19EDA2FA0C}" sibTransId="{8A823D9B-E8C5-4783-ACD0-E3848C88DF76}"/>
    <dgm:cxn modelId="{DC653AE5-0D09-4F52-89CE-55EA11B6C8E5}" type="presOf" srcId="{991E3BC1-E0AD-4A46-9E04-11ACEF91972B}" destId="{E3DEDAEE-9CA2-4EA6-97B4-24391326E034}" srcOrd="0" destOrd="0" presId="urn:microsoft.com/office/officeart/2005/8/layout/hierarchy5"/>
    <dgm:cxn modelId="{C5A8B51B-243B-4A3D-BAF2-CE55BAAFC70D}" type="presOf" srcId="{F874069A-9760-43DF-A647-643BBAF3A3BC}" destId="{01D2AD97-763A-49CA-B2F2-6BE151742AF4}" srcOrd="0" destOrd="0" presId="urn:microsoft.com/office/officeart/2005/8/layout/hierarchy5"/>
    <dgm:cxn modelId="{C5C48290-B07D-40C6-B05B-6FB5136434AD}" type="presOf" srcId="{F874069A-9760-43DF-A647-643BBAF3A3BC}" destId="{7813D3CA-1FD4-4720-9946-AECF09DF5643}" srcOrd="1" destOrd="0" presId="urn:microsoft.com/office/officeart/2005/8/layout/hierarchy5"/>
    <dgm:cxn modelId="{074A8C6A-1C1A-447A-8C63-9C1E57E8B473}" srcId="{A99984AB-346A-451C-B0D7-D3BAE95B2A1E}" destId="{D74A60C0-9E85-4052-B16D-8F8E4D0AA107}" srcOrd="0" destOrd="0" parTransId="{5D417CCE-9FC7-41D7-B466-0FC1AECE219E}" sibTransId="{2932BF0F-38BB-4490-9331-979DC95EA6FB}"/>
    <dgm:cxn modelId="{3E41DE2F-46E9-449E-A332-9B00A216C6D8}" srcId="{180EF6D5-13ED-41C6-8E94-98FC8C38035E}" destId="{808F7268-86A2-49C3-B451-670BD55BF754}" srcOrd="1" destOrd="0" parTransId="{A45CF3C2-C59A-4924-A705-5F5919C4FD6D}" sibTransId="{BC295F73-3805-4434-AC91-90AC78F85529}"/>
    <dgm:cxn modelId="{45FAAA78-11AF-420C-A915-A9C3F0906468}" type="presOf" srcId="{B6C2B212-158F-4341-A8C4-C70F1AD7C806}" destId="{5C9113B6-8B50-4B26-B990-96DB8A32C026}" srcOrd="0" destOrd="0" presId="urn:microsoft.com/office/officeart/2005/8/layout/hierarchy5"/>
    <dgm:cxn modelId="{8A59A85B-0397-4BAC-BC95-7BB7D547A8A7}" type="presOf" srcId="{808F7268-86A2-49C3-B451-670BD55BF754}" destId="{AF3156FB-C0A7-4A3E-87B7-2E3219EECEA2}" srcOrd="0" destOrd="0" presId="urn:microsoft.com/office/officeart/2005/8/layout/hierarchy5"/>
    <dgm:cxn modelId="{79E2D664-59D7-4E38-867B-2B78B5E620B1}" srcId="{C9EA458D-5D50-414D-9419-61B8A6F38595}" destId="{991E3BC1-E0AD-4A46-9E04-11ACEF91972B}" srcOrd="1" destOrd="0" parTransId="{983A2894-DB8E-4C33-9894-A0270C4A7086}" sibTransId="{759F893E-D1B6-490D-8822-6EAFB88EA509}"/>
    <dgm:cxn modelId="{E3376E13-E734-4E64-9880-6F0C5CE3EE56}" type="presOf" srcId="{D74A60C0-9E85-4052-B16D-8F8E4D0AA107}" destId="{1B5EAF8C-758B-464F-B2FE-D4E680D8CE74}" srcOrd="0" destOrd="0" presId="urn:microsoft.com/office/officeart/2005/8/layout/hierarchy5"/>
    <dgm:cxn modelId="{4F2BB3E0-1FB0-47AE-9101-F4FAC868A9CB}" srcId="{C9EA458D-5D50-414D-9419-61B8A6F38595}" destId="{F8D0241C-C16D-4909-8C8C-9FE23412934D}" srcOrd="0" destOrd="0" parTransId="{8260ABA8-6D00-4C15-8E95-8FEA976D28A1}" sibTransId="{21435003-D978-4BE3-9DB2-96CDC4B14DAF}"/>
    <dgm:cxn modelId="{EEE41EA5-6234-4ABF-802D-79B2BFFA5FE5}" type="presOf" srcId="{8260ABA8-6D00-4C15-8E95-8FEA976D28A1}" destId="{3C8776F6-39F5-4A13-9D2E-AFDA414A61CE}" srcOrd="1" destOrd="0" presId="urn:microsoft.com/office/officeart/2005/8/layout/hierarchy5"/>
    <dgm:cxn modelId="{C48482B7-157B-4C3F-A4BE-0CD338C1E5D3}" type="presOf" srcId="{A7137205-1B94-40EA-A4F2-77F83E1C380E}" destId="{158399EB-17F7-434C-A909-34263E15985B}" srcOrd="1" destOrd="0" presId="urn:microsoft.com/office/officeart/2005/8/layout/hierarchy5"/>
    <dgm:cxn modelId="{9DEB67AB-A40A-4A24-AF70-B2265794CD16}" type="presParOf" srcId="{E511E81B-94B7-44FD-95A1-926B725183C1}" destId="{E4D521D9-D0B1-4BA9-B9AD-5F42F3C82DAD}" srcOrd="0" destOrd="0" presId="urn:microsoft.com/office/officeart/2005/8/layout/hierarchy5"/>
    <dgm:cxn modelId="{6AB6888E-3F50-48BC-88FD-FD481A0E7F81}" type="presParOf" srcId="{E4D521D9-D0B1-4BA9-B9AD-5F42F3C82DAD}" destId="{6FD2911A-0A73-45DF-9CB2-40FC5AE7C243}" srcOrd="0" destOrd="0" presId="urn:microsoft.com/office/officeart/2005/8/layout/hierarchy5"/>
    <dgm:cxn modelId="{BF77EBB1-940C-430B-B724-79D5B711349A}" type="presParOf" srcId="{E4D521D9-D0B1-4BA9-B9AD-5F42F3C82DAD}" destId="{C3F8894B-5A52-44A6-AE19-C428BB943DCF}" srcOrd="1" destOrd="0" presId="urn:microsoft.com/office/officeart/2005/8/layout/hierarchy5"/>
    <dgm:cxn modelId="{BEF3C666-89C0-4D1A-86D5-6CDC43D49C9B}" type="presParOf" srcId="{C3F8894B-5A52-44A6-AE19-C428BB943DCF}" destId="{B76514CC-F40D-48EC-A218-297A78974D00}" srcOrd="0" destOrd="0" presId="urn:microsoft.com/office/officeart/2005/8/layout/hierarchy5"/>
    <dgm:cxn modelId="{26BE6459-5A70-4590-92B5-909D47ED6DED}" type="presParOf" srcId="{B76514CC-F40D-48EC-A218-297A78974D00}" destId="{1B5EAF8C-758B-464F-B2FE-D4E680D8CE74}" srcOrd="0" destOrd="0" presId="urn:microsoft.com/office/officeart/2005/8/layout/hierarchy5"/>
    <dgm:cxn modelId="{D6985FF3-16EC-4201-A40E-338C0B0750DC}" type="presParOf" srcId="{B76514CC-F40D-48EC-A218-297A78974D00}" destId="{6D7CF3EF-5023-4C21-94A9-0093C2019C5E}" srcOrd="1" destOrd="0" presId="urn:microsoft.com/office/officeart/2005/8/layout/hierarchy5"/>
    <dgm:cxn modelId="{D420DD7D-6B69-4AE9-B3A9-B0592254B0B8}" type="presParOf" srcId="{6D7CF3EF-5023-4C21-94A9-0093C2019C5E}" destId="{5A06B039-06BC-4D89-AC17-FC718C358BCD}" srcOrd="0" destOrd="0" presId="urn:microsoft.com/office/officeart/2005/8/layout/hierarchy5"/>
    <dgm:cxn modelId="{4FD5451A-BDDA-4DD4-880F-A8E0F04805DD}" type="presParOf" srcId="{5A06B039-06BC-4D89-AC17-FC718C358BCD}" destId="{39621F92-2097-4577-A937-EA1CD5CD81DF}" srcOrd="0" destOrd="0" presId="urn:microsoft.com/office/officeart/2005/8/layout/hierarchy5"/>
    <dgm:cxn modelId="{D0C53144-70D3-4891-949C-4A47BB5F37B9}" type="presParOf" srcId="{6D7CF3EF-5023-4C21-94A9-0093C2019C5E}" destId="{E1F8563D-5A2A-4095-A77B-219360FA712E}" srcOrd="1" destOrd="0" presId="urn:microsoft.com/office/officeart/2005/8/layout/hierarchy5"/>
    <dgm:cxn modelId="{BAD47993-7ECA-4585-B15A-87B681403D2F}" type="presParOf" srcId="{E1F8563D-5A2A-4095-A77B-219360FA712E}" destId="{54D4300D-B512-44DA-B06A-8F40BE5C8DE2}" srcOrd="0" destOrd="0" presId="urn:microsoft.com/office/officeart/2005/8/layout/hierarchy5"/>
    <dgm:cxn modelId="{08EDE76D-5D63-4EDB-A3F2-A6DE7ADCCE75}" type="presParOf" srcId="{E1F8563D-5A2A-4095-A77B-219360FA712E}" destId="{944EAF9C-DF4E-4675-BC0A-DF41FF8F096B}" srcOrd="1" destOrd="0" presId="urn:microsoft.com/office/officeart/2005/8/layout/hierarchy5"/>
    <dgm:cxn modelId="{19C5F8A0-7631-4FE5-B44C-BD8A3606AEC4}" type="presParOf" srcId="{944EAF9C-DF4E-4675-BC0A-DF41FF8F096B}" destId="{4775D5DE-7BAA-495E-874D-D653402C9881}" srcOrd="0" destOrd="0" presId="urn:microsoft.com/office/officeart/2005/8/layout/hierarchy5"/>
    <dgm:cxn modelId="{980C21D8-52E5-46B3-8551-39B6B04A032D}" type="presParOf" srcId="{4775D5DE-7BAA-495E-874D-D653402C9881}" destId="{D09634EC-FCB5-47A2-A5B7-D50F0A3B9E55}" srcOrd="0" destOrd="0" presId="urn:microsoft.com/office/officeart/2005/8/layout/hierarchy5"/>
    <dgm:cxn modelId="{DD0F97CF-79C6-4EAF-B227-1B9D8D81FD89}" type="presParOf" srcId="{944EAF9C-DF4E-4675-BC0A-DF41FF8F096B}" destId="{B037028D-AFDD-4C62-9756-2320C04CF631}" srcOrd="1" destOrd="0" presId="urn:microsoft.com/office/officeart/2005/8/layout/hierarchy5"/>
    <dgm:cxn modelId="{3687EE2F-2BCC-4745-9289-D7702EE9CCB8}" type="presParOf" srcId="{B037028D-AFDD-4C62-9756-2320C04CF631}" destId="{50CACF6F-3257-4DD7-922E-2C2B57E3FF3C}" srcOrd="0" destOrd="0" presId="urn:microsoft.com/office/officeart/2005/8/layout/hierarchy5"/>
    <dgm:cxn modelId="{06CFE590-F88E-49FC-8E4E-8CDA2B80B3C9}" type="presParOf" srcId="{B037028D-AFDD-4C62-9756-2320C04CF631}" destId="{D10CEB41-8B6A-4424-8203-7966A4B83196}" srcOrd="1" destOrd="0" presId="urn:microsoft.com/office/officeart/2005/8/layout/hierarchy5"/>
    <dgm:cxn modelId="{61F030E2-016C-4096-A6B6-C0660E8499B3}" type="presParOf" srcId="{944EAF9C-DF4E-4675-BC0A-DF41FF8F096B}" destId="{138E4F35-F539-4C34-B68C-61B2C5AE6D2F}" srcOrd="2" destOrd="0" presId="urn:microsoft.com/office/officeart/2005/8/layout/hierarchy5"/>
    <dgm:cxn modelId="{35DE46A5-4F96-4B8B-B19B-08F58758D315}" type="presParOf" srcId="{138E4F35-F539-4C34-B68C-61B2C5AE6D2F}" destId="{666D68F9-2E00-4D47-88AD-EB4C13EE0751}" srcOrd="0" destOrd="0" presId="urn:microsoft.com/office/officeart/2005/8/layout/hierarchy5"/>
    <dgm:cxn modelId="{7A6789D6-9D29-4378-B57E-072A6FCDB018}" type="presParOf" srcId="{944EAF9C-DF4E-4675-BC0A-DF41FF8F096B}" destId="{F05BF50C-7B15-42EA-A4C0-70A3961BD8F2}" srcOrd="3" destOrd="0" presId="urn:microsoft.com/office/officeart/2005/8/layout/hierarchy5"/>
    <dgm:cxn modelId="{138C9543-7F27-40F9-8747-0E0FED8DC989}" type="presParOf" srcId="{F05BF50C-7B15-42EA-A4C0-70A3961BD8F2}" destId="{EB22CD39-5E5E-4414-8348-48874ECD7CF7}" srcOrd="0" destOrd="0" presId="urn:microsoft.com/office/officeart/2005/8/layout/hierarchy5"/>
    <dgm:cxn modelId="{F94D00B1-BEBD-492F-A8CA-45E622962B94}" type="presParOf" srcId="{F05BF50C-7B15-42EA-A4C0-70A3961BD8F2}" destId="{BB01F366-13A6-48DC-BEAC-3D10C55CD9D1}" srcOrd="1" destOrd="0" presId="urn:microsoft.com/office/officeart/2005/8/layout/hierarchy5"/>
    <dgm:cxn modelId="{C0FF3CC7-FDB2-464E-A0CE-B116337BE102}" type="presParOf" srcId="{6D7CF3EF-5023-4C21-94A9-0093C2019C5E}" destId="{65EFC9F5-6802-429F-AED9-4064A7A567C4}" srcOrd="2" destOrd="0" presId="urn:microsoft.com/office/officeart/2005/8/layout/hierarchy5"/>
    <dgm:cxn modelId="{419BC74E-791C-4C99-80A5-A6DF874E21A9}" type="presParOf" srcId="{65EFC9F5-6802-429F-AED9-4064A7A567C4}" destId="{FD399F12-0EFC-4640-986C-670909A0207D}" srcOrd="0" destOrd="0" presId="urn:microsoft.com/office/officeart/2005/8/layout/hierarchy5"/>
    <dgm:cxn modelId="{4EAD6A0D-CCE4-414A-AF88-51B0EC28A767}" type="presParOf" srcId="{6D7CF3EF-5023-4C21-94A9-0093C2019C5E}" destId="{E06E5CFE-AF55-4A40-B644-1BD20C6888FB}" srcOrd="3" destOrd="0" presId="urn:microsoft.com/office/officeart/2005/8/layout/hierarchy5"/>
    <dgm:cxn modelId="{A532CA77-AC4F-4388-B794-D72789465E8D}" type="presParOf" srcId="{E06E5CFE-AF55-4A40-B644-1BD20C6888FB}" destId="{F0266F1C-74D3-410A-BCD9-A1FBD2258CF0}" srcOrd="0" destOrd="0" presId="urn:microsoft.com/office/officeart/2005/8/layout/hierarchy5"/>
    <dgm:cxn modelId="{CCD5D036-BAEA-44A0-A9E2-4A1554AB5A3F}" type="presParOf" srcId="{E06E5CFE-AF55-4A40-B644-1BD20C6888FB}" destId="{7204F4B9-B22A-431D-88F0-08B9CB5A12F8}" srcOrd="1" destOrd="0" presId="urn:microsoft.com/office/officeart/2005/8/layout/hierarchy5"/>
    <dgm:cxn modelId="{AEA0CA13-A125-4DA0-9C72-CFCB5E219E27}" type="presParOf" srcId="{7204F4B9-B22A-431D-88F0-08B9CB5A12F8}" destId="{814C9DA0-D10C-4A16-B4CF-976AA4577331}" srcOrd="0" destOrd="0" presId="urn:microsoft.com/office/officeart/2005/8/layout/hierarchy5"/>
    <dgm:cxn modelId="{80D65851-9682-49F1-8306-CD6268F0582F}" type="presParOf" srcId="{814C9DA0-D10C-4A16-B4CF-976AA4577331}" destId="{3C8776F6-39F5-4A13-9D2E-AFDA414A61CE}" srcOrd="0" destOrd="0" presId="urn:microsoft.com/office/officeart/2005/8/layout/hierarchy5"/>
    <dgm:cxn modelId="{EA269F47-053F-4B77-B96F-DAD61508047C}" type="presParOf" srcId="{7204F4B9-B22A-431D-88F0-08B9CB5A12F8}" destId="{D7CE2BA6-4D83-43F0-83D6-02EBC4D5A7B2}" srcOrd="1" destOrd="0" presId="urn:microsoft.com/office/officeart/2005/8/layout/hierarchy5"/>
    <dgm:cxn modelId="{4382BFD0-D936-40ED-A8A7-9AE212655E50}" type="presParOf" srcId="{D7CE2BA6-4D83-43F0-83D6-02EBC4D5A7B2}" destId="{BB958BD6-8ED9-4D7D-BF72-488A050CC5B3}" srcOrd="0" destOrd="0" presId="urn:microsoft.com/office/officeart/2005/8/layout/hierarchy5"/>
    <dgm:cxn modelId="{32AB9087-B96C-4AC8-B59E-12AE57E41534}" type="presParOf" srcId="{D7CE2BA6-4D83-43F0-83D6-02EBC4D5A7B2}" destId="{D8D0EF05-DC88-4CC2-94E6-8F98F226B3B2}" srcOrd="1" destOrd="0" presId="urn:microsoft.com/office/officeart/2005/8/layout/hierarchy5"/>
    <dgm:cxn modelId="{253E32C3-33DF-4827-AD51-5473A640214D}" type="presParOf" srcId="{7204F4B9-B22A-431D-88F0-08B9CB5A12F8}" destId="{979E961B-8012-4718-9645-D34DAAF93F7C}" srcOrd="2" destOrd="0" presId="urn:microsoft.com/office/officeart/2005/8/layout/hierarchy5"/>
    <dgm:cxn modelId="{BF35F8DB-1BD2-4053-9C59-642B6BB56315}" type="presParOf" srcId="{979E961B-8012-4718-9645-D34DAAF93F7C}" destId="{709E2DD0-8BB2-4973-9CB0-BEB84D0BB979}" srcOrd="0" destOrd="0" presId="urn:microsoft.com/office/officeart/2005/8/layout/hierarchy5"/>
    <dgm:cxn modelId="{99169375-7204-4E8C-9663-AB9F539F5794}" type="presParOf" srcId="{7204F4B9-B22A-431D-88F0-08B9CB5A12F8}" destId="{762AA4A7-2ACE-4B25-8C31-AA07F63943F8}" srcOrd="3" destOrd="0" presId="urn:microsoft.com/office/officeart/2005/8/layout/hierarchy5"/>
    <dgm:cxn modelId="{F9EEFEA6-29F3-48E0-9DFC-50572399886A}" type="presParOf" srcId="{762AA4A7-2ACE-4B25-8C31-AA07F63943F8}" destId="{E3DEDAEE-9CA2-4EA6-97B4-24391326E034}" srcOrd="0" destOrd="0" presId="urn:microsoft.com/office/officeart/2005/8/layout/hierarchy5"/>
    <dgm:cxn modelId="{37BCD3C9-00BA-4777-8783-C90297975E81}" type="presParOf" srcId="{762AA4A7-2ACE-4B25-8C31-AA07F63943F8}" destId="{448B053A-6C6F-462A-B718-5A2DB690E93C}" srcOrd="1" destOrd="0" presId="urn:microsoft.com/office/officeart/2005/8/layout/hierarchy5"/>
    <dgm:cxn modelId="{B0320330-8B53-4CEB-93F7-B92FE48577A7}" type="presParOf" srcId="{6D7CF3EF-5023-4C21-94A9-0093C2019C5E}" destId="{19DAE318-3880-4133-A66F-5ED90FCE2F7F}" srcOrd="4" destOrd="0" presId="urn:microsoft.com/office/officeart/2005/8/layout/hierarchy5"/>
    <dgm:cxn modelId="{E1E346E1-6537-43D1-8D15-3D7614124CF3}" type="presParOf" srcId="{19DAE318-3880-4133-A66F-5ED90FCE2F7F}" destId="{158399EB-17F7-434C-A909-34263E15985B}" srcOrd="0" destOrd="0" presId="urn:microsoft.com/office/officeart/2005/8/layout/hierarchy5"/>
    <dgm:cxn modelId="{7BB37DD8-98B5-4EB1-8070-903C0EB175C4}" type="presParOf" srcId="{6D7CF3EF-5023-4C21-94A9-0093C2019C5E}" destId="{52590908-4EE5-46F2-83FC-F39FA550E517}" srcOrd="5" destOrd="0" presId="urn:microsoft.com/office/officeart/2005/8/layout/hierarchy5"/>
    <dgm:cxn modelId="{B1AAD337-6A5A-46A7-8153-DAA3DE22FDDB}" type="presParOf" srcId="{52590908-4EE5-46F2-83FC-F39FA550E517}" destId="{F4A28C2A-A9E8-48F0-982D-7D9BC9A655AC}" srcOrd="0" destOrd="0" presId="urn:microsoft.com/office/officeart/2005/8/layout/hierarchy5"/>
    <dgm:cxn modelId="{EB557394-DE56-4C02-B7B5-74CC8D3A4BB3}" type="presParOf" srcId="{52590908-4EE5-46F2-83FC-F39FA550E517}" destId="{FD85C478-3C88-4D20-89B7-9D8B977DCA20}" srcOrd="1" destOrd="0" presId="urn:microsoft.com/office/officeart/2005/8/layout/hierarchy5"/>
    <dgm:cxn modelId="{A6101DB2-AE6A-4540-8B20-BAE5FEF49F4C}" type="presParOf" srcId="{FD85C478-3C88-4D20-89B7-9D8B977DCA20}" destId="{01D2AD97-763A-49CA-B2F2-6BE151742AF4}" srcOrd="0" destOrd="0" presId="urn:microsoft.com/office/officeart/2005/8/layout/hierarchy5"/>
    <dgm:cxn modelId="{9B686305-4F03-4507-862E-CC68AEFC39DD}" type="presParOf" srcId="{01D2AD97-763A-49CA-B2F2-6BE151742AF4}" destId="{7813D3CA-1FD4-4720-9946-AECF09DF5643}" srcOrd="0" destOrd="0" presId="urn:microsoft.com/office/officeart/2005/8/layout/hierarchy5"/>
    <dgm:cxn modelId="{3410AE52-FA4D-4D1C-BF10-B393C18B647D}" type="presParOf" srcId="{FD85C478-3C88-4D20-89B7-9D8B977DCA20}" destId="{12B1D288-8983-4E50-89CA-3C3C2A3321E3}" srcOrd="1" destOrd="0" presId="urn:microsoft.com/office/officeart/2005/8/layout/hierarchy5"/>
    <dgm:cxn modelId="{48356008-60F3-41EB-8299-D8FAB6DD4C41}" type="presParOf" srcId="{12B1D288-8983-4E50-89CA-3C3C2A3321E3}" destId="{C4E7E8E6-F8CF-4BC5-8CB2-5D3FEF05FD46}" srcOrd="0" destOrd="0" presId="urn:microsoft.com/office/officeart/2005/8/layout/hierarchy5"/>
    <dgm:cxn modelId="{FFA0501C-8111-4428-93FB-A74130E73937}" type="presParOf" srcId="{12B1D288-8983-4E50-89CA-3C3C2A3321E3}" destId="{DFB422AB-5F90-476E-8DCC-CB189ACB0914}" srcOrd="1" destOrd="0" presId="urn:microsoft.com/office/officeart/2005/8/layout/hierarchy5"/>
    <dgm:cxn modelId="{D05ADFC4-69F6-4772-BFD9-C42C05641AB6}" type="presParOf" srcId="{FD85C478-3C88-4D20-89B7-9D8B977DCA20}" destId="{4F101B05-F09B-4CF3-905A-E1DA1630965A}" srcOrd="2" destOrd="0" presId="urn:microsoft.com/office/officeart/2005/8/layout/hierarchy5"/>
    <dgm:cxn modelId="{52D65DBD-C0BA-4D96-BE2E-55EA8DCA8329}" type="presParOf" srcId="{4F101B05-F09B-4CF3-905A-E1DA1630965A}" destId="{714056A6-D18A-457D-BDDA-7FAE9D567950}" srcOrd="0" destOrd="0" presId="urn:microsoft.com/office/officeart/2005/8/layout/hierarchy5"/>
    <dgm:cxn modelId="{59A4BA44-D70D-4E03-8FB1-92F65D65ABD1}" type="presParOf" srcId="{FD85C478-3C88-4D20-89B7-9D8B977DCA20}" destId="{1981788E-2BEA-4A4C-84EE-BB466464A1EF}" srcOrd="3" destOrd="0" presId="urn:microsoft.com/office/officeart/2005/8/layout/hierarchy5"/>
    <dgm:cxn modelId="{7F075EFA-20F3-49B5-9D7C-7AD46C097BEF}" type="presParOf" srcId="{1981788E-2BEA-4A4C-84EE-BB466464A1EF}" destId="{AF3156FB-C0A7-4A3E-87B7-2E3219EECEA2}" srcOrd="0" destOrd="0" presId="urn:microsoft.com/office/officeart/2005/8/layout/hierarchy5"/>
    <dgm:cxn modelId="{6FFFDC31-DA1C-4209-A33C-30EECE3ED402}" type="presParOf" srcId="{1981788E-2BEA-4A4C-84EE-BB466464A1EF}" destId="{A6AFB224-43AD-4789-8A35-4547C122567E}" srcOrd="1" destOrd="0" presId="urn:microsoft.com/office/officeart/2005/8/layout/hierarchy5"/>
    <dgm:cxn modelId="{D766922D-4693-4F6C-B0B1-3CAC05AD1315}" type="presParOf" srcId="{E511E81B-94B7-44FD-95A1-926B725183C1}" destId="{CE42B4A2-2FCE-43C1-BFE4-A5CB42862B01}" srcOrd="1" destOrd="0" presId="urn:microsoft.com/office/officeart/2005/8/layout/hierarchy5"/>
    <dgm:cxn modelId="{F40DC555-513B-4151-9F14-C3F7B49BF07F}" type="presParOf" srcId="{CE42B4A2-2FCE-43C1-BFE4-A5CB42862B01}" destId="{E827D278-3E77-405F-B5E1-E0A3F772C546}" srcOrd="0" destOrd="0" presId="urn:microsoft.com/office/officeart/2005/8/layout/hierarchy5"/>
    <dgm:cxn modelId="{906517A2-ADD3-4E36-91FF-3772D44DF63B}" type="presParOf" srcId="{E827D278-3E77-405F-B5E1-E0A3F772C546}" destId="{5C9113B6-8B50-4B26-B990-96DB8A32C026}" srcOrd="0" destOrd="0" presId="urn:microsoft.com/office/officeart/2005/8/layout/hierarchy5"/>
    <dgm:cxn modelId="{23370F72-E71D-46B2-B219-0631900533B9}" type="presParOf" srcId="{E827D278-3E77-405F-B5E1-E0A3F772C546}" destId="{59FB379E-5D01-4AF7-B12C-98F51A2CCDE8}" srcOrd="1" destOrd="0" presId="urn:microsoft.com/office/officeart/2005/8/layout/hierarchy5"/>
    <dgm:cxn modelId="{638F4AC2-C687-4BA4-A168-619FC02B1404}" type="presParOf" srcId="{CE42B4A2-2FCE-43C1-BFE4-A5CB42862B01}" destId="{3A4A6A5C-1827-4EC3-BB3E-430891C6B8E7}" srcOrd="1" destOrd="0" presId="urn:microsoft.com/office/officeart/2005/8/layout/hierarchy5"/>
    <dgm:cxn modelId="{1383AD1D-D5B7-438D-90D7-3911CC28AA6C}" type="presParOf" srcId="{3A4A6A5C-1827-4EC3-BB3E-430891C6B8E7}" destId="{AF4EDD74-E6D6-4B02-9BE2-FC0FE7BEE488}" srcOrd="0" destOrd="0" presId="urn:microsoft.com/office/officeart/2005/8/layout/hierarchy5"/>
    <dgm:cxn modelId="{1D62FB30-9DFA-4629-B3DC-E2974CB97378}" type="presParOf" srcId="{CE42B4A2-2FCE-43C1-BFE4-A5CB42862B01}" destId="{04AD545A-8D08-4C00-910B-377CC790A225}" srcOrd="2" destOrd="0" presId="urn:microsoft.com/office/officeart/2005/8/layout/hierarchy5"/>
    <dgm:cxn modelId="{34044AE0-1222-446A-B1CB-D2CBE35993C5}" type="presParOf" srcId="{04AD545A-8D08-4C00-910B-377CC790A225}" destId="{023BC524-A076-4B68-A176-6132F11AFA1C}" srcOrd="0" destOrd="0" presId="urn:microsoft.com/office/officeart/2005/8/layout/hierarchy5"/>
    <dgm:cxn modelId="{EFA08E7A-A89E-4A57-AB16-85E9266D1F19}" type="presParOf" srcId="{04AD545A-8D08-4C00-910B-377CC790A225}" destId="{55FC5A5D-0732-4829-BA30-570D66184CEB}" srcOrd="1" destOrd="0" presId="urn:microsoft.com/office/officeart/2005/8/layout/hierarchy5"/>
    <dgm:cxn modelId="{5D7DB445-298C-40BB-8016-A6EAC766FF15}" type="presParOf" srcId="{CE42B4A2-2FCE-43C1-BFE4-A5CB42862B01}" destId="{6EC1C661-6B74-444A-871B-F299A8AE076B}" srcOrd="3" destOrd="0" presId="urn:microsoft.com/office/officeart/2005/8/layout/hierarchy5"/>
    <dgm:cxn modelId="{A9E33B7F-D587-4E46-9AB6-F1EE78F654CE}" type="presParOf" srcId="{6EC1C661-6B74-444A-871B-F299A8AE076B}" destId="{D044BF50-55D4-49BA-9950-F429EB347FEB}" srcOrd="0" destOrd="0" presId="urn:microsoft.com/office/officeart/2005/8/layout/hierarchy5"/>
    <dgm:cxn modelId="{6265E90B-0158-4390-BDDF-F85DF9F56843}" type="presParOf" srcId="{CE42B4A2-2FCE-43C1-BFE4-A5CB42862B01}" destId="{DF085701-755F-420D-81A9-522D519D6F34}" srcOrd="4" destOrd="0" presId="urn:microsoft.com/office/officeart/2005/8/layout/hierarchy5"/>
    <dgm:cxn modelId="{EF20A54E-B710-4756-A7DB-AB48D0C27339}" type="presParOf" srcId="{DF085701-755F-420D-81A9-522D519D6F34}" destId="{D540236A-E20E-43EF-985E-E9D0B7380EFB}" srcOrd="0" destOrd="0" presId="urn:microsoft.com/office/officeart/2005/8/layout/hierarchy5"/>
    <dgm:cxn modelId="{441EAE20-97D4-4145-BA4A-5D143F9C4451}" type="presParOf" srcId="{DF085701-755F-420D-81A9-522D519D6F34}" destId="{E088DCAA-ED2E-4400-ACB2-BDEA52658478}" srcOrd="1" destOrd="0" presId="urn:microsoft.com/office/officeart/2005/8/layout/hierarchy5"/>
  </dgm:cxnLst>
  <dgm:bg/>
  <dgm:whole/>
</dgm:dataModel>
</file>

<file path=ppt/diagrams/data2.xml><?xml version="1.0" encoding="utf-8"?>
<dgm:dataModel xmlns:dgm="http://schemas.openxmlformats.org/drawingml/2006/diagram" xmlns:a="http://schemas.openxmlformats.org/drawingml/2006/main">
  <dgm:ptLst>
    <dgm:pt modelId="{489A6686-D289-44CC-A1D2-37713687C428}" type="doc">
      <dgm:prSet loTypeId="urn:microsoft.com/office/officeart/2005/8/layout/process2" loCatId="process" qsTypeId="urn:microsoft.com/office/officeart/2005/8/quickstyle/simple1" qsCatId="simple" csTypeId="urn:microsoft.com/office/officeart/2005/8/colors/accent1_2" csCatId="accent1" phldr="1"/>
      <dgm:spPr/>
    </dgm:pt>
    <dgm:pt modelId="{E8CEDC34-290E-473C-A4DE-42DBA800596D}">
      <dgm:prSet phldrT="[Text]"/>
      <dgm:spPr/>
      <dgm:t>
        <a:bodyPr/>
        <a:lstStyle/>
        <a:p>
          <a:r>
            <a:rPr lang="en-US" dirty="0" smtClean="0"/>
            <a:t>Match Skills with Tasks</a:t>
          </a:r>
          <a:endParaRPr lang="en-US" dirty="0"/>
        </a:p>
      </dgm:t>
    </dgm:pt>
    <dgm:pt modelId="{34499ECA-1BFB-463F-950A-9FB02E2746A2}" type="parTrans" cxnId="{9611C35D-3342-4269-96CD-3D0D4EB3786F}">
      <dgm:prSet/>
      <dgm:spPr/>
      <dgm:t>
        <a:bodyPr/>
        <a:lstStyle/>
        <a:p>
          <a:endParaRPr lang="en-US"/>
        </a:p>
      </dgm:t>
    </dgm:pt>
    <dgm:pt modelId="{10B69116-3FA6-4901-A9BA-FF5CD4E462DB}" type="sibTrans" cxnId="{9611C35D-3342-4269-96CD-3D0D4EB3786F}">
      <dgm:prSet/>
      <dgm:spPr/>
      <dgm:t>
        <a:bodyPr/>
        <a:lstStyle/>
        <a:p>
          <a:endParaRPr lang="en-US"/>
        </a:p>
      </dgm:t>
    </dgm:pt>
    <dgm:pt modelId="{F9CA8B3C-6206-495E-A9AC-2ADE09875AFD}">
      <dgm:prSet phldrT="[Text]"/>
      <dgm:spPr/>
      <dgm:t>
        <a:bodyPr/>
        <a:lstStyle/>
        <a:p>
          <a:r>
            <a:rPr lang="en-US" dirty="0" smtClean="0"/>
            <a:t>Establish Protocols</a:t>
          </a:r>
          <a:endParaRPr lang="en-US" dirty="0"/>
        </a:p>
      </dgm:t>
    </dgm:pt>
    <dgm:pt modelId="{127CCFED-0C09-4DE8-AC9E-DF980EF3D9CC}" type="parTrans" cxnId="{27B938DC-15A9-48DA-96D5-F12F5B28E9D2}">
      <dgm:prSet/>
      <dgm:spPr/>
      <dgm:t>
        <a:bodyPr/>
        <a:lstStyle/>
        <a:p>
          <a:endParaRPr lang="en-US"/>
        </a:p>
      </dgm:t>
    </dgm:pt>
    <dgm:pt modelId="{9799E307-191B-415C-92F1-8B515EC80418}" type="sibTrans" cxnId="{27B938DC-15A9-48DA-96D5-F12F5B28E9D2}">
      <dgm:prSet/>
      <dgm:spPr/>
      <dgm:t>
        <a:bodyPr/>
        <a:lstStyle/>
        <a:p>
          <a:endParaRPr lang="en-US"/>
        </a:p>
      </dgm:t>
    </dgm:pt>
    <dgm:pt modelId="{BCE7013F-1501-4409-8E7E-D4BEB140B4AA}">
      <dgm:prSet phldrT="[Text]"/>
      <dgm:spPr/>
      <dgm:t>
        <a:bodyPr/>
        <a:lstStyle/>
        <a:p>
          <a:r>
            <a:rPr lang="en-US" dirty="0" smtClean="0"/>
            <a:t>Give a Concrete Deadline</a:t>
          </a:r>
          <a:endParaRPr lang="en-US" dirty="0"/>
        </a:p>
      </dgm:t>
    </dgm:pt>
    <dgm:pt modelId="{175D9963-0AF9-42A7-85CD-AFC253FE98A3}" type="parTrans" cxnId="{30C5F2C9-AFC6-4CF7-8922-4886BEC6046C}">
      <dgm:prSet/>
      <dgm:spPr/>
      <dgm:t>
        <a:bodyPr/>
        <a:lstStyle/>
        <a:p>
          <a:endParaRPr lang="en-US"/>
        </a:p>
      </dgm:t>
    </dgm:pt>
    <dgm:pt modelId="{E775C4D9-1D38-4C09-ADC2-7DE8EF377318}" type="sibTrans" cxnId="{30C5F2C9-AFC6-4CF7-8922-4886BEC6046C}">
      <dgm:prSet/>
      <dgm:spPr/>
      <dgm:t>
        <a:bodyPr/>
        <a:lstStyle/>
        <a:p>
          <a:endParaRPr lang="en-US"/>
        </a:p>
      </dgm:t>
    </dgm:pt>
    <dgm:pt modelId="{8B2DCFC4-3E6C-44B2-972D-692BE696B556}" type="pres">
      <dgm:prSet presAssocID="{489A6686-D289-44CC-A1D2-37713687C428}" presName="linearFlow" presStyleCnt="0">
        <dgm:presLayoutVars>
          <dgm:resizeHandles val="exact"/>
        </dgm:presLayoutVars>
      </dgm:prSet>
      <dgm:spPr/>
    </dgm:pt>
    <dgm:pt modelId="{B0034DAE-64DC-4DB2-A9A4-B7BECF50136F}" type="pres">
      <dgm:prSet presAssocID="{E8CEDC34-290E-473C-A4DE-42DBA800596D}" presName="node" presStyleLbl="node1" presStyleIdx="0" presStyleCnt="3" custLinFactX="-54188" custLinFactNeighborX="-100000" custLinFactNeighborY="34555">
        <dgm:presLayoutVars>
          <dgm:bulletEnabled val="1"/>
        </dgm:presLayoutVars>
      </dgm:prSet>
      <dgm:spPr/>
      <dgm:t>
        <a:bodyPr/>
        <a:lstStyle/>
        <a:p>
          <a:endParaRPr lang="en-US"/>
        </a:p>
      </dgm:t>
    </dgm:pt>
    <dgm:pt modelId="{9184E472-2358-4DC9-B750-E6B7AB19FEC3}" type="pres">
      <dgm:prSet presAssocID="{10B69116-3FA6-4901-A9BA-FF5CD4E462DB}" presName="sibTrans" presStyleLbl="sibTrans2D1" presStyleIdx="0" presStyleCnt="2"/>
      <dgm:spPr/>
      <dgm:t>
        <a:bodyPr/>
        <a:lstStyle/>
        <a:p>
          <a:endParaRPr lang="en-US"/>
        </a:p>
      </dgm:t>
    </dgm:pt>
    <dgm:pt modelId="{A4E661D2-1579-42EA-8ECB-66AE6755F0E7}" type="pres">
      <dgm:prSet presAssocID="{10B69116-3FA6-4901-A9BA-FF5CD4E462DB}" presName="connectorText" presStyleLbl="sibTrans2D1" presStyleIdx="0" presStyleCnt="2"/>
      <dgm:spPr/>
      <dgm:t>
        <a:bodyPr/>
        <a:lstStyle/>
        <a:p>
          <a:endParaRPr lang="en-US"/>
        </a:p>
      </dgm:t>
    </dgm:pt>
    <dgm:pt modelId="{D8980625-E8C9-4F72-8EDA-0F1A7F524BAA}" type="pres">
      <dgm:prSet presAssocID="{F9CA8B3C-6206-495E-A9AC-2ADE09875AFD}" presName="node" presStyleLbl="node1" presStyleIdx="1" presStyleCnt="3" custLinFactY="-82722" custLinFactNeighborX="-11082" custLinFactNeighborY="-100000">
        <dgm:presLayoutVars>
          <dgm:bulletEnabled val="1"/>
        </dgm:presLayoutVars>
      </dgm:prSet>
      <dgm:spPr/>
      <dgm:t>
        <a:bodyPr/>
        <a:lstStyle/>
        <a:p>
          <a:endParaRPr lang="en-US"/>
        </a:p>
      </dgm:t>
    </dgm:pt>
    <dgm:pt modelId="{30C3F64D-B465-4EE1-B751-2FA0B51B1928}" type="pres">
      <dgm:prSet presAssocID="{9799E307-191B-415C-92F1-8B515EC80418}" presName="sibTrans" presStyleLbl="sibTrans2D1" presStyleIdx="1" presStyleCnt="2"/>
      <dgm:spPr/>
      <dgm:t>
        <a:bodyPr/>
        <a:lstStyle/>
        <a:p>
          <a:endParaRPr lang="en-US"/>
        </a:p>
      </dgm:t>
    </dgm:pt>
    <dgm:pt modelId="{419B8FD3-D314-4593-9CD5-CC179B82CA21}" type="pres">
      <dgm:prSet presAssocID="{9799E307-191B-415C-92F1-8B515EC80418}" presName="connectorText" presStyleLbl="sibTrans2D1" presStyleIdx="1" presStyleCnt="2"/>
      <dgm:spPr/>
      <dgm:t>
        <a:bodyPr/>
        <a:lstStyle/>
        <a:p>
          <a:endParaRPr lang="en-US"/>
        </a:p>
      </dgm:t>
    </dgm:pt>
    <dgm:pt modelId="{BED74B70-618F-4017-9C8F-73F9B23EF275}" type="pres">
      <dgm:prSet presAssocID="{BCE7013F-1501-4409-8E7E-D4BEB140B4AA}" presName="node" presStyleLbl="node1" presStyleIdx="2" presStyleCnt="3" custLinFactX="32024" custLinFactY="-182722" custLinFactNeighborX="100000" custLinFactNeighborY="-200000">
        <dgm:presLayoutVars>
          <dgm:bulletEnabled val="1"/>
        </dgm:presLayoutVars>
      </dgm:prSet>
      <dgm:spPr/>
      <dgm:t>
        <a:bodyPr/>
        <a:lstStyle/>
        <a:p>
          <a:endParaRPr lang="en-US"/>
        </a:p>
      </dgm:t>
    </dgm:pt>
  </dgm:ptLst>
  <dgm:cxnLst>
    <dgm:cxn modelId="{27B938DC-15A9-48DA-96D5-F12F5B28E9D2}" srcId="{489A6686-D289-44CC-A1D2-37713687C428}" destId="{F9CA8B3C-6206-495E-A9AC-2ADE09875AFD}" srcOrd="1" destOrd="0" parTransId="{127CCFED-0C09-4DE8-AC9E-DF980EF3D9CC}" sibTransId="{9799E307-191B-415C-92F1-8B515EC80418}"/>
    <dgm:cxn modelId="{83389C1A-A09C-43AA-8E95-21F4DFBE5FE6}" type="presOf" srcId="{F9CA8B3C-6206-495E-A9AC-2ADE09875AFD}" destId="{D8980625-E8C9-4F72-8EDA-0F1A7F524BAA}" srcOrd="0" destOrd="0" presId="urn:microsoft.com/office/officeart/2005/8/layout/process2"/>
    <dgm:cxn modelId="{9611C35D-3342-4269-96CD-3D0D4EB3786F}" srcId="{489A6686-D289-44CC-A1D2-37713687C428}" destId="{E8CEDC34-290E-473C-A4DE-42DBA800596D}" srcOrd="0" destOrd="0" parTransId="{34499ECA-1BFB-463F-950A-9FB02E2746A2}" sibTransId="{10B69116-3FA6-4901-A9BA-FF5CD4E462DB}"/>
    <dgm:cxn modelId="{94C8D6D8-04EF-4DBC-9865-A97158ACE085}" type="presOf" srcId="{9799E307-191B-415C-92F1-8B515EC80418}" destId="{419B8FD3-D314-4593-9CD5-CC179B82CA21}" srcOrd="1" destOrd="0" presId="urn:microsoft.com/office/officeart/2005/8/layout/process2"/>
    <dgm:cxn modelId="{12642675-3B34-4F29-B3C1-ACCDD5E43962}" type="presOf" srcId="{489A6686-D289-44CC-A1D2-37713687C428}" destId="{8B2DCFC4-3E6C-44B2-972D-692BE696B556}" srcOrd="0" destOrd="0" presId="urn:microsoft.com/office/officeart/2005/8/layout/process2"/>
    <dgm:cxn modelId="{85344221-938D-4343-BD4B-2CDF5DEAF60A}" type="presOf" srcId="{E8CEDC34-290E-473C-A4DE-42DBA800596D}" destId="{B0034DAE-64DC-4DB2-A9A4-B7BECF50136F}" srcOrd="0" destOrd="0" presId="urn:microsoft.com/office/officeart/2005/8/layout/process2"/>
    <dgm:cxn modelId="{2F08F701-C32E-4D2B-8AC3-A00DC8861C60}" type="presOf" srcId="{10B69116-3FA6-4901-A9BA-FF5CD4E462DB}" destId="{9184E472-2358-4DC9-B750-E6B7AB19FEC3}" srcOrd="0" destOrd="0" presId="urn:microsoft.com/office/officeart/2005/8/layout/process2"/>
    <dgm:cxn modelId="{6E7C3899-E576-493C-825A-235980CE93D5}" type="presOf" srcId="{10B69116-3FA6-4901-A9BA-FF5CD4E462DB}" destId="{A4E661D2-1579-42EA-8ECB-66AE6755F0E7}" srcOrd="1" destOrd="0" presId="urn:microsoft.com/office/officeart/2005/8/layout/process2"/>
    <dgm:cxn modelId="{30C5F2C9-AFC6-4CF7-8922-4886BEC6046C}" srcId="{489A6686-D289-44CC-A1D2-37713687C428}" destId="{BCE7013F-1501-4409-8E7E-D4BEB140B4AA}" srcOrd="2" destOrd="0" parTransId="{175D9963-0AF9-42A7-85CD-AFC253FE98A3}" sibTransId="{E775C4D9-1D38-4C09-ADC2-7DE8EF377318}"/>
    <dgm:cxn modelId="{876BE763-8829-4D4D-BDA2-1B533CCBFB29}" type="presOf" srcId="{9799E307-191B-415C-92F1-8B515EC80418}" destId="{30C3F64D-B465-4EE1-B751-2FA0B51B1928}" srcOrd="0" destOrd="0" presId="urn:microsoft.com/office/officeart/2005/8/layout/process2"/>
    <dgm:cxn modelId="{BF8A5E08-458B-41F4-9502-6100331769CB}" type="presOf" srcId="{BCE7013F-1501-4409-8E7E-D4BEB140B4AA}" destId="{BED74B70-618F-4017-9C8F-73F9B23EF275}" srcOrd="0" destOrd="0" presId="urn:microsoft.com/office/officeart/2005/8/layout/process2"/>
    <dgm:cxn modelId="{E8BD2DDF-4D8D-4C00-8F75-6F30507602D2}" type="presParOf" srcId="{8B2DCFC4-3E6C-44B2-972D-692BE696B556}" destId="{B0034DAE-64DC-4DB2-A9A4-B7BECF50136F}" srcOrd="0" destOrd="0" presId="urn:microsoft.com/office/officeart/2005/8/layout/process2"/>
    <dgm:cxn modelId="{E1DBA35A-3228-41FC-A240-5B737F7D90E4}" type="presParOf" srcId="{8B2DCFC4-3E6C-44B2-972D-692BE696B556}" destId="{9184E472-2358-4DC9-B750-E6B7AB19FEC3}" srcOrd="1" destOrd="0" presId="urn:microsoft.com/office/officeart/2005/8/layout/process2"/>
    <dgm:cxn modelId="{930297A1-43C9-40EA-968A-49277C6C0CD1}" type="presParOf" srcId="{9184E472-2358-4DC9-B750-E6B7AB19FEC3}" destId="{A4E661D2-1579-42EA-8ECB-66AE6755F0E7}" srcOrd="0" destOrd="0" presId="urn:microsoft.com/office/officeart/2005/8/layout/process2"/>
    <dgm:cxn modelId="{A1614A9B-9E24-40A8-88C0-324881649CAA}" type="presParOf" srcId="{8B2DCFC4-3E6C-44B2-972D-692BE696B556}" destId="{D8980625-E8C9-4F72-8EDA-0F1A7F524BAA}" srcOrd="2" destOrd="0" presId="urn:microsoft.com/office/officeart/2005/8/layout/process2"/>
    <dgm:cxn modelId="{9864DB32-83BB-4644-B7E4-23CA90B36A31}" type="presParOf" srcId="{8B2DCFC4-3E6C-44B2-972D-692BE696B556}" destId="{30C3F64D-B465-4EE1-B751-2FA0B51B1928}" srcOrd="3" destOrd="0" presId="urn:microsoft.com/office/officeart/2005/8/layout/process2"/>
    <dgm:cxn modelId="{6BD766E7-6594-436E-81BA-44987A81A219}" type="presParOf" srcId="{30C3F64D-B465-4EE1-B751-2FA0B51B1928}" destId="{419B8FD3-D314-4593-9CD5-CC179B82CA21}" srcOrd="0" destOrd="0" presId="urn:microsoft.com/office/officeart/2005/8/layout/process2"/>
    <dgm:cxn modelId="{8259F752-EDCA-4A50-B269-1C3EEF9A599C}" type="presParOf" srcId="{8B2DCFC4-3E6C-44B2-972D-692BE696B556}" destId="{BED74B70-618F-4017-9C8F-73F9B23EF275}" srcOrd="4" destOrd="0" presId="urn:microsoft.com/office/officeart/2005/8/layout/process2"/>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D046C8-C78A-4FF2-B15D-A78E3FD8410D}" type="datetimeFigureOut">
              <a:rPr lang="en-US" smtClean="0"/>
              <a:pPr/>
              <a:t>4/22/2009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D45DC9-1036-4415-B314-7CBA272B25D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Intro</a:t>
            </a:r>
            <a:r>
              <a:rPr lang="en-US" baseline="0" dirty="0" smtClean="0"/>
              <a:t> to presentation and bring in Trent</a:t>
            </a:r>
          </a:p>
          <a:p>
            <a:pPr>
              <a:buFontTx/>
              <a:buChar char="-"/>
            </a:pPr>
            <a:r>
              <a:rPr lang="en-US" baseline="0" dirty="0" smtClean="0"/>
              <a:t> Trent introduces himself and gives a brief description of his job and experience with consulting</a:t>
            </a:r>
          </a:p>
          <a:p>
            <a:pPr>
              <a:buFontTx/>
              <a:buNone/>
            </a:pPr>
            <a:endParaRPr lang="en-US" dirty="0"/>
          </a:p>
        </p:txBody>
      </p:sp>
      <p:sp>
        <p:nvSpPr>
          <p:cNvPr id="4" name="Slide Number Placeholder 3"/>
          <p:cNvSpPr>
            <a:spLocks noGrp="1"/>
          </p:cNvSpPr>
          <p:nvPr>
            <p:ph type="sldNum" sz="quarter" idx="10"/>
          </p:nvPr>
        </p:nvSpPr>
        <p:spPr/>
        <p:txBody>
          <a:bodyPr/>
          <a:lstStyle/>
          <a:p>
            <a:fld id="{4E244BE1-9945-48D1-81C2-BC3EFAA29CA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dirty="0" smtClean="0"/>
          </a:p>
        </p:txBody>
      </p:sp>
      <p:sp>
        <p:nvSpPr>
          <p:cNvPr id="4" name="Slide Number Placeholder 3"/>
          <p:cNvSpPr>
            <a:spLocks noGrp="1"/>
          </p:cNvSpPr>
          <p:nvPr>
            <p:ph type="sldNum" sz="quarter" idx="10"/>
          </p:nvPr>
        </p:nvSpPr>
        <p:spPr/>
        <p:txBody>
          <a:bodyPr/>
          <a:lstStyle/>
          <a:p>
            <a:fld id="{99D45DC9-1036-4415-B314-7CBA272B25D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dirty="0" smtClean="0"/>
          </a:p>
        </p:txBody>
      </p:sp>
      <p:sp>
        <p:nvSpPr>
          <p:cNvPr id="4" name="Slide Number Placeholder 3"/>
          <p:cNvSpPr>
            <a:spLocks noGrp="1"/>
          </p:cNvSpPr>
          <p:nvPr>
            <p:ph type="sldNum" sz="quarter" idx="10"/>
          </p:nvPr>
        </p:nvSpPr>
        <p:spPr/>
        <p:txBody>
          <a:bodyPr/>
          <a:lstStyle/>
          <a:p>
            <a:fld id="{99D45DC9-1036-4415-B314-7CBA272B25D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4E244BE1-9945-48D1-81C2-BC3EFAA29CA9}"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dirty="0" smtClean="0"/>
          </a:p>
        </p:txBody>
      </p:sp>
      <p:sp>
        <p:nvSpPr>
          <p:cNvPr id="4" name="Slide Number Placeholder 3"/>
          <p:cNvSpPr>
            <a:spLocks noGrp="1"/>
          </p:cNvSpPr>
          <p:nvPr>
            <p:ph type="sldNum" sz="quarter" idx="10"/>
          </p:nvPr>
        </p:nvSpPr>
        <p:spPr/>
        <p:txBody>
          <a:bodyPr/>
          <a:lstStyle/>
          <a:p>
            <a:fld id="{99D45DC9-1036-4415-B314-7CBA272B25D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dirty="0" smtClean="0"/>
          </a:p>
        </p:txBody>
      </p:sp>
      <p:sp>
        <p:nvSpPr>
          <p:cNvPr id="4" name="Slide Number Placeholder 3"/>
          <p:cNvSpPr>
            <a:spLocks noGrp="1"/>
          </p:cNvSpPr>
          <p:nvPr>
            <p:ph type="sldNum" sz="quarter" idx="10"/>
          </p:nvPr>
        </p:nvSpPr>
        <p:spPr/>
        <p:txBody>
          <a:bodyPr/>
          <a:lstStyle/>
          <a:p>
            <a:fld id="{99D45DC9-1036-4415-B314-7CBA272B25D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dirty="0" smtClean="0"/>
          </a:p>
        </p:txBody>
      </p:sp>
      <p:sp>
        <p:nvSpPr>
          <p:cNvPr id="4" name="Slide Number Placeholder 3"/>
          <p:cNvSpPr>
            <a:spLocks noGrp="1"/>
          </p:cNvSpPr>
          <p:nvPr>
            <p:ph type="sldNum" sz="quarter" idx="10"/>
          </p:nvPr>
        </p:nvSpPr>
        <p:spPr/>
        <p:txBody>
          <a:bodyPr/>
          <a:lstStyle/>
          <a:p>
            <a:fld id="{99D45DC9-1036-4415-B314-7CBA272B25D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dirty="0" smtClean="0"/>
          </a:p>
        </p:txBody>
      </p:sp>
      <p:sp>
        <p:nvSpPr>
          <p:cNvPr id="4" name="Slide Number Placeholder 3"/>
          <p:cNvSpPr>
            <a:spLocks noGrp="1"/>
          </p:cNvSpPr>
          <p:nvPr>
            <p:ph type="sldNum" sz="quarter" idx="10"/>
          </p:nvPr>
        </p:nvSpPr>
        <p:spPr/>
        <p:txBody>
          <a:bodyPr/>
          <a:lstStyle/>
          <a:p>
            <a:fld id="{99D45DC9-1036-4415-B314-7CBA272B25D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dirty="0" smtClean="0"/>
          </a:p>
        </p:txBody>
      </p:sp>
      <p:sp>
        <p:nvSpPr>
          <p:cNvPr id="4" name="Slide Number Placeholder 3"/>
          <p:cNvSpPr>
            <a:spLocks noGrp="1"/>
          </p:cNvSpPr>
          <p:nvPr>
            <p:ph type="sldNum" sz="quarter" idx="10"/>
          </p:nvPr>
        </p:nvSpPr>
        <p:spPr/>
        <p:txBody>
          <a:bodyPr/>
          <a:lstStyle/>
          <a:p>
            <a:fld id="{99D45DC9-1036-4415-B314-7CBA272B25DC}"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smtClean="0"/>
          </a:p>
        </p:txBody>
      </p:sp>
      <p:sp>
        <p:nvSpPr>
          <p:cNvPr id="4" name="Slide Number Placeholder 3"/>
          <p:cNvSpPr>
            <a:spLocks noGrp="1"/>
          </p:cNvSpPr>
          <p:nvPr>
            <p:ph type="sldNum" sz="quarter" idx="10"/>
          </p:nvPr>
        </p:nvSpPr>
        <p:spPr/>
        <p:txBody>
          <a:bodyPr/>
          <a:lstStyle/>
          <a:p>
            <a:fld id="{99D45DC9-1036-4415-B314-7CBA272B25D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99D45DC9-1036-4415-B314-7CBA272B25D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99D45DC9-1036-4415-B314-7CBA272B25D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99D45DC9-1036-4415-B314-7CBA272B25D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99D45DC9-1036-4415-B314-7CBA272B25D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D45DC9-1036-4415-B314-7CBA272B25D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99D45DC9-1036-4415-B314-7CBA272B25D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99D45DC9-1036-4415-B314-7CBA272B25D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A218CF-508F-444A-B424-CB3C0797A251}" type="datetimeFigureOut">
              <a:rPr lang="en-US" smtClean="0"/>
              <a:pPr/>
              <a:t>4/22/2009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45B6D-2E4E-4F25-B1E8-E482AC783F2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A218CF-508F-444A-B424-CB3C0797A251}" type="datetimeFigureOut">
              <a:rPr lang="en-US" smtClean="0"/>
              <a:pPr/>
              <a:t>4/22/2009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45B6D-2E4E-4F25-B1E8-E482AC783F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A218CF-508F-444A-B424-CB3C0797A251}" type="datetimeFigureOut">
              <a:rPr lang="en-US" smtClean="0"/>
              <a:pPr/>
              <a:t>4/22/2009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45B6D-2E4E-4F25-B1E8-E482AC783F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A218CF-508F-444A-B424-CB3C0797A251}" type="datetimeFigureOut">
              <a:rPr lang="en-US" smtClean="0"/>
              <a:pPr/>
              <a:t>4/22/2009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45B6D-2E4E-4F25-B1E8-E482AC783F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18CF-508F-444A-B424-CB3C0797A251}" type="datetimeFigureOut">
              <a:rPr lang="en-US" smtClean="0"/>
              <a:pPr/>
              <a:t>4/22/2009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45B6D-2E4E-4F25-B1E8-E482AC783F2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A218CF-508F-444A-B424-CB3C0797A251}" type="datetimeFigureOut">
              <a:rPr lang="en-US" smtClean="0"/>
              <a:pPr/>
              <a:t>4/22/2009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45B6D-2E4E-4F25-B1E8-E482AC783F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A218CF-508F-444A-B424-CB3C0797A251}" type="datetimeFigureOut">
              <a:rPr lang="en-US" smtClean="0"/>
              <a:pPr/>
              <a:t>4/22/2009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045B6D-2E4E-4F25-B1E8-E482AC783F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A218CF-508F-444A-B424-CB3C0797A251}" type="datetimeFigureOut">
              <a:rPr lang="en-US" smtClean="0"/>
              <a:pPr/>
              <a:t>4/22/2009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045B6D-2E4E-4F25-B1E8-E482AC783F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18CF-508F-444A-B424-CB3C0797A251}" type="datetimeFigureOut">
              <a:rPr lang="en-US" smtClean="0"/>
              <a:pPr/>
              <a:t>4/22/2009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045B6D-2E4E-4F25-B1E8-E482AC783F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18CF-508F-444A-B424-CB3C0797A251}" type="datetimeFigureOut">
              <a:rPr lang="en-US" smtClean="0"/>
              <a:pPr/>
              <a:t>4/22/2009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45B6D-2E4E-4F25-B1E8-E482AC783F2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18CF-508F-444A-B424-CB3C0797A251}" type="datetimeFigureOut">
              <a:rPr lang="en-US" smtClean="0"/>
              <a:pPr/>
              <a:t>4/22/2009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45B6D-2E4E-4F25-B1E8-E482AC783F2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218CF-508F-444A-B424-CB3C0797A251}" type="datetimeFigureOut">
              <a:rPr lang="en-US" smtClean="0"/>
              <a:pPr/>
              <a:t>4/22/2009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45B6D-2E4E-4F25-B1E8-E482AC783F2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447800"/>
            <a:ext cx="8763000" cy="1470025"/>
          </a:xfrm>
        </p:spPr>
        <p:txBody>
          <a:bodyPr>
            <a:noAutofit/>
          </a:bodyPr>
          <a:lstStyle/>
          <a:p>
            <a:r>
              <a:rPr lang="en-US" sz="7200" dirty="0" smtClean="0">
                <a:solidFill>
                  <a:schemeClr val="bg1"/>
                </a:solidFill>
                <a:latin typeface="Palatino Linotype" pitchFamily="18" charset="0"/>
              </a:rPr>
              <a:t>Project Management</a:t>
            </a:r>
            <a:endParaRPr lang="en-US" sz="7200" dirty="0">
              <a:solidFill>
                <a:schemeClr val="bg1"/>
              </a:solidFill>
              <a:latin typeface="Palatino Linotype" pitchFamily="18" charset="0"/>
            </a:endParaRPr>
          </a:p>
        </p:txBody>
      </p:sp>
      <p:sp>
        <p:nvSpPr>
          <p:cNvPr id="4" name="Title 1"/>
          <p:cNvSpPr txBox="1">
            <a:spLocks/>
          </p:cNvSpPr>
          <p:nvPr/>
        </p:nvSpPr>
        <p:spPr>
          <a:xfrm>
            <a:off x="685800" y="3559175"/>
            <a:ext cx="8077200" cy="8604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chemeClr val="bg1"/>
                </a:solidFill>
                <a:latin typeface="Palatino Linotype" pitchFamily="18" charset="0"/>
                <a:ea typeface="+mj-ea"/>
                <a:cs typeface="+mj-cs"/>
              </a:rPr>
              <a:t>Trent Tsuchikawa </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chemeClr val="bg1"/>
                </a:solidFill>
                <a:latin typeface="Palatino Linotype" pitchFamily="18" charset="0"/>
                <a:ea typeface="+mj-ea"/>
                <a:cs typeface="+mj-cs"/>
              </a:rPr>
              <a:t>Navigant Consulting, Inc.</a:t>
            </a:r>
            <a:endParaRPr kumimoji="0" lang="en-US" sz="3600" b="0" i="0" u="none" strike="noStrike" kern="1200" cap="none" spc="0" normalizeH="0" baseline="0" noProof="0" dirty="0" smtClean="0">
              <a:ln>
                <a:noFill/>
              </a:ln>
              <a:solidFill>
                <a:schemeClr val="bg1"/>
              </a:solidFill>
              <a:effectLst/>
              <a:uLnTx/>
              <a:uFillTx/>
              <a:latin typeface="Palatino Linotype" pitchFamily="18" charset="0"/>
              <a:ea typeface="+mj-ea"/>
              <a:cs typeface="+mj-cs"/>
            </a:endParaRPr>
          </a:p>
        </p:txBody>
      </p:sp>
      <p:cxnSp>
        <p:nvCxnSpPr>
          <p:cNvPr id="5" name="Straight Connector 4"/>
          <p:cNvCxnSpPr/>
          <p:nvPr/>
        </p:nvCxnSpPr>
        <p:spPr>
          <a:xfrm>
            <a:off x="304800" y="2894012"/>
            <a:ext cx="8534400" cy="1588"/>
          </a:xfrm>
          <a:prstGeom prst="line">
            <a:avLst/>
          </a:prstGeom>
          <a:ln w="25400">
            <a:solidFill>
              <a:srgbClr val="007E2A"/>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p:nvSpPr>
        <p:spPr>
          <a:xfrm>
            <a:off x="685800" y="5311775"/>
            <a:ext cx="7772400" cy="8604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smtClean="0">
                <a:solidFill>
                  <a:schemeClr val="bg1"/>
                </a:solidFill>
                <a:latin typeface="Palatino Linotype" pitchFamily="18" charset="0"/>
                <a:ea typeface="+mj-ea"/>
                <a:cs typeface="+mj-cs"/>
              </a:rPr>
              <a:t>April 22, 2009</a:t>
            </a:r>
            <a:endParaRPr kumimoji="0" lang="en-US" sz="2400" b="0" i="0" u="none" strike="noStrike" kern="1200" cap="none" spc="0" normalizeH="0" baseline="0" noProof="0" dirty="0" smtClean="0">
              <a:ln>
                <a:noFill/>
              </a:ln>
              <a:solidFill>
                <a:schemeClr val="bg1"/>
              </a:solidFill>
              <a:effectLst/>
              <a:uLnTx/>
              <a:uFillTx/>
              <a:latin typeface="Palatino Linotype" pitchFamily="18" charset="0"/>
              <a:ea typeface="+mj-ea"/>
              <a:cs typeface="+mj-cs"/>
            </a:endParaRPr>
          </a:p>
        </p:txBody>
      </p:sp>
      <p:sp>
        <p:nvSpPr>
          <p:cNvPr id="7" name="Rectangle 6"/>
          <p:cNvSpPr/>
          <p:nvPr/>
        </p:nvSpPr>
        <p:spPr>
          <a:xfrm>
            <a:off x="0" y="6248400"/>
            <a:ext cx="9144000" cy="6096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Object 1"/>
          <p:cNvPicPr>
            <a:picLocks noChangeArrowheads="1"/>
          </p:cNvPicPr>
          <p:nvPr/>
        </p:nvPicPr>
        <p:blipFill>
          <a:blip r:embed="rId3"/>
          <a:srcRect l="-7709" t="-24028" r="-10506" b="-14444"/>
          <a:stretch>
            <a:fillRect/>
          </a:stretch>
        </p:blipFill>
        <p:spPr bwMode="auto">
          <a:xfrm>
            <a:off x="6810375" y="6219825"/>
            <a:ext cx="2333625" cy="63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Palatino Linotype" pitchFamily="18" charset="0"/>
              </a:rPr>
              <a:t>Other Tips</a:t>
            </a:r>
            <a:endParaRPr lang="en-US" dirty="0">
              <a:latin typeface="Palatino Linotype" pitchFamily="18" charset="0"/>
            </a:endParaRPr>
          </a:p>
        </p:txBody>
      </p:sp>
      <p:sp>
        <p:nvSpPr>
          <p:cNvPr id="3" name="Rectangle 2"/>
          <p:cNvSpPr/>
          <p:nvPr/>
        </p:nvSpPr>
        <p:spPr>
          <a:xfrm>
            <a:off x="0" y="6248400"/>
            <a:ext cx="9144000" cy="6096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1"/>
          <p:cNvPicPr>
            <a:picLocks noChangeArrowheads="1"/>
          </p:cNvPicPr>
          <p:nvPr/>
        </p:nvPicPr>
        <p:blipFill>
          <a:blip r:embed="rId3"/>
          <a:srcRect l="-7709" t="-24028" r="-10506" b="-14444"/>
          <a:stretch>
            <a:fillRect/>
          </a:stretch>
        </p:blipFill>
        <p:spPr bwMode="auto">
          <a:xfrm>
            <a:off x="6810375" y="6219825"/>
            <a:ext cx="2333625" cy="638175"/>
          </a:xfrm>
          <a:prstGeom prst="rect">
            <a:avLst/>
          </a:prstGeom>
          <a:noFill/>
          <a:ln w="9525">
            <a:noFill/>
            <a:miter lim="800000"/>
            <a:headEnd/>
            <a:tailEnd/>
          </a:ln>
        </p:spPr>
      </p:pic>
      <p:cxnSp>
        <p:nvCxnSpPr>
          <p:cNvPr id="5" name="Straight Connector 4"/>
          <p:cNvCxnSpPr/>
          <p:nvPr/>
        </p:nvCxnSpPr>
        <p:spPr>
          <a:xfrm>
            <a:off x="381000" y="1066800"/>
            <a:ext cx="8382000" cy="1588"/>
          </a:xfrm>
          <a:prstGeom prst="line">
            <a:avLst/>
          </a:prstGeom>
          <a:ln w="50800" cmpd="sng">
            <a:solidFill>
              <a:srgbClr val="006600"/>
            </a:solidFill>
          </a:ln>
          <a:effectLst>
            <a:outerShdw blurRad="50800" dist="50800" dir="5400000" algn="ctr" rotWithShape="0">
              <a:schemeClr val="tx1">
                <a:alpha val="35000"/>
              </a:schemeClr>
            </a:outerShdw>
          </a:effectLst>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8600" y="1234619"/>
            <a:ext cx="8763000" cy="4785926"/>
          </a:xfrm>
          <a:prstGeom prst="rect">
            <a:avLst/>
          </a:prstGeom>
          <a:noFill/>
        </p:spPr>
        <p:txBody>
          <a:bodyPr wrap="square" rtlCol="0">
            <a:spAutoFit/>
          </a:bodyPr>
          <a:lstStyle/>
          <a:p>
            <a:pPr marL="403225" indent="-295275">
              <a:lnSpc>
                <a:spcPct val="150000"/>
              </a:lnSpc>
              <a:buFont typeface="Arial" pitchFamily="34" charset="0"/>
              <a:buChar char="•"/>
              <a:tabLst>
                <a:tab pos="403225" algn="l"/>
              </a:tabLst>
            </a:pPr>
            <a:r>
              <a:rPr lang="en-US" sz="2400" dirty="0" smtClean="0">
                <a:latin typeface="Palatino Linotype" pitchFamily="18" charset="0"/>
              </a:rPr>
              <a:t>Things will change, remain flexible</a:t>
            </a:r>
            <a:endParaRPr lang="en-US" sz="2400" dirty="0" smtClean="0">
              <a:latin typeface="Palatino Linotype" pitchFamily="18" charset="0"/>
            </a:endParaRPr>
          </a:p>
          <a:p>
            <a:pPr marL="403225" indent="-295275">
              <a:lnSpc>
                <a:spcPct val="150000"/>
              </a:lnSpc>
              <a:spcAft>
                <a:spcPts val="600"/>
              </a:spcAft>
              <a:buFont typeface="Arial" pitchFamily="34" charset="0"/>
              <a:buChar char="•"/>
              <a:tabLst>
                <a:tab pos="403225" algn="l"/>
              </a:tabLst>
            </a:pPr>
            <a:r>
              <a:rPr lang="en-US" sz="2400" dirty="0" smtClean="0">
                <a:latin typeface="Palatino Linotype" pitchFamily="18" charset="0"/>
              </a:rPr>
              <a:t>Lead by example</a:t>
            </a:r>
          </a:p>
          <a:p>
            <a:pPr marL="403225" indent="-295275">
              <a:buFont typeface="Arial" pitchFamily="34" charset="0"/>
              <a:buChar char="•"/>
              <a:tabLst>
                <a:tab pos="403225" algn="l"/>
              </a:tabLst>
            </a:pPr>
            <a:r>
              <a:rPr lang="en-US" sz="2400" dirty="0" smtClean="0">
                <a:latin typeface="Palatino Linotype" pitchFamily="18" charset="0"/>
              </a:rPr>
              <a:t>Develop </a:t>
            </a:r>
            <a:r>
              <a:rPr lang="en-US" sz="2400" dirty="0" smtClean="0">
                <a:latin typeface="Palatino Linotype" pitchFamily="18" charset="0"/>
              </a:rPr>
              <a:t>mutual respect </a:t>
            </a:r>
            <a:r>
              <a:rPr lang="en-US" sz="2400" dirty="0" smtClean="0">
                <a:latin typeface="Palatino Linotype" pitchFamily="18" charset="0"/>
              </a:rPr>
              <a:t>(treat </a:t>
            </a:r>
            <a:r>
              <a:rPr lang="en-US" sz="2400" dirty="0" smtClean="0">
                <a:latin typeface="Palatino Linotype" pitchFamily="18" charset="0"/>
              </a:rPr>
              <a:t>your staff the same way that you want to be treated)</a:t>
            </a:r>
          </a:p>
          <a:p>
            <a:pPr marL="403225" indent="-295275">
              <a:lnSpc>
                <a:spcPct val="150000"/>
              </a:lnSpc>
              <a:buFont typeface="Arial" pitchFamily="34" charset="0"/>
              <a:buChar char="•"/>
              <a:tabLst>
                <a:tab pos="403225" algn="l"/>
              </a:tabLst>
            </a:pPr>
            <a:r>
              <a:rPr lang="en-US" sz="2400" dirty="0" smtClean="0">
                <a:latin typeface="Palatino Linotype" pitchFamily="18" charset="0"/>
              </a:rPr>
              <a:t>Create a </a:t>
            </a:r>
            <a:r>
              <a:rPr lang="en-US" sz="2400" dirty="0" smtClean="0">
                <a:latin typeface="Palatino Linotype" pitchFamily="18" charset="0"/>
              </a:rPr>
              <a:t>friendly yet productive work </a:t>
            </a:r>
            <a:r>
              <a:rPr lang="en-US" sz="2400" dirty="0" smtClean="0">
                <a:latin typeface="Palatino Linotype" pitchFamily="18" charset="0"/>
              </a:rPr>
              <a:t>environment</a:t>
            </a:r>
          </a:p>
          <a:p>
            <a:pPr marL="403225" indent="-295275">
              <a:lnSpc>
                <a:spcPct val="150000"/>
              </a:lnSpc>
              <a:buFont typeface="Arial" pitchFamily="34" charset="0"/>
              <a:buChar char="•"/>
              <a:tabLst>
                <a:tab pos="403225" algn="l"/>
              </a:tabLst>
            </a:pPr>
            <a:r>
              <a:rPr lang="en-US" sz="2400" dirty="0" smtClean="0">
                <a:latin typeface="Palatino Linotype" pitchFamily="18" charset="0"/>
              </a:rPr>
              <a:t>Demand excellence</a:t>
            </a:r>
          </a:p>
          <a:p>
            <a:pPr marL="403225" indent="-295275">
              <a:lnSpc>
                <a:spcPct val="150000"/>
              </a:lnSpc>
              <a:buFont typeface="Arial" pitchFamily="34" charset="0"/>
              <a:buChar char="•"/>
              <a:tabLst>
                <a:tab pos="403225" algn="l"/>
              </a:tabLst>
            </a:pPr>
            <a:r>
              <a:rPr lang="en-US" sz="2400" dirty="0" smtClean="0">
                <a:latin typeface="Palatino Linotype" pitchFamily="18" charset="0"/>
              </a:rPr>
              <a:t>Keep </a:t>
            </a:r>
            <a:r>
              <a:rPr lang="en-US" sz="2400" dirty="0" smtClean="0">
                <a:latin typeface="Palatino Linotype" pitchFamily="18" charset="0"/>
              </a:rPr>
              <a:t>an open mind to new ideas and alternative solutions</a:t>
            </a:r>
          </a:p>
          <a:p>
            <a:pPr marL="403225" indent="-295275">
              <a:lnSpc>
                <a:spcPct val="150000"/>
              </a:lnSpc>
              <a:buFont typeface="Arial" pitchFamily="34" charset="0"/>
              <a:buChar char="•"/>
              <a:tabLst>
                <a:tab pos="403225" algn="l"/>
              </a:tabLst>
            </a:pPr>
            <a:r>
              <a:rPr lang="en-US" sz="2400" dirty="0" smtClean="0">
                <a:latin typeface="Palatino Linotype" pitchFamily="18" charset="0"/>
              </a:rPr>
              <a:t>Develop your staff (invest the time today)</a:t>
            </a:r>
          </a:p>
          <a:p>
            <a:pPr marL="403225" indent="-295275">
              <a:lnSpc>
                <a:spcPct val="150000"/>
              </a:lnSpc>
              <a:buFont typeface="Arial" pitchFamily="34" charset="0"/>
              <a:buChar char="•"/>
              <a:tabLst>
                <a:tab pos="403225" algn="l"/>
              </a:tabLst>
            </a:pPr>
            <a:r>
              <a:rPr lang="en-US" sz="2400" dirty="0" smtClean="0">
                <a:latin typeface="Palatino Linotype" pitchFamily="18" charset="0"/>
              </a:rPr>
              <a:t>Celebrate milestones and accomplishments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latin typeface="Palatino Linotype" pitchFamily="18" charset="0"/>
              </a:rPr>
              <a:t>Challenges of Project Management</a:t>
            </a:r>
            <a:endParaRPr lang="en-US" dirty="0">
              <a:latin typeface="Palatino Linotype" pitchFamily="18" charset="0"/>
            </a:endParaRPr>
          </a:p>
        </p:txBody>
      </p:sp>
      <p:sp>
        <p:nvSpPr>
          <p:cNvPr id="3" name="Rectangle 2"/>
          <p:cNvSpPr/>
          <p:nvPr/>
        </p:nvSpPr>
        <p:spPr>
          <a:xfrm>
            <a:off x="0" y="6248400"/>
            <a:ext cx="9144000" cy="6096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1"/>
          <p:cNvPicPr>
            <a:picLocks noChangeArrowheads="1"/>
          </p:cNvPicPr>
          <p:nvPr/>
        </p:nvPicPr>
        <p:blipFill>
          <a:blip r:embed="rId3"/>
          <a:srcRect l="-7709" t="-24028" r="-10506" b="-14444"/>
          <a:stretch>
            <a:fillRect/>
          </a:stretch>
        </p:blipFill>
        <p:spPr bwMode="auto">
          <a:xfrm>
            <a:off x="6810375" y="6219825"/>
            <a:ext cx="2333625" cy="638175"/>
          </a:xfrm>
          <a:prstGeom prst="rect">
            <a:avLst/>
          </a:prstGeom>
          <a:noFill/>
          <a:ln w="9525">
            <a:noFill/>
            <a:miter lim="800000"/>
            <a:headEnd/>
            <a:tailEnd/>
          </a:ln>
        </p:spPr>
      </p:pic>
      <p:cxnSp>
        <p:nvCxnSpPr>
          <p:cNvPr id="5" name="Straight Connector 4"/>
          <p:cNvCxnSpPr/>
          <p:nvPr/>
        </p:nvCxnSpPr>
        <p:spPr>
          <a:xfrm>
            <a:off x="381000" y="1066800"/>
            <a:ext cx="8382000" cy="1588"/>
          </a:xfrm>
          <a:prstGeom prst="line">
            <a:avLst/>
          </a:prstGeom>
          <a:ln w="50800" cmpd="sng">
            <a:solidFill>
              <a:srgbClr val="006600"/>
            </a:solidFill>
          </a:ln>
          <a:effectLst>
            <a:outerShdw blurRad="50800" dist="50800" dir="5400000" algn="ctr" rotWithShape="0">
              <a:schemeClr val="tx1">
                <a:alpha val="35000"/>
              </a:schemeClr>
            </a:outerShdw>
          </a:effectLst>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8600" y="1560016"/>
            <a:ext cx="8763000" cy="4154984"/>
          </a:xfrm>
          <a:prstGeom prst="rect">
            <a:avLst/>
          </a:prstGeom>
          <a:noFill/>
        </p:spPr>
        <p:txBody>
          <a:bodyPr wrap="square" rtlCol="0">
            <a:spAutoFit/>
          </a:bodyPr>
          <a:lstStyle/>
          <a:p>
            <a:pPr marL="403225" indent="-295275">
              <a:buFont typeface="Arial" pitchFamily="34" charset="0"/>
              <a:buChar char="•"/>
              <a:tabLst>
                <a:tab pos="403225" algn="l"/>
              </a:tabLst>
            </a:pPr>
            <a:r>
              <a:rPr lang="en-US" sz="2400" dirty="0" smtClean="0">
                <a:latin typeface="Palatino Linotype" pitchFamily="18" charset="0"/>
              </a:rPr>
              <a:t>Responsible for all work produced by your team</a:t>
            </a:r>
          </a:p>
          <a:p>
            <a:pPr marL="403225" indent="-295275">
              <a:buFont typeface="Arial" pitchFamily="34" charset="0"/>
              <a:buChar char="•"/>
              <a:tabLst>
                <a:tab pos="403225" algn="l"/>
              </a:tabLst>
            </a:pPr>
            <a:endParaRPr lang="en-US" sz="2400" dirty="0" smtClean="0">
              <a:latin typeface="Palatino Linotype" pitchFamily="18" charset="0"/>
            </a:endParaRPr>
          </a:p>
          <a:p>
            <a:pPr marL="403225" indent="-295275">
              <a:buFont typeface="Arial" pitchFamily="34" charset="0"/>
              <a:buChar char="•"/>
              <a:tabLst>
                <a:tab pos="403225" algn="l"/>
              </a:tabLst>
            </a:pPr>
            <a:r>
              <a:rPr lang="en-US" sz="2400" dirty="0" smtClean="0">
                <a:latin typeface="Palatino Linotype" pitchFamily="18" charset="0"/>
              </a:rPr>
              <a:t>Setting the tone for your team</a:t>
            </a:r>
          </a:p>
          <a:p>
            <a:pPr marL="403225" indent="-295275">
              <a:buFont typeface="Arial" pitchFamily="34" charset="0"/>
              <a:buChar char="•"/>
              <a:tabLst>
                <a:tab pos="403225" algn="l"/>
              </a:tabLst>
            </a:pPr>
            <a:endParaRPr lang="en-US" sz="2400" dirty="0" smtClean="0">
              <a:latin typeface="Palatino Linotype" pitchFamily="18" charset="0"/>
            </a:endParaRPr>
          </a:p>
          <a:p>
            <a:pPr marL="403225" indent="-295275">
              <a:buFont typeface="Arial" pitchFamily="34" charset="0"/>
              <a:buChar char="•"/>
              <a:tabLst>
                <a:tab pos="403225" algn="l"/>
              </a:tabLst>
            </a:pPr>
            <a:r>
              <a:rPr lang="en-US" sz="2400" dirty="0" smtClean="0">
                <a:latin typeface="Palatino Linotype" pitchFamily="18" charset="0"/>
              </a:rPr>
              <a:t>Develop your staff, but also complete tasks efficiently</a:t>
            </a:r>
          </a:p>
          <a:p>
            <a:pPr marL="403225" indent="-295275">
              <a:buFont typeface="Arial" pitchFamily="34" charset="0"/>
              <a:buChar char="•"/>
              <a:tabLst>
                <a:tab pos="403225" algn="l"/>
              </a:tabLst>
            </a:pPr>
            <a:endParaRPr lang="en-US" sz="2400" dirty="0" smtClean="0">
              <a:latin typeface="Palatino Linotype" pitchFamily="18" charset="0"/>
            </a:endParaRPr>
          </a:p>
          <a:p>
            <a:pPr marL="403225" indent="-295275">
              <a:buFont typeface="Arial" pitchFamily="34" charset="0"/>
              <a:buChar char="•"/>
              <a:tabLst>
                <a:tab pos="403225" algn="l"/>
              </a:tabLst>
            </a:pPr>
            <a:r>
              <a:rPr lang="en-US" sz="2400" dirty="0" smtClean="0">
                <a:latin typeface="Palatino Linotype" pitchFamily="18" charset="0"/>
              </a:rPr>
              <a:t>Team relies on you to answer questions, make decisions, provide guidance, etc. (avoid becoming the bottleneck)</a:t>
            </a:r>
          </a:p>
          <a:p>
            <a:pPr marL="403225" indent="-295275">
              <a:buFont typeface="Arial" pitchFamily="34" charset="0"/>
              <a:buChar char="•"/>
              <a:tabLst>
                <a:tab pos="403225" algn="l"/>
              </a:tabLst>
            </a:pPr>
            <a:endParaRPr lang="en-US" sz="2400" dirty="0" smtClean="0">
              <a:latin typeface="Palatino Linotype" pitchFamily="18" charset="0"/>
            </a:endParaRPr>
          </a:p>
          <a:p>
            <a:pPr marL="403225" indent="-295275">
              <a:buFont typeface="Arial" pitchFamily="34" charset="0"/>
              <a:buChar char="•"/>
              <a:tabLst>
                <a:tab pos="403225" algn="l"/>
              </a:tabLst>
            </a:pPr>
            <a:r>
              <a:rPr lang="en-US" sz="2400" dirty="0" smtClean="0">
                <a:latin typeface="Palatino Linotype" pitchFamily="18" charset="0"/>
              </a:rPr>
              <a:t>Supervisors rely on you to bridge the gap between the granular level details and the </a:t>
            </a:r>
            <a:r>
              <a:rPr lang="en-US" sz="2400" dirty="0" smtClean="0">
                <a:latin typeface="Palatino Linotype" pitchFamily="18" charset="0"/>
              </a:rPr>
              <a:t>“big picture”</a:t>
            </a:r>
            <a:endParaRPr lang="en-US" sz="2400" dirty="0" smtClean="0">
              <a:latin typeface="Palatino Linotype"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noAutofit/>
          </a:bodyPr>
          <a:lstStyle/>
          <a:p>
            <a:r>
              <a:rPr lang="en-US" sz="7200" dirty="0" smtClean="0">
                <a:solidFill>
                  <a:schemeClr val="bg1"/>
                </a:solidFill>
                <a:latin typeface="Palatino Linotype" pitchFamily="18" charset="0"/>
              </a:rPr>
              <a:t>Questions?</a:t>
            </a:r>
            <a:endParaRPr lang="en-US" sz="7200" dirty="0">
              <a:solidFill>
                <a:schemeClr val="bg1"/>
              </a:solidFill>
              <a:latin typeface="Palatino Linotype" pitchFamily="18" charset="0"/>
            </a:endParaRPr>
          </a:p>
        </p:txBody>
      </p:sp>
      <p:sp>
        <p:nvSpPr>
          <p:cNvPr id="4" name="Title 1"/>
          <p:cNvSpPr txBox="1">
            <a:spLocks/>
          </p:cNvSpPr>
          <p:nvPr/>
        </p:nvSpPr>
        <p:spPr>
          <a:xfrm>
            <a:off x="685800" y="3559175"/>
            <a:ext cx="8077200" cy="8604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600" b="0" i="0" u="none" strike="noStrike" kern="1200" cap="none" spc="0" normalizeH="0" baseline="0" noProof="0" dirty="0" smtClean="0">
              <a:ln>
                <a:noFill/>
              </a:ln>
              <a:effectLst/>
              <a:uLnTx/>
              <a:uFillTx/>
              <a:latin typeface="Garamond" pitchFamily="18" charset="0"/>
              <a:ea typeface="+mj-ea"/>
              <a:cs typeface="+mj-cs"/>
            </a:endParaRPr>
          </a:p>
        </p:txBody>
      </p:sp>
      <p:cxnSp>
        <p:nvCxnSpPr>
          <p:cNvPr id="5" name="Straight Connector 4"/>
          <p:cNvCxnSpPr/>
          <p:nvPr/>
        </p:nvCxnSpPr>
        <p:spPr>
          <a:xfrm>
            <a:off x="304800" y="2894012"/>
            <a:ext cx="8534400" cy="1588"/>
          </a:xfrm>
          <a:prstGeom prst="line">
            <a:avLst/>
          </a:prstGeom>
          <a:ln w="25400">
            <a:solidFill>
              <a:srgbClr val="007E2A"/>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0" y="6248400"/>
            <a:ext cx="9144000" cy="6096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Object 1"/>
          <p:cNvPicPr>
            <a:picLocks noChangeArrowheads="1"/>
          </p:cNvPicPr>
          <p:nvPr/>
        </p:nvPicPr>
        <p:blipFill>
          <a:blip r:embed="rId3"/>
          <a:srcRect l="-7709" t="-24028" r="-10506" b="-14444"/>
          <a:stretch>
            <a:fillRect/>
          </a:stretch>
        </p:blipFill>
        <p:spPr bwMode="auto">
          <a:xfrm>
            <a:off x="6810375" y="6219825"/>
            <a:ext cx="2333625" cy="63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Palatino Linotype" pitchFamily="18" charset="0"/>
              </a:rPr>
              <a:t>Hypothetical Situation #1</a:t>
            </a:r>
            <a:endParaRPr lang="en-US" dirty="0">
              <a:latin typeface="Palatino Linotype" pitchFamily="18" charset="0"/>
            </a:endParaRPr>
          </a:p>
        </p:txBody>
      </p:sp>
      <p:sp>
        <p:nvSpPr>
          <p:cNvPr id="3" name="Rectangle 2"/>
          <p:cNvSpPr/>
          <p:nvPr/>
        </p:nvSpPr>
        <p:spPr>
          <a:xfrm>
            <a:off x="0" y="6248400"/>
            <a:ext cx="9144000" cy="6096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1"/>
          <p:cNvPicPr>
            <a:picLocks noChangeArrowheads="1"/>
          </p:cNvPicPr>
          <p:nvPr/>
        </p:nvPicPr>
        <p:blipFill>
          <a:blip r:embed="rId3"/>
          <a:srcRect l="-7709" t="-24028" r="-10506" b="-14444"/>
          <a:stretch>
            <a:fillRect/>
          </a:stretch>
        </p:blipFill>
        <p:spPr bwMode="auto">
          <a:xfrm>
            <a:off x="6810375" y="6219825"/>
            <a:ext cx="2333625" cy="638175"/>
          </a:xfrm>
          <a:prstGeom prst="rect">
            <a:avLst/>
          </a:prstGeom>
          <a:noFill/>
          <a:ln w="9525">
            <a:noFill/>
            <a:miter lim="800000"/>
            <a:headEnd/>
            <a:tailEnd/>
          </a:ln>
        </p:spPr>
      </p:pic>
      <p:cxnSp>
        <p:nvCxnSpPr>
          <p:cNvPr id="5" name="Straight Connector 4"/>
          <p:cNvCxnSpPr/>
          <p:nvPr/>
        </p:nvCxnSpPr>
        <p:spPr>
          <a:xfrm>
            <a:off x="381000" y="1066800"/>
            <a:ext cx="8382000" cy="1588"/>
          </a:xfrm>
          <a:prstGeom prst="line">
            <a:avLst/>
          </a:prstGeom>
          <a:ln w="50800" cmpd="sng">
            <a:solidFill>
              <a:srgbClr val="006600"/>
            </a:solidFill>
          </a:ln>
          <a:effectLst>
            <a:outerShdw blurRad="50800" dist="50800" dir="5400000" algn="ctr" rotWithShape="0">
              <a:schemeClr val="tx1">
                <a:alpha val="35000"/>
              </a:schemeClr>
            </a:outerShdw>
          </a:effectLst>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8600" y="1295400"/>
            <a:ext cx="8763000" cy="1569660"/>
          </a:xfrm>
          <a:prstGeom prst="rect">
            <a:avLst/>
          </a:prstGeom>
          <a:noFill/>
        </p:spPr>
        <p:txBody>
          <a:bodyPr wrap="square" rtlCol="0">
            <a:spAutoFit/>
          </a:bodyPr>
          <a:lstStyle/>
          <a:p>
            <a:pPr marL="119063" indent="-11113">
              <a:tabLst>
                <a:tab pos="119063" algn="l"/>
              </a:tabLst>
            </a:pPr>
            <a:r>
              <a:rPr lang="en-US" sz="2400" dirty="0" smtClean="0">
                <a:latin typeface="Palatino Linotype" pitchFamily="18" charset="0"/>
              </a:rPr>
              <a:t>You have assigned a very mundane, but very necessary task to one of your team members.  Although they are doing the work and going through the motions, they have a very poor attitude.  What should you do?</a:t>
            </a:r>
          </a:p>
        </p:txBody>
      </p:sp>
      <p:sp>
        <p:nvSpPr>
          <p:cNvPr id="7" name="TextBox 6"/>
          <p:cNvSpPr txBox="1"/>
          <p:nvPr/>
        </p:nvSpPr>
        <p:spPr>
          <a:xfrm>
            <a:off x="228600" y="3048001"/>
            <a:ext cx="8763000" cy="3170099"/>
          </a:xfrm>
          <a:prstGeom prst="rect">
            <a:avLst/>
          </a:prstGeom>
          <a:noFill/>
          <a:ln>
            <a:solidFill>
              <a:schemeClr val="tx1"/>
            </a:solidFill>
          </a:ln>
        </p:spPr>
        <p:txBody>
          <a:bodyPr wrap="square" numCol="2" rtlCol="0">
            <a:spAutoFit/>
          </a:bodyPr>
          <a:lstStyle/>
          <a:p>
            <a:pPr marL="290513" indent="-182563">
              <a:buFont typeface="Arial" pitchFamily="34" charset="0"/>
              <a:buChar char="•"/>
              <a:tabLst>
                <a:tab pos="119063" algn="l"/>
              </a:tabLst>
            </a:pPr>
            <a:r>
              <a:rPr lang="en-US" sz="2000" dirty="0" smtClean="0">
                <a:latin typeface="Palatino Linotype" pitchFamily="18" charset="0"/>
              </a:rPr>
              <a:t>Determine if it is necessary to address the issue</a:t>
            </a:r>
          </a:p>
          <a:p>
            <a:pPr marL="290513" indent="-182563">
              <a:buFont typeface="Arial" pitchFamily="34" charset="0"/>
              <a:buChar char="•"/>
              <a:tabLst>
                <a:tab pos="119063" algn="l"/>
              </a:tabLst>
            </a:pPr>
            <a:endParaRPr lang="en-US" sz="2000" dirty="0" smtClean="0">
              <a:latin typeface="Palatino Linotype" pitchFamily="18" charset="0"/>
            </a:endParaRPr>
          </a:p>
          <a:p>
            <a:pPr marL="290513" indent="-182563">
              <a:buFont typeface="Arial" pitchFamily="34" charset="0"/>
              <a:buChar char="•"/>
              <a:tabLst>
                <a:tab pos="119063" algn="l"/>
              </a:tabLst>
            </a:pPr>
            <a:r>
              <a:rPr lang="en-US" sz="2000" dirty="0" smtClean="0">
                <a:latin typeface="Palatino Linotype" pitchFamily="18" charset="0"/>
              </a:rPr>
              <a:t>Pull the individual aside and speak in private</a:t>
            </a:r>
          </a:p>
          <a:p>
            <a:pPr marL="290513" indent="-182563">
              <a:buFont typeface="Arial" pitchFamily="34" charset="0"/>
              <a:buChar char="•"/>
              <a:tabLst>
                <a:tab pos="119063" algn="l"/>
              </a:tabLst>
            </a:pPr>
            <a:endParaRPr lang="en-US" sz="2000" dirty="0" smtClean="0">
              <a:latin typeface="Palatino Linotype" pitchFamily="18" charset="0"/>
            </a:endParaRPr>
          </a:p>
          <a:p>
            <a:pPr marL="290513" indent="-182563">
              <a:buFont typeface="Arial" pitchFamily="34" charset="0"/>
              <a:buChar char="•"/>
              <a:tabLst>
                <a:tab pos="119063" algn="l"/>
              </a:tabLst>
            </a:pPr>
            <a:r>
              <a:rPr lang="en-US" sz="2000" dirty="0" smtClean="0">
                <a:latin typeface="Palatino Linotype" pitchFamily="18" charset="0"/>
              </a:rPr>
              <a:t>Provide specific examples of what you have observed</a:t>
            </a:r>
          </a:p>
          <a:p>
            <a:pPr marL="290513" indent="-182563">
              <a:buFont typeface="Arial" pitchFamily="34" charset="0"/>
              <a:buChar char="•"/>
              <a:tabLst>
                <a:tab pos="119063" algn="l"/>
              </a:tabLst>
            </a:pPr>
            <a:endParaRPr lang="en-US" sz="2000" dirty="0" smtClean="0">
              <a:latin typeface="Palatino Linotype" pitchFamily="18" charset="0"/>
            </a:endParaRPr>
          </a:p>
          <a:p>
            <a:pPr marL="290513" indent="-182563">
              <a:buFont typeface="Arial" pitchFamily="34" charset="0"/>
              <a:buChar char="•"/>
              <a:tabLst>
                <a:tab pos="119063" algn="l"/>
              </a:tabLst>
            </a:pPr>
            <a:endParaRPr lang="en-US" sz="2000" dirty="0" smtClean="0">
              <a:latin typeface="Palatino Linotype" pitchFamily="18" charset="0"/>
            </a:endParaRPr>
          </a:p>
          <a:p>
            <a:pPr marL="290513" indent="-182563">
              <a:buFont typeface="Arial" pitchFamily="34" charset="0"/>
              <a:buChar char="•"/>
              <a:tabLst>
                <a:tab pos="119063" algn="l"/>
              </a:tabLst>
            </a:pPr>
            <a:r>
              <a:rPr lang="en-US" sz="2000" dirty="0" smtClean="0">
                <a:latin typeface="Palatino Linotype" pitchFamily="18" charset="0"/>
              </a:rPr>
              <a:t>Point out </a:t>
            </a:r>
            <a:r>
              <a:rPr lang="en-US" sz="2000" dirty="0" smtClean="0">
                <a:latin typeface="Palatino Linotype" pitchFamily="18" charset="0"/>
              </a:rPr>
              <a:t>the potential impacts of their poor attitude</a:t>
            </a:r>
            <a:endParaRPr lang="en-US" sz="2000" dirty="0" smtClean="0">
              <a:latin typeface="Palatino Linotype" pitchFamily="18" charset="0"/>
            </a:endParaRPr>
          </a:p>
          <a:p>
            <a:pPr marL="290513" indent="-182563">
              <a:tabLst>
                <a:tab pos="119063" algn="l"/>
              </a:tabLst>
            </a:pPr>
            <a:r>
              <a:rPr lang="en-US" sz="2000" dirty="0" smtClean="0">
                <a:latin typeface="Palatino Linotype" pitchFamily="18" charset="0"/>
              </a:rPr>
              <a:t> </a:t>
            </a:r>
          </a:p>
          <a:p>
            <a:pPr marL="290513" indent="-182563">
              <a:buFont typeface="Arial" pitchFamily="34" charset="0"/>
              <a:buChar char="•"/>
              <a:tabLst>
                <a:tab pos="119063" algn="l"/>
              </a:tabLst>
            </a:pPr>
            <a:r>
              <a:rPr lang="en-US" sz="2000" dirty="0" smtClean="0">
                <a:latin typeface="Palatino Linotype" pitchFamily="18" charset="0"/>
              </a:rPr>
              <a:t>Allow them an opportunity to respond</a:t>
            </a:r>
          </a:p>
          <a:p>
            <a:pPr marL="290513" indent="-182563">
              <a:tabLst>
                <a:tab pos="119063" algn="l"/>
              </a:tabLst>
            </a:pPr>
            <a:endParaRPr lang="en-US" sz="2000" dirty="0" smtClean="0">
              <a:latin typeface="Palatino Linotype" pitchFamily="18" charset="0"/>
            </a:endParaRPr>
          </a:p>
          <a:p>
            <a:pPr marL="290513" indent="-182563">
              <a:buFont typeface="Arial" pitchFamily="34" charset="0"/>
              <a:buChar char="•"/>
              <a:tabLst>
                <a:tab pos="119063" algn="l"/>
              </a:tabLst>
            </a:pPr>
            <a:r>
              <a:rPr lang="en-US" sz="2000" dirty="0" smtClean="0">
                <a:latin typeface="Palatino Linotype" pitchFamily="18" charset="0"/>
              </a:rPr>
              <a:t>Reiterate the significance of the work and focus on “big picture” objectives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Palatino Linotype" pitchFamily="18" charset="0"/>
              </a:rPr>
              <a:t>Hypothetical Situation </a:t>
            </a:r>
            <a:r>
              <a:rPr lang="en-US" dirty="0" smtClean="0">
                <a:latin typeface="Palatino Linotype" pitchFamily="18" charset="0"/>
              </a:rPr>
              <a:t>#2</a:t>
            </a:r>
            <a:endParaRPr lang="en-US" dirty="0">
              <a:latin typeface="Palatino Linotype" pitchFamily="18" charset="0"/>
            </a:endParaRPr>
          </a:p>
        </p:txBody>
      </p:sp>
      <p:sp>
        <p:nvSpPr>
          <p:cNvPr id="3" name="Rectangle 2"/>
          <p:cNvSpPr/>
          <p:nvPr/>
        </p:nvSpPr>
        <p:spPr>
          <a:xfrm>
            <a:off x="0" y="6248400"/>
            <a:ext cx="9144000" cy="6096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1"/>
          <p:cNvPicPr>
            <a:picLocks noChangeArrowheads="1"/>
          </p:cNvPicPr>
          <p:nvPr/>
        </p:nvPicPr>
        <p:blipFill>
          <a:blip r:embed="rId3"/>
          <a:srcRect l="-7709" t="-24028" r="-10506" b="-14444"/>
          <a:stretch>
            <a:fillRect/>
          </a:stretch>
        </p:blipFill>
        <p:spPr bwMode="auto">
          <a:xfrm>
            <a:off x="6810375" y="6219825"/>
            <a:ext cx="2333625" cy="638175"/>
          </a:xfrm>
          <a:prstGeom prst="rect">
            <a:avLst/>
          </a:prstGeom>
          <a:noFill/>
          <a:ln w="9525">
            <a:noFill/>
            <a:miter lim="800000"/>
            <a:headEnd/>
            <a:tailEnd/>
          </a:ln>
        </p:spPr>
      </p:pic>
      <p:cxnSp>
        <p:nvCxnSpPr>
          <p:cNvPr id="5" name="Straight Connector 4"/>
          <p:cNvCxnSpPr/>
          <p:nvPr/>
        </p:nvCxnSpPr>
        <p:spPr>
          <a:xfrm>
            <a:off x="381000" y="1066800"/>
            <a:ext cx="8382000" cy="1588"/>
          </a:xfrm>
          <a:prstGeom prst="line">
            <a:avLst/>
          </a:prstGeom>
          <a:ln w="50800" cmpd="sng">
            <a:solidFill>
              <a:srgbClr val="006600"/>
            </a:solidFill>
          </a:ln>
          <a:effectLst>
            <a:outerShdw blurRad="50800" dist="50800" dir="5400000" algn="ctr" rotWithShape="0">
              <a:schemeClr val="tx1">
                <a:alpha val="35000"/>
              </a:schemeClr>
            </a:outerShdw>
          </a:effectLst>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4800" y="1219200"/>
            <a:ext cx="8534400" cy="1569660"/>
          </a:xfrm>
          <a:prstGeom prst="rect">
            <a:avLst/>
          </a:prstGeom>
          <a:noFill/>
        </p:spPr>
        <p:txBody>
          <a:bodyPr wrap="square" rtlCol="0">
            <a:spAutoFit/>
          </a:bodyPr>
          <a:lstStyle/>
          <a:p>
            <a:pPr marL="119063" indent="-11113">
              <a:tabLst>
                <a:tab pos="119063" algn="l"/>
              </a:tabLst>
            </a:pPr>
            <a:r>
              <a:rPr lang="en-US" sz="2400" dirty="0" smtClean="0">
                <a:latin typeface="Palatino Linotype" pitchFamily="18" charset="0"/>
              </a:rPr>
              <a:t>You have assigned a complex task to one of your team members (a stretch considering their level of experience).  This team member later approaches you in tears because they are frustrated with the task.  What should you do?</a:t>
            </a:r>
          </a:p>
        </p:txBody>
      </p:sp>
      <p:sp>
        <p:nvSpPr>
          <p:cNvPr id="7" name="TextBox 6"/>
          <p:cNvSpPr txBox="1"/>
          <p:nvPr/>
        </p:nvSpPr>
        <p:spPr>
          <a:xfrm>
            <a:off x="228600" y="2895600"/>
            <a:ext cx="8763000" cy="3276599"/>
          </a:xfrm>
          <a:prstGeom prst="rect">
            <a:avLst/>
          </a:prstGeom>
          <a:noFill/>
          <a:ln>
            <a:solidFill>
              <a:schemeClr val="tx1"/>
            </a:solidFill>
          </a:ln>
        </p:spPr>
        <p:txBody>
          <a:bodyPr wrap="square" numCol="2" rtlCol="0">
            <a:spAutoFit/>
          </a:bodyPr>
          <a:lstStyle/>
          <a:p>
            <a:pPr marL="290513" indent="-182563">
              <a:buFont typeface="Arial" pitchFamily="34" charset="0"/>
              <a:buChar char="•"/>
              <a:tabLst>
                <a:tab pos="119063" algn="l"/>
              </a:tabLst>
            </a:pPr>
            <a:r>
              <a:rPr lang="en-US" sz="2000" dirty="0" smtClean="0">
                <a:latin typeface="Palatino Linotype" pitchFamily="18" charset="0"/>
              </a:rPr>
              <a:t>Pull the individual aside and speak in private</a:t>
            </a:r>
          </a:p>
          <a:p>
            <a:pPr marL="290513" indent="-182563">
              <a:buFont typeface="Arial" pitchFamily="34" charset="0"/>
              <a:buChar char="•"/>
              <a:tabLst>
                <a:tab pos="119063" algn="l"/>
              </a:tabLst>
            </a:pPr>
            <a:endParaRPr lang="en-US" sz="2000" dirty="0" smtClean="0">
              <a:latin typeface="Palatino Linotype" pitchFamily="18" charset="0"/>
            </a:endParaRPr>
          </a:p>
          <a:p>
            <a:pPr marL="290513" indent="-182563">
              <a:buFont typeface="Arial" pitchFamily="34" charset="0"/>
              <a:buChar char="•"/>
              <a:tabLst>
                <a:tab pos="119063" algn="l"/>
              </a:tabLst>
            </a:pPr>
            <a:r>
              <a:rPr lang="en-US" sz="2000" dirty="0" smtClean="0">
                <a:latin typeface="Palatino Linotype" pitchFamily="18" charset="0"/>
              </a:rPr>
              <a:t>Allow them the opportunity to express their frustrations</a:t>
            </a:r>
          </a:p>
          <a:p>
            <a:pPr marL="290513" indent="-182563">
              <a:buFont typeface="Arial" pitchFamily="34" charset="0"/>
              <a:buChar char="•"/>
              <a:tabLst>
                <a:tab pos="119063" algn="l"/>
              </a:tabLst>
            </a:pPr>
            <a:endParaRPr lang="en-US" sz="2000" dirty="0" smtClean="0">
              <a:latin typeface="Palatino Linotype" pitchFamily="18" charset="0"/>
            </a:endParaRPr>
          </a:p>
          <a:p>
            <a:pPr marL="290513" indent="-182563">
              <a:buFont typeface="Arial" pitchFamily="34" charset="0"/>
              <a:buChar char="•"/>
              <a:tabLst>
                <a:tab pos="119063" algn="l"/>
              </a:tabLst>
            </a:pPr>
            <a:r>
              <a:rPr lang="en-US" sz="2000" dirty="0" smtClean="0">
                <a:latin typeface="Palatino Linotype" pitchFamily="18" charset="0"/>
              </a:rPr>
              <a:t>Ask them to explain what they think the problem is </a:t>
            </a:r>
          </a:p>
          <a:p>
            <a:pPr marL="290513" indent="-182563">
              <a:buFont typeface="Arial" pitchFamily="34" charset="0"/>
              <a:buChar char="•"/>
              <a:tabLst>
                <a:tab pos="119063" algn="l"/>
              </a:tabLst>
            </a:pPr>
            <a:endParaRPr lang="en-US" sz="2000" dirty="0" smtClean="0">
              <a:latin typeface="Palatino Linotype" pitchFamily="18" charset="0"/>
            </a:endParaRPr>
          </a:p>
          <a:p>
            <a:pPr marL="290513" indent="-182563">
              <a:buFont typeface="Arial" pitchFamily="34" charset="0"/>
              <a:buChar char="•"/>
              <a:tabLst>
                <a:tab pos="119063" algn="l"/>
              </a:tabLst>
            </a:pPr>
            <a:r>
              <a:rPr lang="en-US" sz="2000" dirty="0" smtClean="0">
                <a:latin typeface="Palatino Linotype" pitchFamily="18" charset="0"/>
              </a:rPr>
              <a:t>Sympathize</a:t>
            </a:r>
          </a:p>
          <a:p>
            <a:pPr marL="290513" indent="-182563">
              <a:buFont typeface="Arial" pitchFamily="34" charset="0"/>
              <a:buChar char="•"/>
              <a:tabLst>
                <a:tab pos="119063" algn="l"/>
              </a:tabLst>
            </a:pPr>
            <a:r>
              <a:rPr lang="en-US" sz="2000" dirty="0" smtClean="0">
                <a:latin typeface="Palatino Linotype" pitchFamily="18" charset="0"/>
              </a:rPr>
              <a:t>Reiterate</a:t>
            </a:r>
            <a:r>
              <a:rPr lang="en-US" sz="2000" dirty="0" smtClean="0">
                <a:latin typeface="Palatino Linotype" pitchFamily="18" charset="0"/>
              </a:rPr>
              <a:t> </a:t>
            </a:r>
            <a:r>
              <a:rPr lang="en-US" sz="2000" dirty="0" smtClean="0">
                <a:latin typeface="Palatino Linotype" pitchFamily="18" charset="0"/>
              </a:rPr>
              <a:t>that they are capable of completing the task at hand</a:t>
            </a:r>
          </a:p>
          <a:p>
            <a:pPr marL="290513" indent="-182563">
              <a:buFont typeface="Arial" pitchFamily="34" charset="0"/>
              <a:buChar char="•"/>
              <a:tabLst>
                <a:tab pos="119063" algn="l"/>
              </a:tabLst>
            </a:pPr>
            <a:endParaRPr lang="en-US" sz="2000" dirty="0" smtClean="0">
              <a:latin typeface="Palatino Linotype" pitchFamily="18" charset="0"/>
            </a:endParaRPr>
          </a:p>
          <a:p>
            <a:pPr marL="290513" indent="-182563">
              <a:buFont typeface="Arial" pitchFamily="34" charset="0"/>
              <a:buChar char="•"/>
              <a:tabLst>
                <a:tab pos="119063" algn="l"/>
              </a:tabLst>
            </a:pPr>
            <a:r>
              <a:rPr lang="en-US" sz="2000" dirty="0" smtClean="0">
                <a:latin typeface="Palatino Linotype" pitchFamily="18" charset="0"/>
              </a:rPr>
              <a:t>Provide suggestions on how to go about completing the task (help out if necessary)</a:t>
            </a:r>
          </a:p>
          <a:p>
            <a:pPr marL="290513" indent="-182563">
              <a:buFont typeface="Arial" pitchFamily="34" charset="0"/>
              <a:buChar char="•"/>
              <a:tabLst>
                <a:tab pos="119063" algn="l"/>
              </a:tabLst>
            </a:pPr>
            <a:endParaRPr lang="en-US" sz="2000" dirty="0" smtClean="0">
              <a:latin typeface="Palatino Linotype" pitchFamily="18" charset="0"/>
            </a:endParaRPr>
          </a:p>
          <a:p>
            <a:pPr marL="290513" indent="-182563">
              <a:buFont typeface="Arial" pitchFamily="34" charset="0"/>
              <a:buChar char="•"/>
              <a:tabLst>
                <a:tab pos="119063" algn="l"/>
              </a:tabLst>
            </a:pPr>
            <a:r>
              <a:rPr lang="en-US" sz="2000" dirty="0" smtClean="0">
                <a:latin typeface="Palatino Linotype" pitchFamily="18" charset="0"/>
              </a:rPr>
              <a:t>Focus on “big picture” objectives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Palatino Linotype" pitchFamily="18" charset="0"/>
              </a:rPr>
              <a:t>Hypothetical Situation #3</a:t>
            </a:r>
            <a:endParaRPr lang="en-US" dirty="0">
              <a:latin typeface="Palatino Linotype" pitchFamily="18" charset="0"/>
            </a:endParaRPr>
          </a:p>
        </p:txBody>
      </p:sp>
      <p:sp>
        <p:nvSpPr>
          <p:cNvPr id="3" name="Rectangle 2"/>
          <p:cNvSpPr/>
          <p:nvPr/>
        </p:nvSpPr>
        <p:spPr>
          <a:xfrm>
            <a:off x="0" y="6248400"/>
            <a:ext cx="9144000" cy="6096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1"/>
          <p:cNvPicPr>
            <a:picLocks noChangeArrowheads="1"/>
          </p:cNvPicPr>
          <p:nvPr/>
        </p:nvPicPr>
        <p:blipFill>
          <a:blip r:embed="rId3"/>
          <a:srcRect l="-7709" t="-24028" r="-10506" b="-14444"/>
          <a:stretch>
            <a:fillRect/>
          </a:stretch>
        </p:blipFill>
        <p:spPr bwMode="auto">
          <a:xfrm>
            <a:off x="6810375" y="6219825"/>
            <a:ext cx="2333625" cy="638175"/>
          </a:xfrm>
          <a:prstGeom prst="rect">
            <a:avLst/>
          </a:prstGeom>
          <a:noFill/>
          <a:ln w="9525">
            <a:noFill/>
            <a:miter lim="800000"/>
            <a:headEnd/>
            <a:tailEnd/>
          </a:ln>
        </p:spPr>
      </p:pic>
      <p:cxnSp>
        <p:nvCxnSpPr>
          <p:cNvPr id="5" name="Straight Connector 4"/>
          <p:cNvCxnSpPr/>
          <p:nvPr/>
        </p:nvCxnSpPr>
        <p:spPr>
          <a:xfrm>
            <a:off x="381000" y="1066800"/>
            <a:ext cx="8382000" cy="1588"/>
          </a:xfrm>
          <a:prstGeom prst="line">
            <a:avLst/>
          </a:prstGeom>
          <a:ln w="50800" cmpd="sng">
            <a:solidFill>
              <a:srgbClr val="006600"/>
            </a:solidFill>
          </a:ln>
          <a:effectLst>
            <a:outerShdw blurRad="50800" dist="50800" dir="5400000" algn="ctr" rotWithShape="0">
              <a:schemeClr val="tx1">
                <a:alpha val="35000"/>
              </a:schemeClr>
            </a:outerShdw>
          </a:effectLst>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8600" y="1219200"/>
            <a:ext cx="8686800" cy="1938992"/>
          </a:xfrm>
          <a:prstGeom prst="rect">
            <a:avLst/>
          </a:prstGeom>
          <a:noFill/>
        </p:spPr>
        <p:txBody>
          <a:bodyPr wrap="square" rtlCol="0">
            <a:spAutoFit/>
          </a:bodyPr>
          <a:lstStyle/>
          <a:p>
            <a:pPr marL="119063" indent="-11113">
              <a:tabLst>
                <a:tab pos="119063" algn="l"/>
              </a:tabLst>
            </a:pPr>
            <a:r>
              <a:rPr lang="en-US" sz="2400" dirty="0" smtClean="0">
                <a:latin typeface="Palatino Linotype" pitchFamily="18" charset="0"/>
              </a:rPr>
              <a:t>As you progress through your work on a new engagement, it becomes apparent that there is way more work than you originally anticipated.  You have a deadline </a:t>
            </a:r>
            <a:r>
              <a:rPr lang="en-US" sz="2400" dirty="0" smtClean="0">
                <a:latin typeface="Palatino Linotype" pitchFamily="18" charset="0"/>
              </a:rPr>
              <a:t>fast approaching </a:t>
            </a:r>
            <a:r>
              <a:rPr lang="en-US" sz="2400" dirty="0" smtClean="0">
                <a:latin typeface="Palatino Linotype" pitchFamily="18" charset="0"/>
              </a:rPr>
              <a:t>and your supervisors are expecting you to deliver on time and within the original budget.  What should you do?</a:t>
            </a:r>
          </a:p>
        </p:txBody>
      </p:sp>
      <p:sp>
        <p:nvSpPr>
          <p:cNvPr id="7" name="TextBox 6"/>
          <p:cNvSpPr txBox="1"/>
          <p:nvPr/>
        </p:nvSpPr>
        <p:spPr>
          <a:xfrm>
            <a:off x="228600" y="3200400"/>
            <a:ext cx="8763000" cy="2862322"/>
          </a:xfrm>
          <a:prstGeom prst="rect">
            <a:avLst/>
          </a:prstGeom>
          <a:noFill/>
          <a:ln>
            <a:solidFill>
              <a:schemeClr val="tx1"/>
            </a:solidFill>
          </a:ln>
        </p:spPr>
        <p:txBody>
          <a:bodyPr wrap="square" numCol="2" rtlCol="0">
            <a:spAutoFit/>
          </a:bodyPr>
          <a:lstStyle/>
          <a:p>
            <a:pPr marL="290513" indent="-182563">
              <a:buFont typeface="Arial" pitchFamily="34" charset="0"/>
              <a:buChar char="•"/>
              <a:tabLst>
                <a:tab pos="119063" algn="l"/>
              </a:tabLst>
            </a:pPr>
            <a:r>
              <a:rPr lang="en-US" sz="2000" dirty="0" smtClean="0">
                <a:latin typeface="Palatino Linotype" pitchFamily="18" charset="0"/>
              </a:rPr>
              <a:t>Determine the </a:t>
            </a:r>
            <a:r>
              <a:rPr lang="en-US" sz="2000" dirty="0" smtClean="0">
                <a:latin typeface="Palatino Linotype" pitchFamily="18" charset="0"/>
              </a:rPr>
              <a:t>cause or reason for the unexpected work load</a:t>
            </a:r>
            <a:endParaRPr lang="en-US" sz="2000" dirty="0" smtClean="0">
              <a:latin typeface="Palatino Linotype" pitchFamily="18" charset="0"/>
            </a:endParaRPr>
          </a:p>
          <a:p>
            <a:pPr marL="290513" indent="-182563">
              <a:buFont typeface="Arial" pitchFamily="34" charset="0"/>
              <a:buChar char="•"/>
              <a:tabLst>
                <a:tab pos="119063" algn="l"/>
              </a:tabLst>
            </a:pPr>
            <a:endParaRPr lang="en-US" sz="2000" dirty="0" smtClean="0">
              <a:latin typeface="Palatino Linotype" pitchFamily="18" charset="0"/>
            </a:endParaRPr>
          </a:p>
          <a:p>
            <a:pPr marL="290513" indent="-182563">
              <a:buFont typeface="Arial" pitchFamily="34" charset="0"/>
              <a:buChar char="•"/>
              <a:tabLst>
                <a:tab pos="119063" algn="l"/>
              </a:tabLst>
            </a:pPr>
            <a:r>
              <a:rPr lang="en-US" sz="2000" dirty="0" smtClean="0">
                <a:latin typeface="Palatino Linotype" pitchFamily="18" charset="0"/>
              </a:rPr>
              <a:t>Determine what is required to meet your deadline</a:t>
            </a:r>
          </a:p>
          <a:p>
            <a:pPr marL="290513" indent="-182563">
              <a:buFont typeface="Arial" pitchFamily="34" charset="0"/>
              <a:buChar char="•"/>
              <a:tabLst>
                <a:tab pos="119063" algn="l"/>
              </a:tabLst>
            </a:pPr>
            <a:endParaRPr lang="en-US" sz="2000" dirty="0" smtClean="0">
              <a:latin typeface="Palatino Linotype" pitchFamily="18" charset="0"/>
            </a:endParaRPr>
          </a:p>
          <a:p>
            <a:pPr marL="290513" indent="-182563">
              <a:buFont typeface="Arial" pitchFamily="34" charset="0"/>
              <a:buChar char="•"/>
              <a:tabLst>
                <a:tab pos="119063" algn="l"/>
              </a:tabLst>
            </a:pPr>
            <a:r>
              <a:rPr lang="en-US" sz="2000" dirty="0" smtClean="0">
                <a:latin typeface="Palatino Linotype" pitchFamily="18" charset="0"/>
              </a:rPr>
              <a:t>Proactively communicate with your supervisors, then your client</a:t>
            </a:r>
          </a:p>
          <a:p>
            <a:pPr marL="290513" indent="-182563">
              <a:tabLst>
                <a:tab pos="119063" algn="l"/>
              </a:tabLst>
            </a:pPr>
            <a:endParaRPr lang="en-US" sz="2000" dirty="0" smtClean="0">
              <a:latin typeface="Palatino Linotype" pitchFamily="18" charset="0"/>
            </a:endParaRPr>
          </a:p>
          <a:p>
            <a:pPr marL="290513" indent="-182563">
              <a:buFont typeface="Arial" pitchFamily="34" charset="0"/>
              <a:buChar char="•"/>
              <a:tabLst>
                <a:tab pos="119063" algn="l"/>
              </a:tabLst>
            </a:pPr>
            <a:r>
              <a:rPr lang="en-US" sz="2000" dirty="0" smtClean="0">
                <a:latin typeface="Palatino Linotype" pitchFamily="18" charset="0"/>
              </a:rPr>
              <a:t>Add additional resources or determine an alternative work plan</a:t>
            </a:r>
            <a:endParaRPr lang="en-US" sz="2000" dirty="0" smtClean="0">
              <a:latin typeface="Palatino Linotype" pitchFamily="18" charset="0"/>
            </a:endParaRPr>
          </a:p>
          <a:p>
            <a:pPr marL="290513" indent="-182563">
              <a:buFont typeface="Arial" pitchFamily="34" charset="0"/>
              <a:buChar char="•"/>
              <a:tabLst>
                <a:tab pos="119063" algn="l"/>
              </a:tabLst>
            </a:pPr>
            <a:endParaRPr lang="en-US" sz="2000" dirty="0" smtClean="0">
              <a:latin typeface="Palatino Linotype" pitchFamily="18" charset="0"/>
            </a:endParaRPr>
          </a:p>
          <a:p>
            <a:pPr marL="290513" indent="-182563">
              <a:buFont typeface="Arial" pitchFamily="34" charset="0"/>
              <a:buChar char="•"/>
              <a:tabLst>
                <a:tab pos="119063" algn="l"/>
              </a:tabLst>
            </a:pPr>
            <a:r>
              <a:rPr lang="en-US" sz="2000" dirty="0" smtClean="0">
                <a:latin typeface="Palatino Linotype" pitchFamily="18" charset="0"/>
              </a:rPr>
              <a:t>Communicate with your team</a:t>
            </a:r>
          </a:p>
          <a:p>
            <a:pPr marL="290513" indent="-182563">
              <a:buFont typeface="Arial" pitchFamily="34" charset="0"/>
              <a:buChar char="•"/>
              <a:tabLst>
                <a:tab pos="119063" algn="l"/>
              </a:tabLst>
            </a:pPr>
            <a:endParaRPr lang="en-US" sz="2000" dirty="0" smtClean="0">
              <a:latin typeface="Palatino Linotype" pitchFamily="18" charset="0"/>
            </a:endParaRPr>
          </a:p>
          <a:p>
            <a:pPr marL="290513" indent="-182563">
              <a:buFont typeface="Arial" pitchFamily="34" charset="0"/>
              <a:buChar char="•"/>
              <a:tabLst>
                <a:tab pos="119063" algn="l"/>
              </a:tabLst>
            </a:pPr>
            <a:r>
              <a:rPr lang="en-US" sz="2000" dirty="0" smtClean="0">
                <a:latin typeface="Palatino Linotype" pitchFamily="18" charset="0"/>
              </a:rPr>
              <a:t>Be sure that you are delegating appropriately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Palatino Linotype" pitchFamily="18" charset="0"/>
              </a:rPr>
              <a:t>Hypothetical Situation #4</a:t>
            </a:r>
            <a:endParaRPr lang="en-US" dirty="0">
              <a:latin typeface="Palatino Linotype" pitchFamily="18" charset="0"/>
            </a:endParaRPr>
          </a:p>
        </p:txBody>
      </p:sp>
      <p:sp>
        <p:nvSpPr>
          <p:cNvPr id="3" name="Rectangle 2"/>
          <p:cNvSpPr/>
          <p:nvPr/>
        </p:nvSpPr>
        <p:spPr>
          <a:xfrm>
            <a:off x="0" y="6248400"/>
            <a:ext cx="9144000" cy="6096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1"/>
          <p:cNvPicPr>
            <a:picLocks noChangeArrowheads="1"/>
          </p:cNvPicPr>
          <p:nvPr/>
        </p:nvPicPr>
        <p:blipFill>
          <a:blip r:embed="rId3"/>
          <a:srcRect l="-7709" t="-24028" r="-10506" b="-14444"/>
          <a:stretch>
            <a:fillRect/>
          </a:stretch>
        </p:blipFill>
        <p:spPr bwMode="auto">
          <a:xfrm>
            <a:off x="6810375" y="6219825"/>
            <a:ext cx="2333625" cy="638175"/>
          </a:xfrm>
          <a:prstGeom prst="rect">
            <a:avLst/>
          </a:prstGeom>
          <a:noFill/>
          <a:ln w="9525">
            <a:noFill/>
            <a:miter lim="800000"/>
            <a:headEnd/>
            <a:tailEnd/>
          </a:ln>
        </p:spPr>
      </p:pic>
      <p:cxnSp>
        <p:nvCxnSpPr>
          <p:cNvPr id="5" name="Straight Connector 4"/>
          <p:cNvCxnSpPr/>
          <p:nvPr/>
        </p:nvCxnSpPr>
        <p:spPr>
          <a:xfrm>
            <a:off x="381000" y="1066800"/>
            <a:ext cx="8382000" cy="1588"/>
          </a:xfrm>
          <a:prstGeom prst="line">
            <a:avLst/>
          </a:prstGeom>
          <a:ln w="50800" cmpd="sng">
            <a:solidFill>
              <a:srgbClr val="006600"/>
            </a:solidFill>
          </a:ln>
          <a:effectLst>
            <a:outerShdw blurRad="50800" dist="50800" dir="5400000" algn="ctr" rotWithShape="0">
              <a:schemeClr val="tx1">
                <a:alpha val="35000"/>
              </a:schemeClr>
            </a:outerShdw>
          </a:effectLst>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400" y="1337608"/>
            <a:ext cx="8001000" cy="1938992"/>
          </a:xfrm>
          <a:prstGeom prst="rect">
            <a:avLst/>
          </a:prstGeom>
          <a:noFill/>
        </p:spPr>
        <p:txBody>
          <a:bodyPr wrap="square" rtlCol="0">
            <a:spAutoFit/>
          </a:bodyPr>
          <a:lstStyle/>
          <a:p>
            <a:pPr marL="119063" indent="-11113">
              <a:tabLst>
                <a:tab pos="119063" algn="l"/>
              </a:tabLst>
            </a:pPr>
            <a:r>
              <a:rPr lang="en-US" sz="2400" dirty="0" smtClean="0">
                <a:latin typeface="Palatino Linotype" pitchFamily="18" charset="0"/>
              </a:rPr>
              <a:t>A staff member on your team has completed an assignment and swears that it is 100% correct.  You present the findings to your supervisor.  Your supervisor identifies an error and the work has to be redone.  What should you say to the staff member?</a:t>
            </a:r>
          </a:p>
        </p:txBody>
      </p:sp>
      <p:sp>
        <p:nvSpPr>
          <p:cNvPr id="7" name="TextBox 6"/>
          <p:cNvSpPr txBox="1"/>
          <p:nvPr/>
        </p:nvSpPr>
        <p:spPr>
          <a:xfrm>
            <a:off x="228600" y="3623608"/>
            <a:ext cx="8763000" cy="1938992"/>
          </a:xfrm>
          <a:prstGeom prst="rect">
            <a:avLst/>
          </a:prstGeom>
          <a:noFill/>
          <a:ln>
            <a:solidFill>
              <a:schemeClr val="tx1"/>
            </a:solidFill>
          </a:ln>
        </p:spPr>
        <p:txBody>
          <a:bodyPr wrap="square" numCol="2" rtlCol="0">
            <a:spAutoFit/>
          </a:bodyPr>
          <a:lstStyle/>
          <a:p>
            <a:pPr marL="290513" indent="-182563">
              <a:buFont typeface="Arial" pitchFamily="34" charset="0"/>
              <a:buChar char="•"/>
              <a:tabLst>
                <a:tab pos="119063" algn="l"/>
              </a:tabLst>
            </a:pPr>
            <a:r>
              <a:rPr lang="en-US" sz="2000" dirty="0" smtClean="0">
                <a:latin typeface="Palatino Linotype" pitchFamily="18" charset="0"/>
              </a:rPr>
              <a:t>Address the issue immediately (do not wait for formal review process) </a:t>
            </a:r>
          </a:p>
          <a:p>
            <a:pPr marL="290513" indent="-182563">
              <a:buFont typeface="Arial" pitchFamily="34" charset="0"/>
              <a:buChar char="•"/>
              <a:tabLst>
                <a:tab pos="119063" algn="l"/>
              </a:tabLst>
            </a:pPr>
            <a:endParaRPr lang="en-US" sz="2000" dirty="0" smtClean="0">
              <a:latin typeface="Palatino Linotype" pitchFamily="18" charset="0"/>
            </a:endParaRPr>
          </a:p>
          <a:p>
            <a:pPr marL="290513" indent="-182563">
              <a:buFont typeface="Arial" pitchFamily="34" charset="0"/>
              <a:buChar char="•"/>
              <a:tabLst>
                <a:tab pos="119063" algn="l"/>
              </a:tabLst>
            </a:pPr>
            <a:r>
              <a:rPr lang="en-US" sz="2000" dirty="0" smtClean="0">
                <a:latin typeface="Palatino Linotype" pitchFamily="18" charset="0"/>
              </a:rPr>
              <a:t>Realize and convey that both you and your staff member are responsible</a:t>
            </a:r>
          </a:p>
          <a:p>
            <a:pPr marL="290513" indent="-182563">
              <a:buFont typeface="Arial" pitchFamily="34" charset="0"/>
              <a:buChar char="•"/>
              <a:tabLst>
                <a:tab pos="119063" algn="l"/>
              </a:tabLst>
            </a:pPr>
            <a:r>
              <a:rPr lang="en-US" sz="2000" dirty="0" smtClean="0">
                <a:latin typeface="Palatino Linotype" pitchFamily="18" charset="0"/>
              </a:rPr>
              <a:t>Reiterate </a:t>
            </a:r>
            <a:r>
              <a:rPr lang="en-US" sz="2000" dirty="0" smtClean="0">
                <a:latin typeface="Palatino Linotype" pitchFamily="18" charset="0"/>
              </a:rPr>
              <a:t>to the staff member the significance of quality control and the potential consequences</a:t>
            </a:r>
          </a:p>
          <a:p>
            <a:pPr marL="290513" indent="-182563">
              <a:buFont typeface="Arial" pitchFamily="34" charset="0"/>
              <a:buChar char="•"/>
              <a:tabLst>
                <a:tab pos="119063" algn="l"/>
              </a:tabLst>
            </a:pPr>
            <a:endParaRPr lang="en-US" sz="2000" dirty="0" smtClean="0">
              <a:latin typeface="Palatino Linotype" pitchFamily="18" charset="0"/>
            </a:endParaRPr>
          </a:p>
          <a:p>
            <a:pPr marL="290513" indent="-182563">
              <a:buFont typeface="Arial" pitchFamily="34" charset="0"/>
              <a:buChar char="•"/>
              <a:tabLst>
                <a:tab pos="119063" algn="l"/>
              </a:tabLst>
            </a:pPr>
            <a:r>
              <a:rPr lang="en-US" sz="2000" dirty="0" smtClean="0">
                <a:latin typeface="Palatino Linotype" pitchFamily="18" charset="0"/>
              </a:rPr>
              <a:t>Focus on how to avoid the same mistakes in the future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Palatino Linotype" pitchFamily="18" charset="0"/>
              </a:rPr>
              <a:t>Hypothetical Situation </a:t>
            </a:r>
            <a:r>
              <a:rPr lang="en-US" dirty="0" smtClean="0">
                <a:latin typeface="Palatino Linotype" pitchFamily="18" charset="0"/>
              </a:rPr>
              <a:t>#5</a:t>
            </a:r>
            <a:endParaRPr lang="en-US" dirty="0">
              <a:latin typeface="Palatino Linotype" pitchFamily="18" charset="0"/>
            </a:endParaRPr>
          </a:p>
        </p:txBody>
      </p:sp>
      <p:sp>
        <p:nvSpPr>
          <p:cNvPr id="3" name="Rectangle 2"/>
          <p:cNvSpPr/>
          <p:nvPr/>
        </p:nvSpPr>
        <p:spPr>
          <a:xfrm>
            <a:off x="0" y="6248400"/>
            <a:ext cx="9144000" cy="6096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1"/>
          <p:cNvPicPr>
            <a:picLocks noChangeArrowheads="1"/>
          </p:cNvPicPr>
          <p:nvPr/>
        </p:nvPicPr>
        <p:blipFill>
          <a:blip r:embed="rId3"/>
          <a:srcRect l="-7709" t="-24028" r="-10506" b="-14444"/>
          <a:stretch>
            <a:fillRect/>
          </a:stretch>
        </p:blipFill>
        <p:spPr bwMode="auto">
          <a:xfrm>
            <a:off x="6810375" y="6219825"/>
            <a:ext cx="2333625" cy="638175"/>
          </a:xfrm>
          <a:prstGeom prst="rect">
            <a:avLst/>
          </a:prstGeom>
          <a:noFill/>
          <a:ln w="9525">
            <a:noFill/>
            <a:miter lim="800000"/>
            <a:headEnd/>
            <a:tailEnd/>
          </a:ln>
        </p:spPr>
      </p:pic>
      <p:cxnSp>
        <p:nvCxnSpPr>
          <p:cNvPr id="5" name="Straight Connector 4"/>
          <p:cNvCxnSpPr/>
          <p:nvPr/>
        </p:nvCxnSpPr>
        <p:spPr>
          <a:xfrm>
            <a:off x="381000" y="1066800"/>
            <a:ext cx="8382000" cy="1588"/>
          </a:xfrm>
          <a:prstGeom prst="line">
            <a:avLst/>
          </a:prstGeom>
          <a:ln w="50800" cmpd="sng">
            <a:solidFill>
              <a:srgbClr val="006600"/>
            </a:solidFill>
          </a:ln>
          <a:effectLst>
            <a:outerShdw blurRad="50800" dist="50800" dir="5400000" algn="ctr" rotWithShape="0">
              <a:schemeClr val="tx1">
                <a:alpha val="35000"/>
              </a:schemeClr>
            </a:outerShdw>
          </a:effectLst>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2400" y="1295400"/>
            <a:ext cx="8915400" cy="1938992"/>
          </a:xfrm>
          <a:prstGeom prst="rect">
            <a:avLst/>
          </a:prstGeom>
          <a:noFill/>
        </p:spPr>
        <p:txBody>
          <a:bodyPr wrap="square" rtlCol="0">
            <a:spAutoFit/>
          </a:bodyPr>
          <a:lstStyle/>
          <a:p>
            <a:pPr marL="119063" indent="-11113">
              <a:tabLst>
                <a:tab pos="119063" algn="l"/>
              </a:tabLst>
            </a:pPr>
            <a:r>
              <a:rPr lang="en-US" sz="2400" dirty="0" smtClean="0">
                <a:latin typeface="Palatino Linotype" pitchFamily="18" charset="0"/>
              </a:rPr>
              <a:t>It’s Friday afternoon and your team has a deliverable due early next week.  You realize that you and your team will have to work over the weekend.  As you explain the situation to your team you ar</a:t>
            </a:r>
            <a:r>
              <a:rPr lang="en-US" sz="2400" dirty="0" smtClean="0">
                <a:latin typeface="Palatino Linotype" pitchFamily="18" charset="0"/>
              </a:rPr>
              <a:t>e bombarded with questions about weekend plans and prior commitments.  What should you do?  </a:t>
            </a:r>
            <a:endParaRPr lang="en-US" sz="2400" dirty="0" smtClean="0">
              <a:latin typeface="Palatino Linotype" pitchFamily="18" charset="0"/>
            </a:endParaRPr>
          </a:p>
        </p:txBody>
      </p:sp>
      <p:sp>
        <p:nvSpPr>
          <p:cNvPr id="7" name="TextBox 6"/>
          <p:cNvSpPr txBox="1"/>
          <p:nvPr/>
        </p:nvSpPr>
        <p:spPr>
          <a:xfrm>
            <a:off x="228600" y="3276600"/>
            <a:ext cx="8763000" cy="2862322"/>
          </a:xfrm>
          <a:prstGeom prst="rect">
            <a:avLst/>
          </a:prstGeom>
          <a:noFill/>
          <a:ln>
            <a:solidFill>
              <a:schemeClr val="tx1"/>
            </a:solidFill>
          </a:ln>
        </p:spPr>
        <p:txBody>
          <a:bodyPr wrap="square" numCol="2" rtlCol="0">
            <a:spAutoFit/>
          </a:bodyPr>
          <a:lstStyle/>
          <a:p>
            <a:pPr marL="290513" indent="-182563">
              <a:buFont typeface="Arial" pitchFamily="34" charset="0"/>
              <a:buChar char="•"/>
              <a:tabLst>
                <a:tab pos="119063" algn="l"/>
              </a:tabLst>
            </a:pPr>
            <a:r>
              <a:rPr lang="en-US" sz="2000" dirty="0" smtClean="0">
                <a:latin typeface="Palatino Linotype" pitchFamily="18" charset="0"/>
              </a:rPr>
              <a:t>Prior communication regarding deadlines and work status should reduced the team’s surprise</a:t>
            </a:r>
          </a:p>
          <a:p>
            <a:pPr marL="290513" indent="-182563">
              <a:buFont typeface="Arial" pitchFamily="34" charset="0"/>
              <a:buChar char="•"/>
              <a:tabLst>
                <a:tab pos="119063" algn="l"/>
              </a:tabLst>
            </a:pPr>
            <a:endParaRPr lang="en-US" sz="2000" dirty="0" smtClean="0">
              <a:latin typeface="Palatino Linotype" pitchFamily="18" charset="0"/>
            </a:endParaRPr>
          </a:p>
          <a:p>
            <a:pPr marL="290513" indent="-182563">
              <a:buFont typeface="Arial" pitchFamily="34" charset="0"/>
              <a:buChar char="•"/>
              <a:tabLst>
                <a:tab pos="119063" algn="l"/>
              </a:tabLst>
            </a:pPr>
            <a:r>
              <a:rPr lang="en-US" sz="2000" dirty="0" smtClean="0">
                <a:latin typeface="Palatino Linotype" pitchFamily="18" charset="0"/>
              </a:rPr>
              <a:t>Point out the significance of meeting the deadline</a:t>
            </a:r>
          </a:p>
          <a:p>
            <a:pPr marL="290513" indent="-182563">
              <a:buFont typeface="Arial" pitchFamily="34" charset="0"/>
              <a:buChar char="•"/>
              <a:tabLst>
                <a:tab pos="119063" algn="l"/>
              </a:tabLst>
            </a:pPr>
            <a:endParaRPr lang="en-US" sz="2000" dirty="0" smtClean="0">
              <a:latin typeface="Palatino Linotype" pitchFamily="18" charset="0"/>
            </a:endParaRPr>
          </a:p>
          <a:p>
            <a:pPr marL="290513" indent="-182563">
              <a:buFont typeface="Arial" pitchFamily="34" charset="0"/>
              <a:buChar char="•"/>
              <a:tabLst>
                <a:tab pos="119063" algn="l"/>
              </a:tabLst>
            </a:pPr>
            <a:r>
              <a:rPr lang="en-US" sz="2000" dirty="0" smtClean="0">
                <a:latin typeface="Palatino Linotype" pitchFamily="18" charset="0"/>
              </a:rPr>
              <a:t>Stress the importance of teamwork and being a team </a:t>
            </a:r>
            <a:r>
              <a:rPr lang="en-US" sz="2000" dirty="0" smtClean="0">
                <a:latin typeface="Palatino Linotype" pitchFamily="18" charset="0"/>
              </a:rPr>
              <a:t>player</a:t>
            </a:r>
          </a:p>
          <a:p>
            <a:pPr marL="290513" indent="-182563">
              <a:buFont typeface="Arial" pitchFamily="34" charset="0"/>
              <a:buChar char="•"/>
              <a:tabLst>
                <a:tab pos="119063" algn="l"/>
              </a:tabLst>
            </a:pPr>
            <a:r>
              <a:rPr lang="en-US" sz="2000" dirty="0" smtClean="0">
                <a:latin typeface="Palatino Linotype" pitchFamily="18" charset="0"/>
              </a:rPr>
              <a:t>If possible, offer flexible hours for the weekend to accommodate plans and prior commitments</a:t>
            </a:r>
          </a:p>
          <a:p>
            <a:pPr marL="290513" indent="-182563">
              <a:buFont typeface="Arial" pitchFamily="34" charset="0"/>
              <a:buChar char="•"/>
              <a:tabLst>
                <a:tab pos="119063" algn="l"/>
              </a:tabLst>
            </a:pPr>
            <a:endParaRPr lang="en-US" sz="2000" dirty="0" smtClean="0">
              <a:latin typeface="Palatino Linotype" pitchFamily="18" charset="0"/>
            </a:endParaRPr>
          </a:p>
          <a:p>
            <a:pPr marL="290513" indent="-182563">
              <a:buFont typeface="Arial" pitchFamily="34" charset="0"/>
              <a:buChar char="•"/>
              <a:tabLst>
                <a:tab pos="119063" algn="l"/>
              </a:tabLst>
            </a:pPr>
            <a:r>
              <a:rPr lang="en-US" sz="2000" dirty="0" smtClean="0">
                <a:latin typeface="Palatino Linotype" pitchFamily="18" charset="0"/>
              </a:rPr>
              <a:t>Reiterate that overtime and weekend hours are part of the job</a:t>
            </a:r>
          </a:p>
          <a:p>
            <a:pPr marL="290513" indent="-182563">
              <a:buFont typeface="Arial" pitchFamily="34" charset="0"/>
              <a:buChar char="•"/>
              <a:tabLst>
                <a:tab pos="119063" algn="l"/>
              </a:tabLst>
            </a:pPr>
            <a:endParaRPr lang="en-US" sz="2000" dirty="0" smtClean="0">
              <a:latin typeface="Palatino Linotype" pitchFamily="18" charset="0"/>
            </a:endParaRPr>
          </a:p>
          <a:p>
            <a:pPr marL="290513" indent="-182563">
              <a:buFont typeface="Arial" pitchFamily="34" charset="0"/>
              <a:buChar char="•"/>
              <a:tabLst>
                <a:tab pos="119063" algn="l"/>
              </a:tabLst>
            </a:pPr>
            <a:r>
              <a:rPr lang="en-US" sz="2000" dirty="0" smtClean="0">
                <a:latin typeface="Palatino Linotype" pitchFamily="18" charset="0"/>
              </a:rPr>
              <a:t>Show appreciation</a:t>
            </a:r>
            <a:endParaRPr lang="en-US" sz="2000" dirty="0" smtClean="0">
              <a:latin typeface="Palatino Linotype"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8229600" cy="1143000"/>
          </a:xfrm>
        </p:spPr>
        <p:txBody>
          <a:bodyPr>
            <a:normAutofit fontScale="90000"/>
          </a:bodyPr>
          <a:lstStyle/>
          <a:p>
            <a:r>
              <a:rPr lang="en-US" dirty="0" smtClean="0">
                <a:latin typeface="Palatino Linotype" pitchFamily="18" charset="0"/>
              </a:rPr>
              <a:t>Project Management Progression</a:t>
            </a:r>
            <a:endParaRPr lang="en-US" dirty="0">
              <a:latin typeface="Palatino Linotype" pitchFamily="18" charset="0"/>
            </a:endParaRPr>
          </a:p>
        </p:txBody>
      </p:sp>
      <p:sp>
        <p:nvSpPr>
          <p:cNvPr id="4" name="Rectangle 3"/>
          <p:cNvSpPr/>
          <p:nvPr/>
        </p:nvSpPr>
        <p:spPr>
          <a:xfrm>
            <a:off x="0" y="6248400"/>
            <a:ext cx="9144000" cy="6096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ject 1"/>
          <p:cNvPicPr>
            <a:picLocks noChangeArrowheads="1"/>
          </p:cNvPicPr>
          <p:nvPr/>
        </p:nvPicPr>
        <p:blipFill>
          <a:blip r:embed="rId3"/>
          <a:srcRect l="-7709" t="-24028" r="-10506" b="-14444"/>
          <a:stretch>
            <a:fillRect/>
          </a:stretch>
        </p:blipFill>
        <p:spPr bwMode="auto">
          <a:xfrm>
            <a:off x="6810375" y="6219825"/>
            <a:ext cx="2333625" cy="638175"/>
          </a:xfrm>
          <a:prstGeom prst="rect">
            <a:avLst/>
          </a:prstGeom>
          <a:noFill/>
          <a:ln w="9525">
            <a:noFill/>
            <a:miter lim="800000"/>
            <a:headEnd/>
            <a:tailEnd/>
          </a:ln>
        </p:spPr>
      </p:pic>
      <p:cxnSp>
        <p:nvCxnSpPr>
          <p:cNvPr id="8" name="Straight Connector 7"/>
          <p:cNvCxnSpPr/>
          <p:nvPr/>
        </p:nvCxnSpPr>
        <p:spPr>
          <a:xfrm>
            <a:off x="381000" y="1066800"/>
            <a:ext cx="8382000" cy="1588"/>
          </a:xfrm>
          <a:prstGeom prst="line">
            <a:avLst/>
          </a:prstGeom>
          <a:ln w="50800" cmpd="sng">
            <a:solidFill>
              <a:srgbClr val="006600"/>
            </a:solidFill>
          </a:ln>
          <a:effectLst>
            <a:outerShdw blurRad="50800" dist="50800" dir="5400000" algn="ctr" rotWithShape="0">
              <a:schemeClr val="tx1">
                <a:alpha val="35000"/>
              </a:schemeClr>
            </a:outerShdw>
          </a:effectLst>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62000" y="3524250"/>
            <a:ext cx="1371600" cy="8001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400" b="1" dirty="0" smtClean="0">
                <a:solidFill>
                  <a:schemeClr val="tx1"/>
                </a:solidFill>
                <a:latin typeface="Palatino Linotype" pitchFamily="18" charset="0"/>
              </a:rPr>
              <a:t>1</a:t>
            </a:r>
            <a:endParaRPr lang="en-US" sz="4400" b="1" dirty="0">
              <a:solidFill>
                <a:schemeClr val="tx1"/>
              </a:solidFill>
              <a:latin typeface="Palatino Linotype" pitchFamily="18" charset="0"/>
            </a:endParaRPr>
          </a:p>
        </p:txBody>
      </p:sp>
      <p:sp>
        <p:nvSpPr>
          <p:cNvPr id="9" name="Rectangle 8"/>
          <p:cNvSpPr/>
          <p:nvPr/>
        </p:nvSpPr>
        <p:spPr>
          <a:xfrm>
            <a:off x="2305050" y="3524250"/>
            <a:ext cx="1371600" cy="8001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400" b="1" dirty="0" smtClean="0">
                <a:solidFill>
                  <a:schemeClr val="tx1"/>
                </a:solidFill>
                <a:latin typeface="Palatino Linotype" pitchFamily="18" charset="0"/>
              </a:rPr>
              <a:t>2</a:t>
            </a:r>
            <a:endParaRPr lang="en-US" sz="4400" b="1" dirty="0">
              <a:solidFill>
                <a:schemeClr val="tx1"/>
              </a:solidFill>
              <a:latin typeface="Palatino Linotype" pitchFamily="18" charset="0"/>
            </a:endParaRPr>
          </a:p>
        </p:txBody>
      </p:sp>
      <p:sp>
        <p:nvSpPr>
          <p:cNvPr id="10" name="Rectangle 9"/>
          <p:cNvSpPr/>
          <p:nvPr/>
        </p:nvSpPr>
        <p:spPr>
          <a:xfrm>
            <a:off x="3848100" y="3524250"/>
            <a:ext cx="1371600" cy="8001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400" b="1" dirty="0" smtClean="0">
                <a:solidFill>
                  <a:schemeClr val="tx1"/>
                </a:solidFill>
                <a:latin typeface="Palatino Linotype" pitchFamily="18" charset="0"/>
              </a:rPr>
              <a:t>3</a:t>
            </a:r>
            <a:endParaRPr lang="en-US" sz="4400" b="1" dirty="0">
              <a:solidFill>
                <a:schemeClr val="tx1"/>
              </a:solidFill>
              <a:latin typeface="Palatino Linotype" pitchFamily="18" charset="0"/>
            </a:endParaRPr>
          </a:p>
        </p:txBody>
      </p:sp>
      <p:sp>
        <p:nvSpPr>
          <p:cNvPr id="12" name="Rectangle 11"/>
          <p:cNvSpPr/>
          <p:nvPr/>
        </p:nvSpPr>
        <p:spPr>
          <a:xfrm>
            <a:off x="5391150" y="3524250"/>
            <a:ext cx="1371600" cy="8001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400" b="1" dirty="0" smtClean="0">
                <a:solidFill>
                  <a:schemeClr val="tx1"/>
                </a:solidFill>
                <a:latin typeface="Palatino Linotype" pitchFamily="18" charset="0"/>
              </a:rPr>
              <a:t>4</a:t>
            </a:r>
            <a:endParaRPr lang="en-US" sz="4400" b="1" dirty="0">
              <a:solidFill>
                <a:schemeClr val="tx1"/>
              </a:solidFill>
              <a:latin typeface="Palatino Linotype" pitchFamily="18" charset="0"/>
            </a:endParaRPr>
          </a:p>
        </p:txBody>
      </p:sp>
      <p:sp>
        <p:nvSpPr>
          <p:cNvPr id="13" name="Right Arrow 12"/>
          <p:cNvSpPr/>
          <p:nvPr/>
        </p:nvSpPr>
        <p:spPr>
          <a:xfrm>
            <a:off x="6934200" y="3124200"/>
            <a:ext cx="1600200" cy="16002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solidFill>
                <a:latin typeface="Palatino Linotype" pitchFamily="18" charset="0"/>
              </a:rPr>
              <a:t>5</a:t>
            </a:r>
            <a:endParaRPr lang="en-US" sz="4400" b="1" dirty="0">
              <a:solidFill>
                <a:schemeClr val="tx1"/>
              </a:solidFill>
              <a:latin typeface="Palatino Linotype" pitchFamily="18" charset="0"/>
            </a:endParaRPr>
          </a:p>
        </p:txBody>
      </p:sp>
      <p:sp>
        <p:nvSpPr>
          <p:cNvPr id="14" name="TextBox 13"/>
          <p:cNvSpPr txBox="1"/>
          <p:nvPr/>
        </p:nvSpPr>
        <p:spPr>
          <a:xfrm>
            <a:off x="533400" y="1828800"/>
            <a:ext cx="1905000" cy="707886"/>
          </a:xfrm>
          <a:prstGeom prst="rect">
            <a:avLst/>
          </a:prstGeom>
          <a:noFill/>
        </p:spPr>
        <p:txBody>
          <a:bodyPr wrap="square" rtlCol="0">
            <a:spAutoFit/>
          </a:bodyPr>
          <a:lstStyle/>
          <a:p>
            <a:pPr algn="ctr"/>
            <a:r>
              <a:rPr lang="en-US" sz="2000" b="1" dirty="0" smtClean="0">
                <a:latin typeface="Palatino Linotype" pitchFamily="18" charset="0"/>
              </a:rPr>
              <a:t>Define </a:t>
            </a:r>
            <a:r>
              <a:rPr lang="en-US" sz="2000" b="1" dirty="0" smtClean="0">
                <a:latin typeface="Palatino Linotype" pitchFamily="18" charset="0"/>
              </a:rPr>
              <a:t>the Scope</a:t>
            </a:r>
            <a:endParaRPr lang="en-US" sz="2000" b="1" dirty="0">
              <a:latin typeface="Palatino Linotype" pitchFamily="18" charset="0"/>
            </a:endParaRPr>
          </a:p>
        </p:txBody>
      </p:sp>
      <p:sp>
        <p:nvSpPr>
          <p:cNvPr id="15" name="TextBox 14"/>
          <p:cNvSpPr txBox="1"/>
          <p:nvPr/>
        </p:nvSpPr>
        <p:spPr>
          <a:xfrm>
            <a:off x="2057400" y="5468778"/>
            <a:ext cx="1905000" cy="400110"/>
          </a:xfrm>
          <a:prstGeom prst="rect">
            <a:avLst/>
          </a:prstGeom>
          <a:noFill/>
        </p:spPr>
        <p:txBody>
          <a:bodyPr wrap="square" rtlCol="0">
            <a:spAutoFit/>
          </a:bodyPr>
          <a:lstStyle/>
          <a:p>
            <a:pPr algn="ctr"/>
            <a:r>
              <a:rPr lang="en-US" sz="2000" b="1" dirty="0" smtClean="0">
                <a:latin typeface="Palatino Linotype" pitchFamily="18" charset="0"/>
              </a:rPr>
              <a:t>Pre-Plan</a:t>
            </a:r>
            <a:endParaRPr lang="en-US" sz="2000" b="1" dirty="0">
              <a:latin typeface="Palatino Linotype" pitchFamily="18" charset="0"/>
            </a:endParaRPr>
          </a:p>
        </p:txBody>
      </p:sp>
      <p:sp>
        <p:nvSpPr>
          <p:cNvPr id="16" name="TextBox 15"/>
          <p:cNvSpPr txBox="1"/>
          <p:nvPr/>
        </p:nvSpPr>
        <p:spPr>
          <a:xfrm>
            <a:off x="3657600" y="1828800"/>
            <a:ext cx="1905000" cy="707886"/>
          </a:xfrm>
          <a:prstGeom prst="rect">
            <a:avLst/>
          </a:prstGeom>
          <a:noFill/>
        </p:spPr>
        <p:txBody>
          <a:bodyPr wrap="square" rtlCol="0">
            <a:spAutoFit/>
          </a:bodyPr>
          <a:lstStyle/>
          <a:p>
            <a:pPr algn="ctr"/>
            <a:r>
              <a:rPr lang="en-US" sz="2000" b="1" dirty="0" smtClean="0">
                <a:latin typeface="Palatino Linotype" pitchFamily="18" charset="0"/>
              </a:rPr>
              <a:t>Divide and Assign Tasks</a:t>
            </a:r>
            <a:endParaRPr lang="en-US" sz="2000" b="1" dirty="0">
              <a:latin typeface="Palatino Linotype" pitchFamily="18" charset="0"/>
            </a:endParaRPr>
          </a:p>
        </p:txBody>
      </p:sp>
      <p:sp>
        <p:nvSpPr>
          <p:cNvPr id="17" name="TextBox 16"/>
          <p:cNvSpPr txBox="1"/>
          <p:nvPr/>
        </p:nvSpPr>
        <p:spPr>
          <a:xfrm>
            <a:off x="5181600" y="5314890"/>
            <a:ext cx="1905000" cy="707886"/>
          </a:xfrm>
          <a:prstGeom prst="rect">
            <a:avLst/>
          </a:prstGeom>
          <a:noFill/>
        </p:spPr>
        <p:txBody>
          <a:bodyPr wrap="square" rtlCol="0">
            <a:spAutoFit/>
          </a:bodyPr>
          <a:lstStyle/>
          <a:p>
            <a:pPr algn="ctr"/>
            <a:r>
              <a:rPr lang="en-US" sz="2000" b="1" dirty="0" smtClean="0">
                <a:latin typeface="Palatino Linotype" pitchFamily="18" charset="0"/>
              </a:rPr>
              <a:t>Perform </a:t>
            </a:r>
          </a:p>
          <a:p>
            <a:pPr algn="ctr"/>
            <a:r>
              <a:rPr lang="en-US" sz="2000" b="1" dirty="0" smtClean="0">
                <a:latin typeface="Palatino Linotype" pitchFamily="18" charset="0"/>
              </a:rPr>
              <a:t>the Work</a:t>
            </a:r>
            <a:endParaRPr lang="en-US" sz="2000" b="1" dirty="0">
              <a:latin typeface="Palatino Linotype" pitchFamily="18" charset="0"/>
            </a:endParaRPr>
          </a:p>
        </p:txBody>
      </p:sp>
      <p:sp>
        <p:nvSpPr>
          <p:cNvPr id="18" name="TextBox 17"/>
          <p:cNvSpPr txBox="1"/>
          <p:nvPr/>
        </p:nvSpPr>
        <p:spPr>
          <a:xfrm>
            <a:off x="6705600" y="1982688"/>
            <a:ext cx="1905000" cy="400110"/>
          </a:xfrm>
          <a:prstGeom prst="rect">
            <a:avLst/>
          </a:prstGeom>
          <a:noFill/>
        </p:spPr>
        <p:txBody>
          <a:bodyPr wrap="square" rtlCol="0">
            <a:spAutoFit/>
          </a:bodyPr>
          <a:lstStyle/>
          <a:p>
            <a:pPr algn="ctr"/>
            <a:r>
              <a:rPr lang="en-US" sz="2000" b="1" dirty="0" smtClean="0">
                <a:latin typeface="Palatino Linotype" pitchFamily="18" charset="0"/>
              </a:rPr>
              <a:t>Deliver</a:t>
            </a:r>
            <a:endParaRPr lang="en-US" sz="2000" b="1" dirty="0">
              <a:latin typeface="Palatino Linotype" pitchFamily="18" charset="0"/>
            </a:endParaRPr>
          </a:p>
        </p:txBody>
      </p:sp>
      <p:cxnSp>
        <p:nvCxnSpPr>
          <p:cNvPr id="23" name="Straight Arrow Connector 22"/>
          <p:cNvCxnSpPr/>
          <p:nvPr/>
        </p:nvCxnSpPr>
        <p:spPr>
          <a:xfrm rot="5400000">
            <a:off x="1180306" y="2857500"/>
            <a:ext cx="533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4304506" y="2856706"/>
            <a:ext cx="533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7352506" y="2856706"/>
            <a:ext cx="533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6200000">
            <a:off x="2704306" y="4914106"/>
            <a:ext cx="533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6200000">
            <a:off x="5828506" y="4914106"/>
            <a:ext cx="533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from="(-#ppt_w/2)" to="(#ppt_x)" calcmode="lin" valueType="num">
                                      <p:cBhvr>
                                        <p:cTn id="7" dur="600" fill="hold">
                                          <p:stCondLst>
                                            <p:cond delay="0"/>
                                          </p:stCondLst>
                                        </p:cTn>
                                        <p:tgtEl>
                                          <p:spTgt spid="7"/>
                                        </p:tgtEl>
                                        <p:attrNameLst>
                                          <p:attrName>ppt_x</p:attrName>
                                        </p:attrNameLst>
                                      </p:cBhvr>
                                    </p:anim>
                                    <p:anim from="0" to="-1.0" calcmode="lin" valueType="num">
                                      <p:cBhvr>
                                        <p:cTn id="8" dur="200" decel="50000" autoRev="1" fill="hold">
                                          <p:stCondLst>
                                            <p:cond delay="600"/>
                                          </p:stCondLst>
                                        </p:cTn>
                                        <p:tgtEl>
                                          <p:spTgt spid="7"/>
                                        </p:tgtEl>
                                        <p:attrNameLst>
                                          <p:attrName>xshear</p:attrName>
                                        </p:attrNameLst>
                                      </p:cBhvr>
                                    </p:anim>
                                    <p:animScale>
                                      <p:cBhvr>
                                        <p:cTn id="9" dur="200" decel="100000" autoRev="1" fill="hold">
                                          <p:stCondLst>
                                            <p:cond delay="600"/>
                                          </p:stCondLst>
                                        </p:cTn>
                                        <p:tgtEl>
                                          <p:spTgt spid="7"/>
                                        </p:tgtEl>
                                      </p:cBhvr>
                                      <p:from x="100000" y="100000"/>
                                      <p:to x="80000" y="100000"/>
                                    </p:animScale>
                                    <p:anim by="(#ppt_h/3+#ppt_w*0.1)" calcmode="lin" valueType="num">
                                      <p:cBhvr additive="sum">
                                        <p:cTn id="10" dur="200" decel="100000" autoRev="1" fill="hold">
                                          <p:stCondLst>
                                            <p:cond delay="600"/>
                                          </p:stCondLst>
                                        </p:cTn>
                                        <p:tgtEl>
                                          <p:spTgt spid="7"/>
                                        </p:tgtEl>
                                        <p:attrNameLst>
                                          <p:attrName>ppt_x</p:attrName>
                                        </p:attrNameLst>
                                      </p:cBhvr>
                                    </p:anim>
                                  </p:childTnLst>
                                </p:cTn>
                              </p:par>
                              <p:par>
                                <p:cTn id="11" presetID="34"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from="(-#ppt_w/2)" to="(#ppt_x)" calcmode="lin" valueType="num">
                                      <p:cBhvr>
                                        <p:cTn id="13" dur="600" fill="hold">
                                          <p:stCondLst>
                                            <p:cond delay="0"/>
                                          </p:stCondLst>
                                        </p:cTn>
                                        <p:tgtEl>
                                          <p:spTgt spid="9"/>
                                        </p:tgtEl>
                                        <p:attrNameLst>
                                          <p:attrName>ppt_x</p:attrName>
                                        </p:attrNameLst>
                                      </p:cBhvr>
                                    </p:anim>
                                    <p:anim from="0" to="-1.0" calcmode="lin" valueType="num">
                                      <p:cBhvr>
                                        <p:cTn id="14" dur="200" decel="50000" autoRev="1" fill="hold">
                                          <p:stCondLst>
                                            <p:cond delay="600"/>
                                          </p:stCondLst>
                                        </p:cTn>
                                        <p:tgtEl>
                                          <p:spTgt spid="9"/>
                                        </p:tgtEl>
                                        <p:attrNameLst>
                                          <p:attrName>xshear</p:attrName>
                                        </p:attrNameLst>
                                      </p:cBhvr>
                                    </p:anim>
                                    <p:animScale>
                                      <p:cBhvr>
                                        <p:cTn id="15" dur="200" decel="100000" autoRev="1" fill="hold">
                                          <p:stCondLst>
                                            <p:cond delay="600"/>
                                          </p:stCondLst>
                                        </p:cTn>
                                        <p:tgtEl>
                                          <p:spTgt spid="9"/>
                                        </p:tgtEl>
                                      </p:cBhvr>
                                      <p:from x="100000" y="100000"/>
                                      <p:to x="80000" y="100000"/>
                                    </p:animScale>
                                    <p:anim by="(#ppt_h/3+#ppt_w*0.1)" calcmode="lin" valueType="num">
                                      <p:cBhvr additive="sum">
                                        <p:cTn id="16" dur="200" decel="100000" autoRev="1" fill="hold">
                                          <p:stCondLst>
                                            <p:cond delay="600"/>
                                          </p:stCondLst>
                                        </p:cTn>
                                        <p:tgtEl>
                                          <p:spTgt spid="9"/>
                                        </p:tgtEl>
                                        <p:attrNameLst>
                                          <p:attrName>ppt_x</p:attrName>
                                        </p:attrNameLst>
                                      </p:cBhvr>
                                    </p:anim>
                                  </p:childTnLst>
                                </p:cTn>
                              </p:par>
                              <p:par>
                                <p:cTn id="17" presetID="34"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from="(-#ppt_w/2)" to="(#ppt_x)" calcmode="lin" valueType="num">
                                      <p:cBhvr>
                                        <p:cTn id="19" dur="600" fill="hold">
                                          <p:stCondLst>
                                            <p:cond delay="0"/>
                                          </p:stCondLst>
                                        </p:cTn>
                                        <p:tgtEl>
                                          <p:spTgt spid="10"/>
                                        </p:tgtEl>
                                        <p:attrNameLst>
                                          <p:attrName>ppt_x</p:attrName>
                                        </p:attrNameLst>
                                      </p:cBhvr>
                                    </p:anim>
                                    <p:anim from="0" to="-1.0" calcmode="lin" valueType="num">
                                      <p:cBhvr>
                                        <p:cTn id="20" dur="200" decel="50000" autoRev="1" fill="hold">
                                          <p:stCondLst>
                                            <p:cond delay="600"/>
                                          </p:stCondLst>
                                        </p:cTn>
                                        <p:tgtEl>
                                          <p:spTgt spid="10"/>
                                        </p:tgtEl>
                                        <p:attrNameLst>
                                          <p:attrName>xshear</p:attrName>
                                        </p:attrNameLst>
                                      </p:cBhvr>
                                    </p:anim>
                                    <p:animScale>
                                      <p:cBhvr>
                                        <p:cTn id="21" dur="200" decel="100000" autoRev="1" fill="hold">
                                          <p:stCondLst>
                                            <p:cond delay="600"/>
                                          </p:stCondLst>
                                        </p:cTn>
                                        <p:tgtEl>
                                          <p:spTgt spid="10"/>
                                        </p:tgtEl>
                                      </p:cBhvr>
                                      <p:from x="100000" y="100000"/>
                                      <p:to x="80000" y="100000"/>
                                    </p:animScale>
                                    <p:anim by="(#ppt_h/3+#ppt_w*0.1)" calcmode="lin" valueType="num">
                                      <p:cBhvr additive="sum">
                                        <p:cTn id="22" dur="200" decel="100000" autoRev="1" fill="hold">
                                          <p:stCondLst>
                                            <p:cond delay="600"/>
                                          </p:stCondLst>
                                        </p:cTn>
                                        <p:tgtEl>
                                          <p:spTgt spid="10"/>
                                        </p:tgtEl>
                                        <p:attrNameLst>
                                          <p:attrName>ppt_x</p:attrName>
                                        </p:attrNameLst>
                                      </p:cBhvr>
                                    </p:anim>
                                  </p:childTnLst>
                                </p:cTn>
                              </p:par>
                              <p:par>
                                <p:cTn id="23" presetID="34"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from="(-#ppt_w/2)" to="(#ppt_x)" calcmode="lin" valueType="num">
                                      <p:cBhvr>
                                        <p:cTn id="25" dur="600" fill="hold">
                                          <p:stCondLst>
                                            <p:cond delay="0"/>
                                          </p:stCondLst>
                                        </p:cTn>
                                        <p:tgtEl>
                                          <p:spTgt spid="12"/>
                                        </p:tgtEl>
                                        <p:attrNameLst>
                                          <p:attrName>ppt_x</p:attrName>
                                        </p:attrNameLst>
                                      </p:cBhvr>
                                    </p:anim>
                                    <p:anim from="0" to="-1.0" calcmode="lin" valueType="num">
                                      <p:cBhvr>
                                        <p:cTn id="26" dur="200" decel="50000" autoRev="1" fill="hold">
                                          <p:stCondLst>
                                            <p:cond delay="600"/>
                                          </p:stCondLst>
                                        </p:cTn>
                                        <p:tgtEl>
                                          <p:spTgt spid="12"/>
                                        </p:tgtEl>
                                        <p:attrNameLst>
                                          <p:attrName>xshear</p:attrName>
                                        </p:attrNameLst>
                                      </p:cBhvr>
                                    </p:anim>
                                    <p:animScale>
                                      <p:cBhvr>
                                        <p:cTn id="27" dur="200" decel="100000" autoRev="1" fill="hold">
                                          <p:stCondLst>
                                            <p:cond delay="600"/>
                                          </p:stCondLst>
                                        </p:cTn>
                                        <p:tgtEl>
                                          <p:spTgt spid="12"/>
                                        </p:tgtEl>
                                      </p:cBhvr>
                                      <p:from x="100000" y="100000"/>
                                      <p:to x="80000" y="100000"/>
                                    </p:animScale>
                                    <p:anim by="(#ppt_h/3+#ppt_w*0.1)" calcmode="lin" valueType="num">
                                      <p:cBhvr additive="sum">
                                        <p:cTn id="28" dur="200" decel="100000" autoRev="1" fill="hold">
                                          <p:stCondLst>
                                            <p:cond delay="600"/>
                                          </p:stCondLst>
                                        </p:cTn>
                                        <p:tgtEl>
                                          <p:spTgt spid="12"/>
                                        </p:tgtEl>
                                        <p:attrNameLst>
                                          <p:attrName>ppt_x</p:attrName>
                                        </p:attrNameLst>
                                      </p:cBhvr>
                                    </p:anim>
                                  </p:childTnLst>
                                </p:cTn>
                              </p:par>
                              <p:par>
                                <p:cTn id="29" presetID="34"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from="(-#ppt_w/2)" to="(#ppt_x)" calcmode="lin" valueType="num">
                                      <p:cBhvr>
                                        <p:cTn id="31" dur="600" fill="hold">
                                          <p:stCondLst>
                                            <p:cond delay="0"/>
                                          </p:stCondLst>
                                        </p:cTn>
                                        <p:tgtEl>
                                          <p:spTgt spid="13"/>
                                        </p:tgtEl>
                                        <p:attrNameLst>
                                          <p:attrName>ppt_x</p:attrName>
                                        </p:attrNameLst>
                                      </p:cBhvr>
                                    </p:anim>
                                    <p:anim from="0" to="-1.0" calcmode="lin" valueType="num">
                                      <p:cBhvr>
                                        <p:cTn id="32" dur="200" decel="50000" autoRev="1" fill="hold">
                                          <p:stCondLst>
                                            <p:cond delay="600"/>
                                          </p:stCondLst>
                                        </p:cTn>
                                        <p:tgtEl>
                                          <p:spTgt spid="13"/>
                                        </p:tgtEl>
                                        <p:attrNameLst>
                                          <p:attrName>xshear</p:attrName>
                                        </p:attrNameLst>
                                      </p:cBhvr>
                                    </p:anim>
                                    <p:animScale>
                                      <p:cBhvr>
                                        <p:cTn id="33" dur="200" decel="100000" autoRev="1" fill="hold">
                                          <p:stCondLst>
                                            <p:cond delay="600"/>
                                          </p:stCondLst>
                                        </p:cTn>
                                        <p:tgtEl>
                                          <p:spTgt spid="13"/>
                                        </p:tgtEl>
                                      </p:cBhvr>
                                      <p:from x="100000" y="100000"/>
                                      <p:to x="80000" y="100000"/>
                                    </p:animScale>
                                    <p:anim by="(#ppt_h/3+#ppt_w*0.1)" calcmode="lin" valueType="num">
                                      <p:cBhvr additive="sum">
                                        <p:cTn id="34" dur="200" decel="100000" autoRev="1" fill="hold">
                                          <p:stCondLst>
                                            <p:cond delay="600"/>
                                          </p:stCondLst>
                                        </p:cTn>
                                        <p:tgtEl>
                                          <p:spTgt spid="13"/>
                                        </p:tgtEl>
                                        <p:attrNameLst>
                                          <p:attrName>ppt_x</p:attrName>
                                        </p:attrNameLst>
                                      </p:cBhvr>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2" grpId="0" animBg="1"/>
      <p:bldP spid="13" grpId="0" animBg="1"/>
      <p:bldP spid="14" grpId="0"/>
      <p:bldP spid="15" grpId="0"/>
      <p:bldP spid="16" grpId="0"/>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Palatino Linotype" pitchFamily="18" charset="0"/>
              </a:rPr>
              <a:t>1: Define </a:t>
            </a:r>
            <a:r>
              <a:rPr lang="en-US" dirty="0" smtClean="0">
                <a:latin typeface="Palatino Linotype" pitchFamily="18" charset="0"/>
              </a:rPr>
              <a:t>the Scope</a:t>
            </a:r>
            <a:endParaRPr lang="en-US" dirty="0">
              <a:latin typeface="Palatino Linotype" pitchFamily="18" charset="0"/>
            </a:endParaRPr>
          </a:p>
        </p:txBody>
      </p:sp>
      <p:sp>
        <p:nvSpPr>
          <p:cNvPr id="4" name="Rectangle 3"/>
          <p:cNvSpPr/>
          <p:nvPr/>
        </p:nvSpPr>
        <p:spPr>
          <a:xfrm>
            <a:off x="0" y="6248400"/>
            <a:ext cx="9144000" cy="6096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ject 1"/>
          <p:cNvPicPr>
            <a:picLocks noChangeArrowheads="1"/>
          </p:cNvPicPr>
          <p:nvPr/>
        </p:nvPicPr>
        <p:blipFill>
          <a:blip r:embed="rId3"/>
          <a:srcRect l="-7709" t="-24028" r="-10506" b="-14444"/>
          <a:stretch>
            <a:fillRect/>
          </a:stretch>
        </p:blipFill>
        <p:spPr bwMode="auto">
          <a:xfrm>
            <a:off x="6810375" y="6219825"/>
            <a:ext cx="2333625" cy="638175"/>
          </a:xfrm>
          <a:prstGeom prst="rect">
            <a:avLst/>
          </a:prstGeom>
          <a:noFill/>
          <a:ln w="9525">
            <a:noFill/>
            <a:miter lim="800000"/>
            <a:headEnd/>
            <a:tailEnd/>
          </a:ln>
        </p:spPr>
      </p:pic>
      <p:cxnSp>
        <p:nvCxnSpPr>
          <p:cNvPr id="10" name="Straight Connector 9"/>
          <p:cNvCxnSpPr/>
          <p:nvPr/>
        </p:nvCxnSpPr>
        <p:spPr>
          <a:xfrm>
            <a:off x="381000" y="1066800"/>
            <a:ext cx="8382000" cy="1588"/>
          </a:xfrm>
          <a:prstGeom prst="line">
            <a:avLst/>
          </a:prstGeom>
          <a:ln w="50800" cmpd="sng">
            <a:solidFill>
              <a:srgbClr val="006600"/>
            </a:solidFill>
          </a:ln>
          <a:effectLst>
            <a:outerShdw blurRad="50800" dist="50800" dir="5400000" algn="ctr" rotWithShape="0">
              <a:schemeClr val="tx1">
                <a:alpha val="35000"/>
              </a:schemeClr>
            </a:outerShdw>
          </a:effectLst>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3400" y="1600200"/>
            <a:ext cx="8001000" cy="3416320"/>
          </a:xfrm>
          <a:prstGeom prst="rect">
            <a:avLst/>
          </a:prstGeom>
          <a:noFill/>
        </p:spPr>
        <p:txBody>
          <a:bodyPr wrap="square" rtlCol="0">
            <a:spAutoFit/>
          </a:bodyPr>
          <a:lstStyle/>
          <a:p>
            <a:pPr marL="403225" indent="-295275">
              <a:buFont typeface="Arial" pitchFamily="34" charset="0"/>
              <a:buChar char="•"/>
              <a:tabLst>
                <a:tab pos="403225" algn="l"/>
              </a:tabLst>
            </a:pPr>
            <a:r>
              <a:rPr lang="en-US" sz="2400" dirty="0" smtClean="0">
                <a:latin typeface="Palatino Linotype" pitchFamily="18" charset="0"/>
              </a:rPr>
              <a:t>With your client, define exactly </a:t>
            </a:r>
            <a:r>
              <a:rPr lang="en-US" sz="2400" i="1" dirty="0" smtClean="0">
                <a:latin typeface="Palatino Linotype" pitchFamily="18" charset="0"/>
              </a:rPr>
              <a:t>what</a:t>
            </a:r>
            <a:r>
              <a:rPr lang="en-US" sz="2400" dirty="0" smtClean="0">
                <a:latin typeface="Palatino Linotype" pitchFamily="18" charset="0"/>
              </a:rPr>
              <a:t> they want and </a:t>
            </a:r>
            <a:r>
              <a:rPr lang="en-US" sz="2400" i="1" dirty="0" smtClean="0">
                <a:latin typeface="Palatino Linotype" pitchFamily="18" charset="0"/>
              </a:rPr>
              <a:t>when</a:t>
            </a:r>
            <a:r>
              <a:rPr lang="en-US" sz="2400" dirty="0" smtClean="0">
                <a:latin typeface="Palatino Linotype" pitchFamily="18" charset="0"/>
              </a:rPr>
              <a:t> they want </a:t>
            </a:r>
            <a:r>
              <a:rPr lang="en-US" sz="2400" dirty="0" smtClean="0">
                <a:latin typeface="Palatino Linotype" pitchFamily="18" charset="0"/>
              </a:rPr>
              <a:t>it by</a:t>
            </a:r>
            <a:endParaRPr lang="en-US" sz="2400" dirty="0" smtClean="0">
              <a:latin typeface="Palatino Linotype" pitchFamily="18" charset="0"/>
            </a:endParaRPr>
          </a:p>
          <a:p>
            <a:pPr marL="403225" indent="-295275">
              <a:tabLst>
                <a:tab pos="403225" algn="l"/>
              </a:tabLst>
            </a:pPr>
            <a:endParaRPr lang="en-US" sz="2400" dirty="0" smtClean="0">
              <a:latin typeface="Palatino Linotype" pitchFamily="18" charset="0"/>
            </a:endParaRPr>
          </a:p>
          <a:p>
            <a:pPr marL="403225" indent="-295275">
              <a:buFont typeface="Arial" pitchFamily="34" charset="0"/>
              <a:buChar char="•"/>
              <a:tabLst>
                <a:tab pos="403225" algn="l"/>
              </a:tabLst>
            </a:pPr>
            <a:r>
              <a:rPr lang="en-US" sz="2400" dirty="0" smtClean="0">
                <a:latin typeface="Palatino Linotype" pitchFamily="18" charset="0"/>
              </a:rPr>
              <a:t>Determine your client’s </a:t>
            </a:r>
            <a:r>
              <a:rPr lang="en-US" sz="2400" i="1" dirty="0" smtClean="0">
                <a:latin typeface="Palatino Linotype" pitchFamily="18" charset="0"/>
              </a:rPr>
              <a:t>expectations</a:t>
            </a:r>
            <a:r>
              <a:rPr lang="en-US" sz="2400" dirty="0" smtClean="0">
                <a:latin typeface="Palatino Linotype" pitchFamily="18" charset="0"/>
              </a:rPr>
              <a:t> in terms of how the work will be done and what will be delivered </a:t>
            </a:r>
          </a:p>
          <a:p>
            <a:pPr marL="403225" indent="-295275">
              <a:buFont typeface="Arial" pitchFamily="34" charset="0"/>
              <a:buChar char="•"/>
              <a:tabLst>
                <a:tab pos="403225" algn="l"/>
              </a:tabLst>
            </a:pPr>
            <a:endParaRPr lang="en-US" sz="2400" dirty="0" smtClean="0">
              <a:latin typeface="Palatino Linotype" pitchFamily="18" charset="0"/>
            </a:endParaRPr>
          </a:p>
          <a:p>
            <a:pPr marL="403225" indent="-295275">
              <a:buFont typeface="Arial" pitchFamily="34" charset="0"/>
              <a:buChar char="•"/>
              <a:tabLst>
                <a:tab pos="403225" algn="l"/>
              </a:tabLst>
            </a:pPr>
            <a:r>
              <a:rPr lang="en-US" sz="2400" dirty="0" smtClean="0">
                <a:latin typeface="Palatino Linotype" pitchFamily="18" charset="0"/>
              </a:rPr>
              <a:t>Determine your </a:t>
            </a:r>
            <a:r>
              <a:rPr lang="en-US" sz="2400" i="1" dirty="0" smtClean="0">
                <a:latin typeface="Palatino Linotype" pitchFamily="18" charset="0"/>
              </a:rPr>
              <a:t>budget</a:t>
            </a:r>
            <a:r>
              <a:rPr lang="en-US" sz="2400" dirty="0" smtClean="0">
                <a:latin typeface="Palatino Linotype" pitchFamily="18" charset="0"/>
              </a:rPr>
              <a:t> (time/fees)</a:t>
            </a:r>
          </a:p>
          <a:p>
            <a:pPr marL="403225" indent="-295275">
              <a:buFont typeface="Arial" pitchFamily="34" charset="0"/>
              <a:buChar char="•"/>
              <a:tabLst>
                <a:tab pos="403225" algn="l"/>
              </a:tabLst>
            </a:pPr>
            <a:endParaRPr lang="en-US" sz="2400" i="1" dirty="0" smtClean="0">
              <a:latin typeface="Palatino Linotype" pitchFamily="18" charset="0"/>
            </a:endParaRPr>
          </a:p>
          <a:p>
            <a:pPr marL="403225" indent="-295275">
              <a:buFont typeface="Arial" pitchFamily="34" charset="0"/>
              <a:buChar char="•"/>
              <a:tabLst>
                <a:tab pos="403225" algn="l"/>
              </a:tabLst>
            </a:pPr>
            <a:r>
              <a:rPr lang="en-US" sz="2400" i="1" dirty="0" smtClean="0">
                <a:latin typeface="Palatino Linotype" pitchFamily="18" charset="0"/>
              </a:rPr>
              <a:t>Strategize</a:t>
            </a:r>
            <a:r>
              <a:rPr lang="en-US" sz="2400" dirty="0" smtClean="0">
                <a:latin typeface="Palatino Linotype" pitchFamily="18" charset="0"/>
              </a:rPr>
              <a:t> with your client</a:t>
            </a:r>
            <a:endParaRPr lang="en-US" sz="2400" i="1" dirty="0">
              <a:latin typeface="Palatino Linotype" pitchFamily="18" charset="0"/>
            </a:endParaRPr>
          </a:p>
        </p:txBody>
      </p:sp>
      <p:sp>
        <p:nvSpPr>
          <p:cNvPr id="15" name="Rectangle 14"/>
          <p:cNvSpPr/>
          <p:nvPr/>
        </p:nvSpPr>
        <p:spPr>
          <a:xfrm>
            <a:off x="762000" y="5695950"/>
            <a:ext cx="1371600" cy="3429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Scope</a:t>
            </a:r>
            <a:endParaRPr lang="en-US" b="1" dirty="0">
              <a:solidFill>
                <a:schemeClr val="tx1"/>
              </a:solidFill>
              <a:latin typeface="Palatino Linotype" pitchFamily="18" charset="0"/>
            </a:endParaRPr>
          </a:p>
        </p:txBody>
      </p:sp>
      <p:sp>
        <p:nvSpPr>
          <p:cNvPr id="16" name="Rectangle 15"/>
          <p:cNvSpPr/>
          <p:nvPr/>
        </p:nvSpPr>
        <p:spPr>
          <a:xfrm>
            <a:off x="2305050" y="5695950"/>
            <a:ext cx="1371600" cy="3429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Pre-Plan</a:t>
            </a:r>
            <a:endParaRPr lang="en-US" b="1" dirty="0">
              <a:solidFill>
                <a:schemeClr val="tx1"/>
              </a:solidFill>
              <a:latin typeface="Palatino Linotype" pitchFamily="18" charset="0"/>
            </a:endParaRPr>
          </a:p>
        </p:txBody>
      </p:sp>
      <p:sp>
        <p:nvSpPr>
          <p:cNvPr id="17" name="Rectangle 16"/>
          <p:cNvSpPr/>
          <p:nvPr/>
        </p:nvSpPr>
        <p:spPr>
          <a:xfrm>
            <a:off x="3848100" y="5695950"/>
            <a:ext cx="1371600" cy="3429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Tasks</a:t>
            </a:r>
            <a:endParaRPr lang="en-US" b="1" dirty="0">
              <a:solidFill>
                <a:schemeClr val="tx1"/>
              </a:solidFill>
              <a:latin typeface="Palatino Linotype" pitchFamily="18" charset="0"/>
            </a:endParaRPr>
          </a:p>
        </p:txBody>
      </p:sp>
      <p:sp>
        <p:nvSpPr>
          <p:cNvPr id="18" name="Rectangle 17"/>
          <p:cNvSpPr/>
          <p:nvPr/>
        </p:nvSpPr>
        <p:spPr>
          <a:xfrm>
            <a:off x="5391150" y="5695950"/>
            <a:ext cx="1371600" cy="3429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Work</a:t>
            </a:r>
            <a:endParaRPr lang="en-US" b="1" dirty="0">
              <a:solidFill>
                <a:schemeClr val="tx1"/>
              </a:solidFill>
              <a:latin typeface="Palatino Linotype" pitchFamily="18" charset="0"/>
            </a:endParaRPr>
          </a:p>
        </p:txBody>
      </p:sp>
      <p:sp>
        <p:nvSpPr>
          <p:cNvPr id="19" name="Right Arrow 18"/>
          <p:cNvSpPr/>
          <p:nvPr/>
        </p:nvSpPr>
        <p:spPr>
          <a:xfrm>
            <a:off x="6934200" y="5524500"/>
            <a:ext cx="1600200" cy="6858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Deliver</a:t>
            </a:r>
            <a:endParaRPr lang="en-US" b="1" dirty="0">
              <a:solidFill>
                <a:schemeClr val="tx1"/>
              </a:solidFill>
              <a:latin typeface="Palatino Linotype"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iterate type="lt">
                                    <p:tmPct val="0"/>
                                  </p:iterate>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strVal val="#ppt_w*0.70"/>
                                          </p:val>
                                        </p:tav>
                                        <p:tav tm="100000">
                                          <p:val>
                                            <p:strVal val="#ppt_w"/>
                                          </p:val>
                                        </p:tav>
                                      </p:tavLst>
                                    </p:anim>
                                    <p:anim calcmode="lin" valueType="num">
                                      <p:cBhvr>
                                        <p:cTn id="8" dur="1000" fill="hold"/>
                                        <p:tgtEl>
                                          <p:spTgt spid="15"/>
                                        </p:tgtEl>
                                        <p:attrNameLst>
                                          <p:attrName>ppt_h</p:attrName>
                                        </p:attrNameLst>
                                      </p:cBhvr>
                                      <p:tavLst>
                                        <p:tav tm="0">
                                          <p:val>
                                            <p:strVal val="#ppt_h"/>
                                          </p:val>
                                        </p:tav>
                                        <p:tav tm="100000">
                                          <p:val>
                                            <p:strVal val="#ppt_h"/>
                                          </p:val>
                                        </p:tav>
                                      </p:tavLst>
                                    </p:anim>
                                    <p:animEffect transition="in" filter="fade">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Palatino Linotype" pitchFamily="18" charset="0"/>
              </a:rPr>
              <a:t>2: Pre-Plan</a:t>
            </a:r>
            <a:endParaRPr lang="en-US" dirty="0">
              <a:latin typeface="Palatino Linotype" pitchFamily="18" charset="0"/>
            </a:endParaRPr>
          </a:p>
        </p:txBody>
      </p:sp>
      <p:sp>
        <p:nvSpPr>
          <p:cNvPr id="4" name="Rectangle 3"/>
          <p:cNvSpPr/>
          <p:nvPr/>
        </p:nvSpPr>
        <p:spPr>
          <a:xfrm>
            <a:off x="0" y="6248400"/>
            <a:ext cx="9144000" cy="6096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ject 1"/>
          <p:cNvPicPr>
            <a:picLocks noChangeArrowheads="1"/>
          </p:cNvPicPr>
          <p:nvPr/>
        </p:nvPicPr>
        <p:blipFill>
          <a:blip r:embed="rId3"/>
          <a:srcRect l="-7709" t="-24028" r="-10506" b="-14444"/>
          <a:stretch>
            <a:fillRect/>
          </a:stretch>
        </p:blipFill>
        <p:spPr bwMode="auto">
          <a:xfrm>
            <a:off x="6810375" y="6219825"/>
            <a:ext cx="2333625" cy="638175"/>
          </a:xfrm>
          <a:prstGeom prst="rect">
            <a:avLst/>
          </a:prstGeom>
          <a:noFill/>
          <a:ln w="9525">
            <a:noFill/>
            <a:miter lim="800000"/>
            <a:headEnd/>
            <a:tailEnd/>
          </a:ln>
        </p:spPr>
      </p:pic>
      <p:cxnSp>
        <p:nvCxnSpPr>
          <p:cNvPr id="6" name="Straight Connector 5"/>
          <p:cNvCxnSpPr/>
          <p:nvPr/>
        </p:nvCxnSpPr>
        <p:spPr>
          <a:xfrm>
            <a:off x="381000" y="1066800"/>
            <a:ext cx="8382000" cy="1588"/>
          </a:xfrm>
          <a:prstGeom prst="line">
            <a:avLst/>
          </a:prstGeom>
          <a:ln w="50800" cmpd="sng">
            <a:solidFill>
              <a:srgbClr val="006600"/>
            </a:solidFill>
          </a:ln>
          <a:effectLst>
            <a:outerShdw blurRad="50800" dist="50800" dir="5400000" algn="ctr" rotWithShape="0">
              <a:schemeClr val="tx1">
                <a:alpha val="35000"/>
              </a:schemeClr>
            </a:outerShdw>
          </a:effectLst>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62000" y="5695950"/>
            <a:ext cx="1371600" cy="3429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Scope</a:t>
            </a:r>
            <a:endParaRPr lang="en-US" b="1" dirty="0">
              <a:solidFill>
                <a:schemeClr val="tx1"/>
              </a:solidFill>
              <a:latin typeface="Palatino Linotype" pitchFamily="18" charset="0"/>
            </a:endParaRPr>
          </a:p>
        </p:txBody>
      </p:sp>
      <p:sp>
        <p:nvSpPr>
          <p:cNvPr id="12" name="Rectangle 11"/>
          <p:cNvSpPr/>
          <p:nvPr/>
        </p:nvSpPr>
        <p:spPr>
          <a:xfrm>
            <a:off x="2305050" y="5695950"/>
            <a:ext cx="1371600" cy="3429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Pre-Plan</a:t>
            </a:r>
            <a:endParaRPr lang="en-US" b="1" dirty="0">
              <a:solidFill>
                <a:schemeClr val="tx1"/>
              </a:solidFill>
              <a:latin typeface="Palatino Linotype" pitchFamily="18" charset="0"/>
            </a:endParaRPr>
          </a:p>
        </p:txBody>
      </p:sp>
      <p:sp>
        <p:nvSpPr>
          <p:cNvPr id="13" name="Rectangle 12"/>
          <p:cNvSpPr/>
          <p:nvPr/>
        </p:nvSpPr>
        <p:spPr>
          <a:xfrm>
            <a:off x="3848100" y="5695950"/>
            <a:ext cx="1371600" cy="3429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Tasks</a:t>
            </a:r>
            <a:endParaRPr lang="en-US" b="1" dirty="0">
              <a:solidFill>
                <a:schemeClr val="tx1"/>
              </a:solidFill>
              <a:latin typeface="Palatino Linotype" pitchFamily="18" charset="0"/>
            </a:endParaRPr>
          </a:p>
        </p:txBody>
      </p:sp>
      <p:sp>
        <p:nvSpPr>
          <p:cNvPr id="14" name="Rectangle 13"/>
          <p:cNvSpPr/>
          <p:nvPr/>
        </p:nvSpPr>
        <p:spPr>
          <a:xfrm>
            <a:off x="5391150" y="5695950"/>
            <a:ext cx="1371600" cy="3429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Work</a:t>
            </a:r>
            <a:endParaRPr lang="en-US" b="1" dirty="0">
              <a:solidFill>
                <a:schemeClr val="tx1"/>
              </a:solidFill>
              <a:latin typeface="Palatino Linotype" pitchFamily="18" charset="0"/>
            </a:endParaRPr>
          </a:p>
        </p:txBody>
      </p:sp>
      <p:sp>
        <p:nvSpPr>
          <p:cNvPr id="15" name="Right Arrow 14"/>
          <p:cNvSpPr/>
          <p:nvPr/>
        </p:nvSpPr>
        <p:spPr>
          <a:xfrm>
            <a:off x="6934200" y="5524500"/>
            <a:ext cx="1600200" cy="6858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Deliver</a:t>
            </a:r>
            <a:endParaRPr lang="en-US" b="1" dirty="0">
              <a:solidFill>
                <a:schemeClr val="tx1"/>
              </a:solidFill>
              <a:latin typeface="Palatino Linotype" pitchFamily="18" charset="0"/>
            </a:endParaRPr>
          </a:p>
        </p:txBody>
      </p:sp>
      <p:sp>
        <p:nvSpPr>
          <p:cNvPr id="16" name="TextBox 15"/>
          <p:cNvSpPr txBox="1"/>
          <p:nvPr/>
        </p:nvSpPr>
        <p:spPr>
          <a:xfrm>
            <a:off x="685800" y="1371600"/>
            <a:ext cx="7772400" cy="3785652"/>
          </a:xfrm>
          <a:prstGeom prst="rect">
            <a:avLst/>
          </a:prstGeom>
          <a:noFill/>
        </p:spPr>
        <p:txBody>
          <a:bodyPr wrap="square" rtlCol="0">
            <a:spAutoFit/>
          </a:bodyPr>
          <a:lstStyle/>
          <a:p>
            <a:pPr marL="403225" indent="-295275">
              <a:lnSpc>
                <a:spcPct val="200000"/>
              </a:lnSpc>
              <a:buFont typeface="Arial" pitchFamily="34" charset="0"/>
              <a:buChar char="•"/>
              <a:tabLst>
                <a:tab pos="403225" algn="l"/>
              </a:tabLst>
            </a:pPr>
            <a:r>
              <a:rPr lang="en-US" sz="2400" dirty="0" smtClean="0">
                <a:latin typeface="Palatino Linotype" pitchFamily="18" charset="0"/>
              </a:rPr>
              <a:t>Create a </a:t>
            </a:r>
            <a:r>
              <a:rPr lang="en-US" sz="2400" i="1" dirty="0" smtClean="0">
                <a:latin typeface="Palatino Linotype" pitchFamily="18" charset="0"/>
              </a:rPr>
              <a:t>timeline</a:t>
            </a:r>
          </a:p>
          <a:p>
            <a:pPr marL="403225" indent="-295275">
              <a:lnSpc>
                <a:spcPct val="200000"/>
              </a:lnSpc>
              <a:buFont typeface="Arial" pitchFamily="34" charset="0"/>
              <a:buChar char="•"/>
              <a:tabLst>
                <a:tab pos="403225" algn="l"/>
              </a:tabLst>
            </a:pPr>
            <a:r>
              <a:rPr lang="en-US" sz="2400" dirty="0" smtClean="0">
                <a:latin typeface="Palatino Linotype" pitchFamily="18" charset="0"/>
              </a:rPr>
              <a:t>Identify </a:t>
            </a:r>
            <a:r>
              <a:rPr lang="en-US" sz="2400" i="1" dirty="0" smtClean="0">
                <a:latin typeface="Palatino Linotype" pitchFamily="18" charset="0"/>
              </a:rPr>
              <a:t>tasks</a:t>
            </a:r>
            <a:r>
              <a:rPr lang="en-US" sz="2400" dirty="0" smtClean="0">
                <a:latin typeface="Palatino Linotype" pitchFamily="18" charset="0"/>
              </a:rPr>
              <a:t> and budget </a:t>
            </a:r>
            <a:r>
              <a:rPr lang="en-US" sz="2400" dirty="0" smtClean="0">
                <a:latin typeface="Palatino Linotype" pitchFamily="18" charset="0"/>
              </a:rPr>
              <a:t>the proper amount of time</a:t>
            </a:r>
            <a:endParaRPr lang="en-US" sz="2400" dirty="0" smtClean="0">
              <a:latin typeface="Palatino Linotype" pitchFamily="18" charset="0"/>
            </a:endParaRPr>
          </a:p>
          <a:p>
            <a:pPr marL="403225" indent="-295275">
              <a:lnSpc>
                <a:spcPct val="200000"/>
              </a:lnSpc>
              <a:buFont typeface="Arial" pitchFamily="34" charset="0"/>
              <a:buChar char="•"/>
              <a:tabLst>
                <a:tab pos="403225" algn="l"/>
              </a:tabLst>
            </a:pPr>
            <a:r>
              <a:rPr lang="en-US" sz="2400" dirty="0" smtClean="0">
                <a:latin typeface="Palatino Linotype" pitchFamily="18" charset="0"/>
              </a:rPr>
              <a:t>Identify the </a:t>
            </a:r>
            <a:r>
              <a:rPr lang="en-US" sz="2400" i="1" dirty="0" smtClean="0">
                <a:latin typeface="Palatino Linotype" pitchFamily="18" charset="0"/>
              </a:rPr>
              <a:t>critical path</a:t>
            </a:r>
          </a:p>
          <a:p>
            <a:pPr marL="403225" indent="-295275">
              <a:lnSpc>
                <a:spcPct val="200000"/>
              </a:lnSpc>
              <a:buFont typeface="Arial" pitchFamily="34" charset="0"/>
              <a:buChar char="•"/>
              <a:tabLst>
                <a:tab pos="403225" algn="l"/>
              </a:tabLst>
            </a:pPr>
            <a:r>
              <a:rPr lang="en-US" sz="2400" dirty="0" smtClean="0">
                <a:latin typeface="Palatino Linotype" pitchFamily="18" charset="0"/>
              </a:rPr>
              <a:t>Determine and obtain necessary </a:t>
            </a:r>
            <a:r>
              <a:rPr lang="en-US" sz="2400" i="1" dirty="0" smtClean="0">
                <a:latin typeface="Palatino Linotype" pitchFamily="18" charset="0"/>
              </a:rPr>
              <a:t>resources</a:t>
            </a:r>
          </a:p>
          <a:p>
            <a:pPr marL="403225" indent="-295275">
              <a:lnSpc>
                <a:spcPct val="200000"/>
              </a:lnSpc>
              <a:buFont typeface="Arial" pitchFamily="34" charset="0"/>
              <a:buChar char="•"/>
              <a:tabLst>
                <a:tab pos="403225" algn="l"/>
              </a:tabLst>
            </a:pPr>
            <a:r>
              <a:rPr lang="en-US" sz="2400" dirty="0" smtClean="0">
                <a:latin typeface="Palatino Linotype" pitchFamily="18" charset="0"/>
              </a:rPr>
              <a:t>Obtain </a:t>
            </a:r>
            <a:r>
              <a:rPr lang="en-US" sz="2400" i="1" dirty="0" smtClean="0">
                <a:latin typeface="Palatino Linotype" pitchFamily="18" charset="0"/>
              </a:rPr>
              <a:t>buy-off</a:t>
            </a:r>
            <a:r>
              <a:rPr lang="en-US" sz="2400" dirty="0" smtClean="0">
                <a:latin typeface="Palatino Linotype" pitchFamily="18" charset="0"/>
              </a:rPr>
              <a:t> from your supervisors and client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0.70"/>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458200" cy="1143000"/>
          </a:xfrm>
        </p:spPr>
        <p:txBody>
          <a:bodyPr>
            <a:normAutofit/>
          </a:bodyPr>
          <a:lstStyle/>
          <a:p>
            <a:r>
              <a:rPr lang="en-US" dirty="0" smtClean="0">
                <a:latin typeface="Palatino Linotype" pitchFamily="18" charset="0"/>
              </a:rPr>
              <a:t>Pre-Plan:  </a:t>
            </a:r>
            <a:r>
              <a:rPr lang="en-US" dirty="0" smtClean="0">
                <a:latin typeface="Palatino Linotype" pitchFamily="18" charset="0"/>
              </a:rPr>
              <a:t>Create a Project Team</a:t>
            </a:r>
            <a:endParaRPr lang="en-US" dirty="0">
              <a:latin typeface="Palatino Linotype" pitchFamily="18" charset="0"/>
            </a:endParaRPr>
          </a:p>
        </p:txBody>
      </p:sp>
      <p:sp>
        <p:nvSpPr>
          <p:cNvPr id="4" name="Rectangle 3"/>
          <p:cNvSpPr/>
          <p:nvPr/>
        </p:nvSpPr>
        <p:spPr>
          <a:xfrm>
            <a:off x="0" y="6248400"/>
            <a:ext cx="9144000" cy="6096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ject 1"/>
          <p:cNvPicPr>
            <a:picLocks noChangeArrowheads="1"/>
          </p:cNvPicPr>
          <p:nvPr/>
        </p:nvPicPr>
        <p:blipFill>
          <a:blip r:embed="rId3"/>
          <a:srcRect l="-7709" t="-24028" r="-10506" b="-14444"/>
          <a:stretch>
            <a:fillRect/>
          </a:stretch>
        </p:blipFill>
        <p:spPr bwMode="auto">
          <a:xfrm>
            <a:off x="6810375" y="6219825"/>
            <a:ext cx="2333625" cy="638175"/>
          </a:xfrm>
          <a:prstGeom prst="rect">
            <a:avLst/>
          </a:prstGeom>
          <a:noFill/>
          <a:ln w="9525">
            <a:noFill/>
            <a:miter lim="800000"/>
            <a:headEnd/>
            <a:tailEnd/>
          </a:ln>
        </p:spPr>
      </p:pic>
      <p:cxnSp>
        <p:nvCxnSpPr>
          <p:cNvPr id="6" name="Straight Connector 5"/>
          <p:cNvCxnSpPr/>
          <p:nvPr/>
        </p:nvCxnSpPr>
        <p:spPr>
          <a:xfrm>
            <a:off x="381000" y="1066800"/>
            <a:ext cx="8382000" cy="1588"/>
          </a:xfrm>
          <a:prstGeom prst="line">
            <a:avLst/>
          </a:prstGeom>
          <a:ln w="50800" cmpd="sng">
            <a:solidFill>
              <a:srgbClr val="006600"/>
            </a:solidFill>
          </a:ln>
          <a:effectLst>
            <a:outerShdw blurRad="50800" dist="50800" dir="5400000" algn="ctr" rotWithShape="0">
              <a:schemeClr val="tx1">
                <a:alpha val="35000"/>
              </a:scheme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52400" y="2090678"/>
            <a:ext cx="3810000" cy="2862322"/>
          </a:xfrm>
          <a:prstGeom prst="rect">
            <a:avLst/>
          </a:prstGeom>
          <a:noFill/>
        </p:spPr>
        <p:txBody>
          <a:bodyPr wrap="square" rtlCol="0">
            <a:spAutoFit/>
          </a:bodyPr>
          <a:lstStyle/>
          <a:p>
            <a:r>
              <a:rPr lang="en-US" sz="3600" b="1" i="1" dirty="0" smtClean="0">
                <a:latin typeface="Palatino Linotype" pitchFamily="18" charset="0"/>
              </a:rPr>
              <a:t>How many?</a:t>
            </a:r>
          </a:p>
          <a:p>
            <a:endParaRPr lang="en-US" sz="3600" b="1" i="1" dirty="0" smtClean="0">
              <a:latin typeface="Palatino Linotype" pitchFamily="18" charset="0"/>
            </a:endParaRPr>
          </a:p>
          <a:p>
            <a:endParaRPr lang="en-US" sz="3600" b="1" i="1" dirty="0">
              <a:latin typeface="Palatino Linotype" pitchFamily="18" charset="0"/>
            </a:endParaRPr>
          </a:p>
          <a:p>
            <a:r>
              <a:rPr lang="en-US" sz="3600" b="1" i="1" dirty="0" smtClean="0">
                <a:latin typeface="Palatino Linotype" pitchFamily="18" charset="0"/>
              </a:rPr>
              <a:t>Who?</a:t>
            </a:r>
          </a:p>
          <a:p>
            <a:endParaRPr lang="en-US" dirty="0"/>
          </a:p>
          <a:p>
            <a:endParaRPr lang="en-US" dirty="0"/>
          </a:p>
        </p:txBody>
      </p:sp>
      <p:sp>
        <p:nvSpPr>
          <p:cNvPr id="8" name="Right Arrow 7"/>
          <p:cNvSpPr/>
          <p:nvPr/>
        </p:nvSpPr>
        <p:spPr>
          <a:xfrm>
            <a:off x="3200400" y="2243078"/>
            <a:ext cx="20574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3200400" y="3843278"/>
            <a:ext cx="20574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562600" y="2130147"/>
            <a:ext cx="3581400" cy="646331"/>
          </a:xfrm>
          <a:prstGeom prst="rect">
            <a:avLst/>
          </a:prstGeom>
          <a:noFill/>
        </p:spPr>
        <p:txBody>
          <a:bodyPr wrap="square" rtlCol="0">
            <a:spAutoFit/>
          </a:bodyPr>
          <a:lstStyle/>
          <a:p>
            <a:r>
              <a:rPr lang="en-US" sz="3600" dirty="0" smtClean="0">
                <a:latin typeface="Palatino Linotype" pitchFamily="18" charset="0"/>
              </a:rPr>
              <a:t>Time </a:t>
            </a:r>
            <a:r>
              <a:rPr lang="en-US" sz="3600" dirty="0" smtClean="0">
                <a:latin typeface="Palatino Linotype" pitchFamily="18" charset="0"/>
              </a:rPr>
              <a:t>&amp; Budget</a:t>
            </a:r>
          </a:p>
        </p:txBody>
      </p:sp>
      <p:sp>
        <p:nvSpPr>
          <p:cNvPr id="11" name="TextBox 10"/>
          <p:cNvSpPr txBox="1"/>
          <p:nvPr/>
        </p:nvSpPr>
        <p:spPr>
          <a:xfrm>
            <a:off x="5562600" y="3505200"/>
            <a:ext cx="3810000" cy="1200329"/>
          </a:xfrm>
          <a:prstGeom prst="rect">
            <a:avLst/>
          </a:prstGeom>
          <a:noFill/>
        </p:spPr>
        <p:txBody>
          <a:bodyPr wrap="square" rtlCol="0">
            <a:spAutoFit/>
          </a:bodyPr>
          <a:lstStyle/>
          <a:p>
            <a:r>
              <a:rPr lang="en-US" sz="3600" dirty="0" smtClean="0">
                <a:latin typeface="Palatino Linotype" pitchFamily="18" charset="0"/>
              </a:rPr>
              <a:t>Availability </a:t>
            </a:r>
            <a:br>
              <a:rPr lang="en-US" sz="3600" dirty="0" smtClean="0">
                <a:latin typeface="Palatino Linotype" pitchFamily="18" charset="0"/>
              </a:rPr>
            </a:br>
            <a:r>
              <a:rPr lang="en-US" sz="3600" dirty="0" smtClean="0">
                <a:latin typeface="Palatino Linotype" pitchFamily="18" charset="0"/>
              </a:rPr>
              <a:t>&amp; Skill Sets</a:t>
            </a:r>
          </a:p>
        </p:txBody>
      </p:sp>
      <p:sp>
        <p:nvSpPr>
          <p:cNvPr id="12" name="Rectangle 11"/>
          <p:cNvSpPr/>
          <p:nvPr/>
        </p:nvSpPr>
        <p:spPr>
          <a:xfrm>
            <a:off x="762000" y="5695950"/>
            <a:ext cx="1371600" cy="3429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Scope</a:t>
            </a:r>
            <a:endParaRPr lang="en-US" b="1" dirty="0">
              <a:solidFill>
                <a:schemeClr val="tx1"/>
              </a:solidFill>
              <a:latin typeface="Palatino Linotype" pitchFamily="18" charset="0"/>
            </a:endParaRPr>
          </a:p>
        </p:txBody>
      </p:sp>
      <p:sp>
        <p:nvSpPr>
          <p:cNvPr id="13" name="Rectangle 12"/>
          <p:cNvSpPr/>
          <p:nvPr/>
        </p:nvSpPr>
        <p:spPr>
          <a:xfrm>
            <a:off x="2305050" y="5695950"/>
            <a:ext cx="1371600" cy="3429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Pre-Plan</a:t>
            </a:r>
            <a:endParaRPr lang="en-US" b="1" dirty="0">
              <a:solidFill>
                <a:schemeClr val="tx1"/>
              </a:solidFill>
              <a:latin typeface="Palatino Linotype" pitchFamily="18" charset="0"/>
            </a:endParaRPr>
          </a:p>
        </p:txBody>
      </p:sp>
      <p:sp>
        <p:nvSpPr>
          <p:cNvPr id="14" name="Rectangle 13"/>
          <p:cNvSpPr/>
          <p:nvPr/>
        </p:nvSpPr>
        <p:spPr>
          <a:xfrm>
            <a:off x="3848100" y="5695950"/>
            <a:ext cx="1371600" cy="3429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Tasks</a:t>
            </a:r>
            <a:endParaRPr lang="en-US" b="1" dirty="0">
              <a:solidFill>
                <a:schemeClr val="tx1"/>
              </a:solidFill>
              <a:latin typeface="Palatino Linotype" pitchFamily="18" charset="0"/>
            </a:endParaRPr>
          </a:p>
        </p:txBody>
      </p:sp>
      <p:sp>
        <p:nvSpPr>
          <p:cNvPr id="15" name="Rectangle 14"/>
          <p:cNvSpPr/>
          <p:nvPr/>
        </p:nvSpPr>
        <p:spPr>
          <a:xfrm>
            <a:off x="5391150" y="5695950"/>
            <a:ext cx="1371600" cy="3429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Work</a:t>
            </a:r>
            <a:endParaRPr lang="en-US" b="1" dirty="0">
              <a:solidFill>
                <a:schemeClr val="tx1"/>
              </a:solidFill>
              <a:latin typeface="Palatino Linotype" pitchFamily="18" charset="0"/>
            </a:endParaRPr>
          </a:p>
        </p:txBody>
      </p:sp>
      <p:sp>
        <p:nvSpPr>
          <p:cNvPr id="16" name="Right Arrow 15"/>
          <p:cNvSpPr/>
          <p:nvPr/>
        </p:nvSpPr>
        <p:spPr>
          <a:xfrm>
            <a:off x="6934200" y="5524500"/>
            <a:ext cx="1600200" cy="6858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Deliver</a:t>
            </a:r>
            <a:endParaRPr lang="en-US" b="1" dirty="0">
              <a:solidFill>
                <a:schemeClr val="tx1"/>
              </a:solidFill>
              <a:latin typeface="Palatino Linotype"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Palatino Linotype" pitchFamily="18" charset="0"/>
              </a:rPr>
              <a:t>3: </a:t>
            </a:r>
            <a:r>
              <a:rPr lang="en-US" b="1" dirty="0" smtClean="0">
                <a:solidFill>
                  <a:srgbClr val="FF0000"/>
                </a:solidFill>
                <a:latin typeface="Palatino Linotype" pitchFamily="18" charset="0"/>
              </a:rPr>
              <a:t>Divide</a:t>
            </a:r>
            <a:r>
              <a:rPr lang="en-US" dirty="0" smtClean="0">
                <a:latin typeface="Palatino Linotype" pitchFamily="18" charset="0"/>
              </a:rPr>
              <a:t> </a:t>
            </a:r>
            <a:r>
              <a:rPr lang="en-US" dirty="0" smtClean="0">
                <a:latin typeface="Palatino Linotype" pitchFamily="18" charset="0"/>
              </a:rPr>
              <a:t>and Assign Tasks</a:t>
            </a:r>
            <a:endParaRPr lang="en-US" dirty="0">
              <a:latin typeface="Palatino Linotype" pitchFamily="18" charset="0"/>
            </a:endParaRPr>
          </a:p>
        </p:txBody>
      </p:sp>
      <p:sp>
        <p:nvSpPr>
          <p:cNvPr id="4" name="Rectangle 3"/>
          <p:cNvSpPr/>
          <p:nvPr/>
        </p:nvSpPr>
        <p:spPr>
          <a:xfrm>
            <a:off x="0" y="6248400"/>
            <a:ext cx="9144000" cy="6096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ject 1"/>
          <p:cNvPicPr>
            <a:picLocks noChangeArrowheads="1"/>
          </p:cNvPicPr>
          <p:nvPr/>
        </p:nvPicPr>
        <p:blipFill>
          <a:blip r:embed="rId3"/>
          <a:srcRect l="-7709" t="-24028" r="-10506" b="-14444"/>
          <a:stretch>
            <a:fillRect/>
          </a:stretch>
        </p:blipFill>
        <p:spPr bwMode="auto">
          <a:xfrm>
            <a:off x="6810375" y="6219825"/>
            <a:ext cx="2333625" cy="638175"/>
          </a:xfrm>
          <a:prstGeom prst="rect">
            <a:avLst/>
          </a:prstGeom>
          <a:noFill/>
          <a:ln w="9525">
            <a:noFill/>
            <a:miter lim="800000"/>
            <a:headEnd/>
            <a:tailEnd/>
          </a:ln>
        </p:spPr>
      </p:pic>
      <p:cxnSp>
        <p:nvCxnSpPr>
          <p:cNvPr id="6" name="Straight Connector 5"/>
          <p:cNvCxnSpPr/>
          <p:nvPr/>
        </p:nvCxnSpPr>
        <p:spPr>
          <a:xfrm>
            <a:off x="381000" y="1066800"/>
            <a:ext cx="8382000" cy="1588"/>
          </a:xfrm>
          <a:prstGeom prst="line">
            <a:avLst/>
          </a:prstGeom>
          <a:ln w="50800" cmpd="sng">
            <a:solidFill>
              <a:srgbClr val="006600"/>
            </a:solidFill>
          </a:ln>
          <a:effectLst>
            <a:outerShdw blurRad="50800" dist="50800" dir="5400000" algn="ctr" rotWithShape="0">
              <a:schemeClr val="tx1">
                <a:alpha val="35000"/>
              </a:schemeClr>
            </a:outerShdw>
          </a:effectLst>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62000" y="5695950"/>
            <a:ext cx="1371600" cy="3429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Scope</a:t>
            </a:r>
            <a:endParaRPr lang="en-US" b="1" dirty="0">
              <a:solidFill>
                <a:schemeClr val="tx1"/>
              </a:solidFill>
              <a:latin typeface="Palatino Linotype" pitchFamily="18" charset="0"/>
            </a:endParaRPr>
          </a:p>
        </p:txBody>
      </p:sp>
      <p:sp>
        <p:nvSpPr>
          <p:cNvPr id="12" name="Rectangle 11"/>
          <p:cNvSpPr/>
          <p:nvPr/>
        </p:nvSpPr>
        <p:spPr>
          <a:xfrm>
            <a:off x="2305050" y="5695950"/>
            <a:ext cx="1371600" cy="3429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Pre-Plan</a:t>
            </a:r>
            <a:endParaRPr lang="en-US" b="1" dirty="0">
              <a:solidFill>
                <a:schemeClr val="tx1"/>
              </a:solidFill>
              <a:latin typeface="Palatino Linotype" pitchFamily="18" charset="0"/>
            </a:endParaRPr>
          </a:p>
        </p:txBody>
      </p:sp>
      <p:sp>
        <p:nvSpPr>
          <p:cNvPr id="13" name="Rectangle 12"/>
          <p:cNvSpPr/>
          <p:nvPr/>
        </p:nvSpPr>
        <p:spPr>
          <a:xfrm>
            <a:off x="3848100" y="5695950"/>
            <a:ext cx="1371600" cy="3429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Tasks</a:t>
            </a:r>
            <a:endParaRPr lang="en-US" b="1" dirty="0">
              <a:solidFill>
                <a:schemeClr val="tx1"/>
              </a:solidFill>
              <a:latin typeface="Palatino Linotype" pitchFamily="18" charset="0"/>
            </a:endParaRPr>
          </a:p>
        </p:txBody>
      </p:sp>
      <p:sp>
        <p:nvSpPr>
          <p:cNvPr id="14" name="Rectangle 13"/>
          <p:cNvSpPr/>
          <p:nvPr/>
        </p:nvSpPr>
        <p:spPr>
          <a:xfrm>
            <a:off x="5391150" y="5695950"/>
            <a:ext cx="1371600" cy="3429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Work</a:t>
            </a:r>
            <a:endParaRPr lang="en-US" b="1" dirty="0">
              <a:solidFill>
                <a:schemeClr val="tx1"/>
              </a:solidFill>
              <a:latin typeface="Palatino Linotype" pitchFamily="18" charset="0"/>
            </a:endParaRPr>
          </a:p>
        </p:txBody>
      </p:sp>
      <p:sp>
        <p:nvSpPr>
          <p:cNvPr id="15" name="Right Arrow 14"/>
          <p:cNvSpPr/>
          <p:nvPr/>
        </p:nvSpPr>
        <p:spPr>
          <a:xfrm>
            <a:off x="6934200" y="5524500"/>
            <a:ext cx="1600200" cy="6858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Deliver</a:t>
            </a:r>
            <a:endParaRPr lang="en-US" b="1" dirty="0">
              <a:solidFill>
                <a:schemeClr val="tx1"/>
              </a:solidFill>
              <a:latin typeface="Palatino Linotype" pitchFamily="18" charset="0"/>
            </a:endParaRPr>
          </a:p>
        </p:txBody>
      </p:sp>
      <p:graphicFrame>
        <p:nvGraphicFramePr>
          <p:cNvPr id="17" name="Diagram 16"/>
          <p:cNvGraphicFramePr/>
          <p:nvPr/>
        </p:nvGraphicFramePr>
        <p:xfrm>
          <a:off x="0" y="1219200"/>
          <a:ext cx="9144000" cy="4394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0.70"/>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Palatino Linotype" pitchFamily="18" charset="0"/>
              </a:rPr>
              <a:t>3: Divide </a:t>
            </a:r>
            <a:r>
              <a:rPr lang="en-US" dirty="0" smtClean="0">
                <a:latin typeface="Palatino Linotype" pitchFamily="18" charset="0"/>
              </a:rPr>
              <a:t>and </a:t>
            </a:r>
            <a:r>
              <a:rPr lang="en-US" b="1" dirty="0" smtClean="0">
                <a:solidFill>
                  <a:srgbClr val="FF0000"/>
                </a:solidFill>
                <a:latin typeface="Palatino Linotype" pitchFamily="18" charset="0"/>
              </a:rPr>
              <a:t>Assign</a:t>
            </a:r>
            <a:r>
              <a:rPr lang="en-US" dirty="0" smtClean="0">
                <a:latin typeface="Palatino Linotype" pitchFamily="18" charset="0"/>
              </a:rPr>
              <a:t> Tasks</a:t>
            </a:r>
            <a:endParaRPr lang="en-US" dirty="0">
              <a:latin typeface="Palatino Linotype" pitchFamily="18" charset="0"/>
            </a:endParaRPr>
          </a:p>
        </p:txBody>
      </p:sp>
      <p:sp>
        <p:nvSpPr>
          <p:cNvPr id="3" name="Rectangle 2"/>
          <p:cNvSpPr/>
          <p:nvPr/>
        </p:nvSpPr>
        <p:spPr>
          <a:xfrm>
            <a:off x="0" y="6248400"/>
            <a:ext cx="9144000" cy="6096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1"/>
          <p:cNvPicPr>
            <a:picLocks noChangeArrowheads="1"/>
          </p:cNvPicPr>
          <p:nvPr/>
        </p:nvPicPr>
        <p:blipFill>
          <a:blip r:embed="rId3"/>
          <a:srcRect l="-7709" t="-24028" r="-10506" b="-14444"/>
          <a:stretch>
            <a:fillRect/>
          </a:stretch>
        </p:blipFill>
        <p:spPr bwMode="auto">
          <a:xfrm>
            <a:off x="6810375" y="6219825"/>
            <a:ext cx="2333625" cy="638175"/>
          </a:xfrm>
          <a:prstGeom prst="rect">
            <a:avLst/>
          </a:prstGeom>
          <a:noFill/>
          <a:ln w="9525">
            <a:noFill/>
            <a:miter lim="800000"/>
            <a:headEnd/>
            <a:tailEnd/>
          </a:ln>
        </p:spPr>
      </p:pic>
      <p:cxnSp>
        <p:nvCxnSpPr>
          <p:cNvPr id="5" name="Straight Connector 4"/>
          <p:cNvCxnSpPr/>
          <p:nvPr/>
        </p:nvCxnSpPr>
        <p:spPr>
          <a:xfrm>
            <a:off x="381000" y="1066800"/>
            <a:ext cx="8382000" cy="1588"/>
          </a:xfrm>
          <a:prstGeom prst="line">
            <a:avLst/>
          </a:prstGeom>
          <a:ln w="50800" cmpd="sng">
            <a:solidFill>
              <a:srgbClr val="006600"/>
            </a:solidFill>
          </a:ln>
          <a:effectLst>
            <a:outerShdw blurRad="50800" dist="50800" dir="5400000" algn="ctr" rotWithShape="0">
              <a:schemeClr val="tx1">
                <a:alpha val="35000"/>
              </a:schemeClr>
            </a:outerShdw>
          </a:effectLst>
        </p:spPr>
        <p:style>
          <a:lnRef idx="1">
            <a:schemeClr val="accent1"/>
          </a:lnRef>
          <a:fillRef idx="0">
            <a:schemeClr val="accent1"/>
          </a:fillRef>
          <a:effectRef idx="0">
            <a:schemeClr val="accent1"/>
          </a:effectRef>
          <a:fontRef idx="minor">
            <a:schemeClr val="tx1"/>
          </a:fontRef>
        </p:style>
      </p:cxnSp>
      <p:graphicFrame>
        <p:nvGraphicFramePr>
          <p:cNvPr id="8" name="Diagram 7"/>
          <p:cNvGraphicFramePr/>
          <p:nvPr/>
        </p:nvGraphicFramePr>
        <p:xfrm>
          <a:off x="152400" y="1320800"/>
          <a:ext cx="9372600" cy="4851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TextBox 9"/>
          <p:cNvSpPr txBox="1"/>
          <p:nvPr/>
        </p:nvSpPr>
        <p:spPr>
          <a:xfrm>
            <a:off x="1143000" y="3025676"/>
            <a:ext cx="6934200" cy="2308324"/>
          </a:xfrm>
          <a:prstGeom prst="rect">
            <a:avLst/>
          </a:prstGeom>
          <a:noFill/>
        </p:spPr>
        <p:txBody>
          <a:bodyPr wrap="square" rtlCol="0">
            <a:spAutoFit/>
          </a:bodyPr>
          <a:lstStyle/>
          <a:p>
            <a:pPr marL="403225" indent="-295275">
              <a:lnSpc>
                <a:spcPct val="150000"/>
              </a:lnSpc>
              <a:tabLst>
                <a:tab pos="403225" algn="l"/>
              </a:tabLst>
            </a:pPr>
            <a:r>
              <a:rPr lang="en-US" sz="2400" u="sng" dirty="0" smtClean="0">
                <a:latin typeface="Palatino Linotype" pitchFamily="18" charset="0"/>
              </a:rPr>
              <a:t>Tips:</a:t>
            </a:r>
          </a:p>
          <a:p>
            <a:pPr marL="403225" indent="-295275">
              <a:lnSpc>
                <a:spcPct val="150000"/>
              </a:lnSpc>
              <a:buFont typeface="Arial" pitchFamily="34" charset="0"/>
              <a:buChar char="•"/>
              <a:tabLst>
                <a:tab pos="403225" algn="l"/>
              </a:tabLst>
            </a:pPr>
            <a:r>
              <a:rPr lang="en-US" sz="2400" dirty="0" smtClean="0">
                <a:latin typeface="Palatino Linotype" pitchFamily="18" charset="0"/>
              </a:rPr>
              <a:t>Provide new and challenging opportunities</a:t>
            </a:r>
            <a:endParaRPr lang="en-US" sz="2400" i="1" dirty="0" smtClean="0">
              <a:latin typeface="Palatino Linotype" pitchFamily="18" charset="0"/>
            </a:endParaRPr>
          </a:p>
          <a:p>
            <a:pPr marL="403225" indent="-295275">
              <a:lnSpc>
                <a:spcPct val="150000"/>
              </a:lnSpc>
              <a:buFont typeface="Arial" pitchFamily="34" charset="0"/>
              <a:buChar char="•"/>
              <a:tabLst>
                <a:tab pos="403225" algn="l"/>
              </a:tabLst>
            </a:pPr>
            <a:r>
              <a:rPr lang="en-US" sz="2400" dirty="0" smtClean="0">
                <a:latin typeface="Palatino Linotype" pitchFamily="18" charset="0"/>
              </a:rPr>
              <a:t>Empower your staff through delegation</a:t>
            </a:r>
          </a:p>
          <a:p>
            <a:pPr marL="403225" indent="-295275">
              <a:lnSpc>
                <a:spcPct val="150000"/>
              </a:lnSpc>
              <a:buFont typeface="Arial" pitchFamily="34" charset="0"/>
              <a:buChar char="•"/>
              <a:tabLst>
                <a:tab pos="403225" algn="l"/>
              </a:tabLst>
            </a:pPr>
            <a:r>
              <a:rPr lang="en-US" sz="2400" dirty="0" smtClean="0">
                <a:latin typeface="Palatino Linotype" pitchFamily="18" charset="0"/>
              </a:rPr>
              <a:t>Encourage peer review</a:t>
            </a:r>
          </a:p>
        </p:txBody>
      </p:sp>
      <p:sp>
        <p:nvSpPr>
          <p:cNvPr id="11" name="Rectangle 10"/>
          <p:cNvSpPr/>
          <p:nvPr/>
        </p:nvSpPr>
        <p:spPr>
          <a:xfrm>
            <a:off x="762000" y="5695950"/>
            <a:ext cx="1371600" cy="3429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Scope</a:t>
            </a:r>
            <a:endParaRPr lang="en-US" b="1" dirty="0">
              <a:solidFill>
                <a:schemeClr val="tx1"/>
              </a:solidFill>
              <a:latin typeface="Palatino Linotype" pitchFamily="18" charset="0"/>
            </a:endParaRPr>
          </a:p>
        </p:txBody>
      </p:sp>
      <p:sp>
        <p:nvSpPr>
          <p:cNvPr id="12" name="Rectangle 11"/>
          <p:cNvSpPr/>
          <p:nvPr/>
        </p:nvSpPr>
        <p:spPr>
          <a:xfrm>
            <a:off x="2305050" y="5695950"/>
            <a:ext cx="1371600" cy="3429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Pre-Plan</a:t>
            </a:r>
            <a:endParaRPr lang="en-US" b="1" dirty="0">
              <a:solidFill>
                <a:schemeClr val="tx1"/>
              </a:solidFill>
              <a:latin typeface="Palatino Linotype" pitchFamily="18" charset="0"/>
            </a:endParaRPr>
          </a:p>
        </p:txBody>
      </p:sp>
      <p:sp>
        <p:nvSpPr>
          <p:cNvPr id="13" name="Rectangle 12"/>
          <p:cNvSpPr/>
          <p:nvPr/>
        </p:nvSpPr>
        <p:spPr>
          <a:xfrm>
            <a:off x="3848100" y="5695950"/>
            <a:ext cx="1371600" cy="3429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Tasks</a:t>
            </a:r>
            <a:endParaRPr lang="en-US" b="1" dirty="0">
              <a:solidFill>
                <a:schemeClr val="tx1"/>
              </a:solidFill>
              <a:latin typeface="Palatino Linotype" pitchFamily="18" charset="0"/>
            </a:endParaRPr>
          </a:p>
        </p:txBody>
      </p:sp>
      <p:sp>
        <p:nvSpPr>
          <p:cNvPr id="14" name="Rectangle 13"/>
          <p:cNvSpPr/>
          <p:nvPr/>
        </p:nvSpPr>
        <p:spPr>
          <a:xfrm>
            <a:off x="5391150" y="5695950"/>
            <a:ext cx="1371600" cy="3429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Work</a:t>
            </a:r>
            <a:endParaRPr lang="en-US" b="1" dirty="0">
              <a:solidFill>
                <a:schemeClr val="tx1"/>
              </a:solidFill>
              <a:latin typeface="Palatino Linotype" pitchFamily="18" charset="0"/>
            </a:endParaRPr>
          </a:p>
        </p:txBody>
      </p:sp>
      <p:sp>
        <p:nvSpPr>
          <p:cNvPr id="15" name="Right Arrow 14"/>
          <p:cNvSpPr/>
          <p:nvPr/>
        </p:nvSpPr>
        <p:spPr>
          <a:xfrm>
            <a:off x="6934200" y="5524500"/>
            <a:ext cx="1600200" cy="6858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Deliver</a:t>
            </a:r>
            <a:endParaRPr lang="en-US" b="1" dirty="0">
              <a:solidFill>
                <a:schemeClr val="tx1"/>
              </a:solidFill>
              <a:latin typeface="Palatino Linotype"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Palatino Linotype" pitchFamily="18" charset="0"/>
              </a:rPr>
              <a:t>4: Perform </a:t>
            </a:r>
            <a:r>
              <a:rPr lang="en-US" dirty="0" smtClean="0">
                <a:latin typeface="Palatino Linotype" pitchFamily="18" charset="0"/>
              </a:rPr>
              <a:t>the Work</a:t>
            </a:r>
            <a:endParaRPr lang="en-US" dirty="0">
              <a:latin typeface="Palatino Linotype" pitchFamily="18" charset="0"/>
            </a:endParaRPr>
          </a:p>
        </p:txBody>
      </p:sp>
      <p:sp>
        <p:nvSpPr>
          <p:cNvPr id="4" name="Rectangle 3"/>
          <p:cNvSpPr/>
          <p:nvPr/>
        </p:nvSpPr>
        <p:spPr>
          <a:xfrm>
            <a:off x="0" y="6248400"/>
            <a:ext cx="9144000" cy="6096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ject 1"/>
          <p:cNvPicPr>
            <a:picLocks noChangeArrowheads="1"/>
          </p:cNvPicPr>
          <p:nvPr/>
        </p:nvPicPr>
        <p:blipFill>
          <a:blip r:embed="rId3"/>
          <a:srcRect l="-7709" t="-24028" r="-10506" b="-14444"/>
          <a:stretch>
            <a:fillRect/>
          </a:stretch>
        </p:blipFill>
        <p:spPr bwMode="auto">
          <a:xfrm>
            <a:off x="6810375" y="6219825"/>
            <a:ext cx="2333625" cy="638175"/>
          </a:xfrm>
          <a:prstGeom prst="rect">
            <a:avLst/>
          </a:prstGeom>
          <a:noFill/>
          <a:ln w="9525">
            <a:noFill/>
            <a:miter lim="800000"/>
            <a:headEnd/>
            <a:tailEnd/>
          </a:ln>
        </p:spPr>
      </p:pic>
      <p:cxnSp>
        <p:nvCxnSpPr>
          <p:cNvPr id="6" name="Straight Connector 5"/>
          <p:cNvCxnSpPr/>
          <p:nvPr/>
        </p:nvCxnSpPr>
        <p:spPr>
          <a:xfrm>
            <a:off x="381000" y="1066800"/>
            <a:ext cx="8382000" cy="1588"/>
          </a:xfrm>
          <a:prstGeom prst="line">
            <a:avLst/>
          </a:prstGeom>
          <a:ln w="50800" cmpd="sng">
            <a:solidFill>
              <a:srgbClr val="006600"/>
            </a:solidFill>
          </a:ln>
          <a:effectLst>
            <a:outerShdw blurRad="50800" dist="50800" dir="5400000" algn="ctr" rotWithShape="0">
              <a:schemeClr val="tx1">
                <a:alpha val="35000"/>
              </a:schemeClr>
            </a:outerShdw>
          </a:effectLst>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62000" y="5695950"/>
            <a:ext cx="1371600" cy="3429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Scope</a:t>
            </a:r>
            <a:endParaRPr lang="en-US" b="1" dirty="0">
              <a:solidFill>
                <a:schemeClr val="tx1"/>
              </a:solidFill>
              <a:latin typeface="Palatino Linotype" pitchFamily="18" charset="0"/>
            </a:endParaRPr>
          </a:p>
        </p:txBody>
      </p:sp>
      <p:sp>
        <p:nvSpPr>
          <p:cNvPr id="12" name="Rectangle 11"/>
          <p:cNvSpPr/>
          <p:nvPr/>
        </p:nvSpPr>
        <p:spPr>
          <a:xfrm>
            <a:off x="2305050" y="5695950"/>
            <a:ext cx="1371600" cy="3429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Pre-Plan</a:t>
            </a:r>
            <a:endParaRPr lang="en-US" b="1" dirty="0">
              <a:solidFill>
                <a:schemeClr val="tx1"/>
              </a:solidFill>
              <a:latin typeface="Palatino Linotype" pitchFamily="18" charset="0"/>
            </a:endParaRPr>
          </a:p>
        </p:txBody>
      </p:sp>
      <p:sp>
        <p:nvSpPr>
          <p:cNvPr id="13" name="Rectangle 12"/>
          <p:cNvSpPr/>
          <p:nvPr/>
        </p:nvSpPr>
        <p:spPr>
          <a:xfrm>
            <a:off x="3848100" y="5695950"/>
            <a:ext cx="1371600" cy="3429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Tasks</a:t>
            </a:r>
            <a:endParaRPr lang="en-US" b="1" dirty="0">
              <a:solidFill>
                <a:schemeClr val="tx1"/>
              </a:solidFill>
              <a:latin typeface="Palatino Linotype" pitchFamily="18" charset="0"/>
            </a:endParaRPr>
          </a:p>
        </p:txBody>
      </p:sp>
      <p:sp>
        <p:nvSpPr>
          <p:cNvPr id="14" name="Rectangle 13"/>
          <p:cNvSpPr/>
          <p:nvPr/>
        </p:nvSpPr>
        <p:spPr>
          <a:xfrm>
            <a:off x="5391150" y="5695950"/>
            <a:ext cx="1371600" cy="3429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Work</a:t>
            </a:r>
            <a:endParaRPr lang="en-US" b="1" dirty="0">
              <a:solidFill>
                <a:schemeClr val="tx1"/>
              </a:solidFill>
              <a:latin typeface="Palatino Linotype" pitchFamily="18" charset="0"/>
            </a:endParaRPr>
          </a:p>
        </p:txBody>
      </p:sp>
      <p:sp>
        <p:nvSpPr>
          <p:cNvPr id="15" name="Right Arrow 14"/>
          <p:cNvSpPr/>
          <p:nvPr/>
        </p:nvSpPr>
        <p:spPr>
          <a:xfrm>
            <a:off x="6934200" y="5524500"/>
            <a:ext cx="1600200" cy="6858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Deliver</a:t>
            </a:r>
            <a:endParaRPr lang="en-US" b="1" dirty="0">
              <a:solidFill>
                <a:schemeClr val="tx1"/>
              </a:solidFill>
              <a:latin typeface="Palatino Linotype" pitchFamily="18" charset="0"/>
            </a:endParaRPr>
          </a:p>
        </p:txBody>
      </p:sp>
      <p:sp>
        <p:nvSpPr>
          <p:cNvPr id="16" name="TextBox 15"/>
          <p:cNvSpPr txBox="1"/>
          <p:nvPr/>
        </p:nvSpPr>
        <p:spPr>
          <a:xfrm>
            <a:off x="762000" y="1114485"/>
            <a:ext cx="7543800" cy="4524315"/>
          </a:xfrm>
          <a:prstGeom prst="rect">
            <a:avLst/>
          </a:prstGeom>
          <a:noFill/>
        </p:spPr>
        <p:txBody>
          <a:bodyPr wrap="square" rtlCol="0">
            <a:spAutoFit/>
          </a:bodyPr>
          <a:lstStyle/>
          <a:p>
            <a:pPr marL="403225" indent="-295275">
              <a:buFont typeface="Arial" pitchFamily="34" charset="0"/>
              <a:buChar char="•"/>
              <a:tabLst>
                <a:tab pos="403225" algn="l"/>
              </a:tabLst>
            </a:pPr>
            <a:r>
              <a:rPr lang="en-US" sz="2400" dirty="0" smtClean="0">
                <a:latin typeface="Palatino Linotype" pitchFamily="18" charset="0"/>
              </a:rPr>
              <a:t>Remain apprised on your staffs’ work and provide feedback throughout</a:t>
            </a:r>
          </a:p>
          <a:p>
            <a:pPr marL="403225" indent="-295275">
              <a:buFont typeface="Arial" pitchFamily="34" charset="0"/>
              <a:buChar char="•"/>
              <a:tabLst>
                <a:tab pos="403225" algn="l"/>
              </a:tabLst>
            </a:pPr>
            <a:endParaRPr lang="en-US" sz="2400" dirty="0" smtClean="0">
              <a:latin typeface="Palatino Linotype" pitchFamily="18" charset="0"/>
            </a:endParaRPr>
          </a:p>
          <a:p>
            <a:pPr marL="403225" indent="-295275">
              <a:buFont typeface="Arial" pitchFamily="34" charset="0"/>
              <a:buChar char="•"/>
              <a:tabLst>
                <a:tab pos="403225" algn="l"/>
              </a:tabLst>
            </a:pPr>
            <a:r>
              <a:rPr lang="en-US" sz="2400" dirty="0" smtClean="0">
                <a:latin typeface="Palatino Linotype" pitchFamily="18" charset="0"/>
              </a:rPr>
              <a:t>Communicate work status with your supervisors</a:t>
            </a:r>
          </a:p>
          <a:p>
            <a:pPr marL="403225" indent="-295275">
              <a:buFont typeface="Arial" pitchFamily="34" charset="0"/>
              <a:buChar char="•"/>
              <a:tabLst>
                <a:tab pos="403225" algn="l"/>
              </a:tabLst>
            </a:pPr>
            <a:endParaRPr lang="en-US" sz="2400" dirty="0" smtClean="0">
              <a:latin typeface="Palatino Linotype" pitchFamily="18" charset="0"/>
            </a:endParaRPr>
          </a:p>
          <a:p>
            <a:pPr marL="403225" indent="-295275">
              <a:buFont typeface="Arial" pitchFamily="34" charset="0"/>
              <a:buChar char="•"/>
              <a:tabLst>
                <a:tab pos="403225" algn="l"/>
              </a:tabLst>
            </a:pPr>
            <a:r>
              <a:rPr lang="en-US" sz="2400" dirty="0" smtClean="0">
                <a:latin typeface="Palatino Linotype" pitchFamily="18" charset="0"/>
              </a:rPr>
              <a:t>Maintain your focus on the “big picture”</a:t>
            </a:r>
          </a:p>
          <a:p>
            <a:pPr marL="403225" indent="-295275">
              <a:buFont typeface="Arial" pitchFamily="34" charset="0"/>
              <a:buChar char="•"/>
              <a:tabLst>
                <a:tab pos="403225" algn="l"/>
              </a:tabLst>
            </a:pPr>
            <a:endParaRPr lang="en-US" sz="2400" dirty="0" smtClean="0">
              <a:latin typeface="Palatino Linotype" pitchFamily="18" charset="0"/>
            </a:endParaRPr>
          </a:p>
          <a:p>
            <a:pPr marL="403225" indent="-295275">
              <a:buFont typeface="Arial" pitchFamily="34" charset="0"/>
              <a:buChar char="•"/>
              <a:tabLst>
                <a:tab pos="403225" algn="l"/>
              </a:tabLst>
            </a:pPr>
            <a:r>
              <a:rPr lang="en-US" sz="2400" dirty="0" smtClean="0">
                <a:latin typeface="Palatino Linotype" pitchFamily="18" charset="0"/>
              </a:rPr>
              <a:t>Allow your staff to try and fail and try again</a:t>
            </a:r>
          </a:p>
          <a:p>
            <a:pPr marL="403225" indent="-295275">
              <a:buFont typeface="Arial" pitchFamily="34" charset="0"/>
              <a:buChar char="•"/>
              <a:tabLst>
                <a:tab pos="403225" algn="l"/>
              </a:tabLst>
            </a:pPr>
            <a:endParaRPr lang="en-US" sz="2400" dirty="0" smtClean="0">
              <a:latin typeface="Palatino Linotype" pitchFamily="18" charset="0"/>
            </a:endParaRPr>
          </a:p>
          <a:p>
            <a:pPr marL="403225" indent="-295275">
              <a:buFont typeface="Arial" pitchFamily="34" charset="0"/>
              <a:buChar char="•"/>
              <a:tabLst>
                <a:tab pos="403225" algn="l"/>
              </a:tabLst>
            </a:pPr>
            <a:r>
              <a:rPr lang="en-US" sz="2400" dirty="0" smtClean="0">
                <a:latin typeface="Palatino Linotype" pitchFamily="18" charset="0"/>
              </a:rPr>
              <a:t>Don’t forget your own work</a:t>
            </a:r>
          </a:p>
          <a:p>
            <a:pPr marL="403225" indent="-295275">
              <a:buFont typeface="Arial" pitchFamily="34" charset="0"/>
              <a:buChar char="•"/>
              <a:tabLst>
                <a:tab pos="403225" algn="l"/>
              </a:tabLst>
            </a:pPr>
            <a:endParaRPr lang="en-US" sz="2400" dirty="0" smtClean="0">
              <a:latin typeface="Palatino Linotype" pitchFamily="18" charset="0"/>
            </a:endParaRPr>
          </a:p>
          <a:p>
            <a:pPr marL="403225" indent="-295275">
              <a:buFont typeface="Arial" pitchFamily="34" charset="0"/>
              <a:buChar char="•"/>
              <a:tabLst>
                <a:tab pos="403225" algn="l"/>
              </a:tabLst>
            </a:pPr>
            <a:r>
              <a:rPr lang="en-US" sz="2400" dirty="0" smtClean="0">
                <a:latin typeface="Palatino Linotype" pitchFamily="18" charset="0"/>
              </a:rPr>
              <a:t>QUALITY CONTROL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strVal val="#ppt_w*0.70"/>
                                          </p:val>
                                        </p:tav>
                                        <p:tav tm="100000">
                                          <p:val>
                                            <p:strVal val="#ppt_w"/>
                                          </p:val>
                                        </p:tav>
                                      </p:tavLst>
                                    </p:anim>
                                    <p:anim calcmode="lin" valueType="num">
                                      <p:cBhvr>
                                        <p:cTn id="8" dur="1000" fill="hold"/>
                                        <p:tgtEl>
                                          <p:spTgt spid="14"/>
                                        </p:tgtEl>
                                        <p:attrNameLst>
                                          <p:attrName>ppt_h</p:attrName>
                                        </p:attrNameLst>
                                      </p:cBhvr>
                                      <p:tavLst>
                                        <p:tav tm="0">
                                          <p:val>
                                            <p:strVal val="#ppt_h"/>
                                          </p:val>
                                        </p:tav>
                                        <p:tav tm="100000">
                                          <p:val>
                                            <p:strVal val="#ppt_h"/>
                                          </p:val>
                                        </p:tav>
                                      </p:tavLst>
                                    </p:anim>
                                    <p:animEffect transition="in" filter="fade">
                                      <p:cBhvr>
                                        <p:cTn id="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Palatino Linotype" pitchFamily="18" charset="0"/>
              </a:rPr>
              <a:t>5: Deliver</a:t>
            </a:r>
            <a:endParaRPr lang="en-US" dirty="0">
              <a:latin typeface="Palatino Linotype" pitchFamily="18" charset="0"/>
            </a:endParaRPr>
          </a:p>
        </p:txBody>
      </p:sp>
      <p:sp>
        <p:nvSpPr>
          <p:cNvPr id="4" name="Rectangle 3"/>
          <p:cNvSpPr/>
          <p:nvPr/>
        </p:nvSpPr>
        <p:spPr>
          <a:xfrm>
            <a:off x="0" y="6248400"/>
            <a:ext cx="9144000" cy="6096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ject 1"/>
          <p:cNvPicPr>
            <a:picLocks noChangeArrowheads="1"/>
          </p:cNvPicPr>
          <p:nvPr/>
        </p:nvPicPr>
        <p:blipFill>
          <a:blip r:embed="rId3"/>
          <a:srcRect l="-7709" t="-24028" r="-10506" b="-14444"/>
          <a:stretch>
            <a:fillRect/>
          </a:stretch>
        </p:blipFill>
        <p:spPr bwMode="auto">
          <a:xfrm>
            <a:off x="6810375" y="6219825"/>
            <a:ext cx="2333625" cy="638175"/>
          </a:xfrm>
          <a:prstGeom prst="rect">
            <a:avLst/>
          </a:prstGeom>
          <a:noFill/>
          <a:ln w="9525">
            <a:noFill/>
            <a:miter lim="800000"/>
            <a:headEnd/>
            <a:tailEnd/>
          </a:ln>
        </p:spPr>
      </p:pic>
      <p:cxnSp>
        <p:nvCxnSpPr>
          <p:cNvPr id="6" name="Straight Connector 5"/>
          <p:cNvCxnSpPr/>
          <p:nvPr/>
        </p:nvCxnSpPr>
        <p:spPr>
          <a:xfrm>
            <a:off x="381000" y="1066800"/>
            <a:ext cx="8382000" cy="1588"/>
          </a:xfrm>
          <a:prstGeom prst="line">
            <a:avLst/>
          </a:prstGeom>
          <a:ln w="50800" cmpd="sng">
            <a:solidFill>
              <a:srgbClr val="006600"/>
            </a:solidFill>
          </a:ln>
          <a:effectLst>
            <a:outerShdw blurRad="50800" dist="50800" dir="5400000" algn="ctr" rotWithShape="0">
              <a:schemeClr val="tx1">
                <a:alpha val="35000"/>
              </a:schemeClr>
            </a:outerShdw>
          </a:effectLst>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62000" y="5695950"/>
            <a:ext cx="1371600" cy="3429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Scope</a:t>
            </a:r>
            <a:endParaRPr lang="en-US" b="1" dirty="0">
              <a:solidFill>
                <a:schemeClr val="tx1"/>
              </a:solidFill>
              <a:latin typeface="Palatino Linotype" pitchFamily="18" charset="0"/>
            </a:endParaRPr>
          </a:p>
        </p:txBody>
      </p:sp>
      <p:sp>
        <p:nvSpPr>
          <p:cNvPr id="12" name="Rectangle 11"/>
          <p:cNvSpPr/>
          <p:nvPr/>
        </p:nvSpPr>
        <p:spPr>
          <a:xfrm>
            <a:off x="2305050" y="5695950"/>
            <a:ext cx="1371600" cy="3429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Pre-Plan</a:t>
            </a:r>
            <a:endParaRPr lang="en-US" b="1" dirty="0">
              <a:solidFill>
                <a:schemeClr val="tx1"/>
              </a:solidFill>
              <a:latin typeface="Palatino Linotype" pitchFamily="18" charset="0"/>
            </a:endParaRPr>
          </a:p>
        </p:txBody>
      </p:sp>
      <p:sp>
        <p:nvSpPr>
          <p:cNvPr id="13" name="Rectangle 12"/>
          <p:cNvSpPr/>
          <p:nvPr/>
        </p:nvSpPr>
        <p:spPr>
          <a:xfrm>
            <a:off x="3848100" y="5695950"/>
            <a:ext cx="1371600" cy="3429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Tasks</a:t>
            </a:r>
            <a:endParaRPr lang="en-US" b="1" dirty="0">
              <a:solidFill>
                <a:schemeClr val="tx1"/>
              </a:solidFill>
              <a:latin typeface="Palatino Linotype" pitchFamily="18" charset="0"/>
            </a:endParaRPr>
          </a:p>
        </p:txBody>
      </p:sp>
      <p:sp>
        <p:nvSpPr>
          <p:cNvPr id="14" name="Rectangle 13"/>
          <p:cNvSpPr/>
          <p:nvPr/>
        </p:nvSpPr>
        <p:spPr>
          <a:xfrm>
            <a:off x="5391150" y="5695950"/>
            <a:ext cx="1371600" cy="3429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Work</a:t>
            </a:r>
            <a:endParaRPr lang="en-US" b="1" dirty="0">
              <a:solidFill>
                <a:schemeClr val="tx1"/>
              </a:solidFill>
              <a:latin typeface="Palatino Linotype" pitchFamily="18" charset="0"/>
            </a:endParaRPr>
          </a:p>
        </p:txBody>
      </p:sp>
      <p:sp>
        <p:nvSpPr>
          <p:cNvPr id="15" name="Right Arrow 14"/>
          <p:cNvSpPr/>
          <p:nvPr/>
        </p:nvSpPr>
        <p:spPr>
          <a:xfrm>
            <a:off x="6934200" y="5524500"/>
            <a:ext cx="1600200" cy="6858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latin typeface="Palatino Linotype" pitchFamily="18" charset="0"/>
              </a:rPr>
              <a:t>Deliver</a:t>
            </a:r>
            <a:endParaRPr lang="en-US" b="1" dirty="0">
              <a:solidFill>
                <a:schemeClr val="tx1"/>
              </a:solidFill>
              <a:latin typeface="Palatino Linotype" pitchFamily="18" charset="0"/>
            </a:endParaRPr>
          </a:p>
        </p:txBody>
      </p:sp>
      <p:sp>
        <p:nvSpPr>
          <p:cNvPr id="16" name="TextBox 15"/>
          <p:cNvSpPr txBox="1"/>
          <p:nvPr/>
        </p:nvSpPr>
        <p:spPr>
          <a:xfrm>
            <a:off x="685800" y="1371600"/>
            <a:ext cx="7772400" cy="3785652"/>
          </a:xfrm>
          <a:prstGeom prst="rect">
            <a:avLst/>
          </a:prstGeom>
          <a:noFill/>
        </p:spPr>
        <p:txBody>
          <a:bodyPr wrap="square" rtlCol="0">
            <a:spAutoFit/>
          </a:bodyPr>
          <a:lstStyle/>
          <a:p>
            <a:pPr marL="403225" indent="-295275">
              <a:lnSpc>
                <a:spcPct val="200000"/>
              </a:lnSpc>
              <a:buFont typeface="Arial" pitchFamily="34" charset="0"/>
              <a:buChar char="•"/>
              <a:tabLst>
                <a:tab pos="403225" algn="l"/>
              </a:tabLst>
            </a:pPr>
            <a:r>
              <a:rPr lang="en-US" sz="2400" dirty="0" smtClean="0">
                <a:latin typeface="Palatino Linotype" pitchFamily="18" charset="0"/>
              </a:rPr>
              <a:t>QUALITY CONTROL, AGAIN</a:t>
            </a:r>
          </a:p>
          <a:p>
            <a:pPr marL="403225" indent="-295275">
              <a:lnSpc>
                <a:spcPct val="200000"/>
              </a:lnSpc>
              <a:buFont typeface="Arial" pitchFamily="34" charset="0"/>
              <a:buChar char="•"/>
              <a:tabLst>
                <a:tab pos="403225" algn="l"/>
              </a:tabLst>
            </a:pPr>
            <a:r>
              <a:rPr lang="en-US" sz="2400" dirty="0" smtClean="0">
                <a:latin typeface="Palatino Linotype" pitchFamily="18" charset="0"/>
              </a:rPr>
              <a:t>Understand your audience</a:t>
            </a:r>
          </a:p>
          <a:p>
            <a:pPr marL="403225" indent="-295275">
              <a:lnSpc>
                <a:spcPct val="200000"/>
              </a:lnSpc>
              <a:buFont typeface="Arial" pitchFamily="34" charset="0"/>
              <a:buChar char="•"/>
              <a:tabLst>
                <a:tab pos="403225" algn="l"/>
              </a:tabLst>
            </a:pPr>
            <a:r>
              <a:rPr lang="en-US" sz="2400" dirty="0" smtClean="0">
                <a:latin typeface="Palatino Linotype" pitchFamily="18" charset="0"/>
              </a:rPr>
              <a:t>Allow your staff to participate</a:t>
            </a:r>
          </a:p>
          <a:p>
            <a:pPr marL="403225" indent="-295275">
              <a:lnSpc>
                <a:spcPct val="200000"/>
              </a:lnSpc>
              <a:buFont typeface="Arial" pitchFamily="34" charset="0"/>
              <a:buChar char="•"/>
              <a:tabLst>
                <a:tab pos="403225" algn="l"/>
              </a:tabLst>
            </a:pPr>
            <a:r>
              <a:rPr lang="en-US" sz="2400" dirty="0" smtClean="0">
                <a:latin typeface="Palatino Linotype" pitchFamily="18" charset="0"/>
              </a:rPr>
              <a:t>Give credit where credit is due</a:t>
            </a:r>
          </a:p>
          <a:p>
            <a:pPr marL="403225" indent="-295275">
              <a:lnSpc>
                <a:spcPct val="200000"/>
              </a:lnSpc>
              <a:buFont typeface="Arial" pitchFamily="34" charset="0"/>
              <a:buChar char="•"/>
              <a:tabLst>
                <a:tab pos="403225" algn="l"/>
              </a:tabLst>
            </a:pPr>
            <a:r>
              <a:rPr lang="en-US" sz="2400" dirty="0" smtClean="0">
                <a:latin typeface="Palatino Linotype" pitchFamily="18" charset="0"/>
              </a:rPr>
              <a:t>Solicit feedback and provide feedback to your staff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strVal val="#ppt_w*0.70"/>
                                          </p:val>
                                        </p:tav>
                                        <p:tav tm="100000">
                                          <p:val>
                                            <p:strVal val="#ppt_w"/>
                                          </p:val>
                                        </p:tav>
                                      </p:tavLst>
                                    </p:anim>
                                    <p:anim calcmode="lin" valueType="num">
                                      <p:cBhvr>
                                        <p:cTn id="8" dur="1000" fill="hold"/>
                                        <p:tgtEl>
                                          <p:spTgt spid="15"/>
                                        </p:tgtEl>
                                        <p:attrNameLst>
                                          <p:attrName>ppt_h</p:attrName>
                                        </p:attrNameLst>
                                      </p:cBhvr>
                                      <p:tavLst>
                                        <p:tav tm="0">
                                          <p:val>
                                            <p:strVal val="#ppt_h"/>
                                          </p:val>
                                        </p:tav>
                                        <p:tav tm="100000">
                                          <p:val>
                                            <p:strVal val="#ppt_h"/>
                                          </p:val>
                                        </p:tav>
                                      </p:tavLst>
                                    </p:anim>
                                    <p:animEffect transition="in" filter="fade">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1976</TotalTime>
  <Words>1000</Words>
  <Application>Microsoft Office PowerPoint</Application>
  <PresentationFormat>On-screen Show (4:3)</PresentationFormat>
  <Paragraphs>212</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Project Management</vt:lpstr>
      <vt:lpstr>Project Management Progression</vt:lpstr>
      <vt:lpstr>1: Define the Scope</vt:lpstr>
      <vt:lpstr>2: Pre-Plan</vt:lpstr>
      <vt:lpstr>Pre-Plan:  Create a Project Team</vt:lpstr>
      <vt:lpstr>3: Divide and Assign Tasks</vt:lpstr>
      <vt:lpstr>3: Divide and Assign Tasks</vt:lpstr>
      <vt:lpstr>4: Perform the Work</vt:lpstr>
      <vt:lpstr>5: Deliver</vt:lpstr>
      <vt:lpstr>Other Tips</vt:lpstr>
      <vt:lpstr>Challenges of Project Management</vt:lpstr>
      <vt:lpstr>Questions?</vt:lpstr>
      <vt:lpstr>Hypothetical Situation #1</vt:lpstr>
      <vt:lpstr>Hypothetical Situation #2</vt:lpstr>
      <vt:lpstr>Hypothetical Situation #3</vt:lpstr>
      <vt:lpstr>Hypothetical Situation #4</vt:lpstr>
      <vt:lpstr>Hypothetical Situation #5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Venkat Rao</dc:creator>
  <cp:lastModifiedBy>Trent Tsuchikawa</cp:lastModifiedBy>
  <cp:revision>109</cp:revision>
  <dcterms:created xsi:type="dcterms:W3CDTF">2009-04-16T21:50:20Z</dcterms:created>
  <dcterms:modified xsi:type="dcterms:W3CDTF">2009-04-22T19:54:54Z</dcterms:modified>
</cp:coreProperties>
</file>