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62" r:id="rId5"/>
    <p:sldId id="266" r:id="rId6"/>
    <p:sldId id="268" r:id="rId7"/>
    <p:sldId id="267" r:id="rId8"/>
    <p:sldId id="264" r:id="rId9"/>
    <p:sldId id="269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71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96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91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04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33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78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09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6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9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E6171E64-FE02-4DE5-B72F-53C3706641C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55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9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5259EE0-CAF5-493C-858E-A9243EA89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8EC22713-3999-E2FB-DA90-C4905459A6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8364" r="-1" b="1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DCD1698A-B304-4251-8307-BE5D696B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19DB7-B6A2-0947-CA46-12D1C4E2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>
            <a:normAutofit/>
          </a:bodyPr>
          <a:lstStyle/>
          <a:p>
            <a:r>
              <a:rPr lang="en-US" sz="4400" dirty="0"/>
              <a:t>Data Visualization Using Tableau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B86E4-23EA-4491-8581-D2FBBFEFF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>
            <a:normAutofit/>
          </a:bodyPr>
          <a:lstStyle/>
          <a:p>
            <a:r>
              <a:rPr lang="en-US" dirty="0"/>
              <a:t>Curtis Lo</a:t>
            </a:r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D3DE15-DB80-4D00-827C-A950117C8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AEEC591-DD54-40F3-8BA3-834616AFD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BEC0B2-5B0C-45EF-B375-ACB61DF74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205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2947-86FE-8A62-A6C6-49EE71AB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B5F8-965F-F185-D7C9-0381FB9F5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slide2" descr="Effect of Crises">
            <a:extLst>
              <a:ext uri="{FF2B5EF4-FFF2-40B4-BE49-F238E27FC236}">
                <a16:creationId xmlns:a16="http://schemas.microsoft.com/office/drawing/2014/main" id="{DF1665C0-301A-E171-A761-B63770E04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"/>
            <a:ext cx="12192000" cy="68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6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55CE-0C10-13AA-B451-0C8B4744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9F55-40D5-EB4C-B6A7-89DE0126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Challenges</a:t>
            </a:r>
          </a:p>
          <a:p>
            <a:pPr lvl="1"/>
            <a:r>
              <a:rPr lang="en-CA" sz="1600" dirty="0"/>
              <a:t>Overthinking</a:t>
            </a:r>
          </a:p>
          <a:p>
            <a:pPr lvl="1"/>
            <a:r>
              <a:rPr lang="en-CA" sz="1600" dirty="0"/>
              <a:t>Understanding which tables need to be joined</a:t>
            </a:r>
          </a:p>
          <a:p>
            <a:pPr lvl="1"/>
            <a:r>
              <a:rPr lang="en-CA" sz="1600" dirty="0"/>
              <a:t>Selecting the proper visualizations</a:t>
            </a:r>
          </a:p>
          <a:p>
            <a:pPr lvl="1"/>
            <a:r>
              <a:rPr lang="en-CA" sz="1600" dirty="0"/>
              <a:t>Compiling via Tableau Public</a:t>
            </a:r>
          </a:p>
          <a:p>
            <a:r>
              <a:rPr lang="en-CA" dirty="0"/>
              <a:t>More time</a:t>
            </a:r>
          </a:p>
          <a:p>
            <a:pPr lvl="1"/>
            <a:r>
              <a:rPr lang="en-CA" sz="1600" dirty="0"/>
              <a:t>Ensure all the charts/graphs align with each other (filters on dashboards link properly)</a:t>
            </a:r>
          </a:p>
          <a:p>
            <a:pPr lvl="1"/>
            <a:r>
              <a:rPr lang="en-CA" sz="1600" dirty="0"/>
              <a:t>Match units for a better apples-to-apples comparison (e.g. units of measurement, indices, </a:t>
            </a:r>
            <a:r>
              <a:rPr lang="en-CA" sz="1600" dirty="0" err="1"/>
              <a:t>etc</a:t>
            </a:r>
            <a:r>
              <a:rPr lang="en-CA" sz="1600" dirty="0"/>
              <a:t>…)</a:t>
            </a:r>
          </a:p>
          <a:p>
            <a:pPr lvl="1"/>
            <a:r>
              <a:rPr lang="en-CA" sz="1600" dirty="0"/>
              <a:t>Use different variations of graphs</a:t>
            </a:r>
          </a:p>
          <a:p>
            <a:pPr lvl="1"/>
            <a:r>
              <a:rPr lang="en-CA" sz="1600" dirty="0"/>
              <a:t>Identity specific points/trends on the visual to tell a better story</a:t>
            </a:r>
          </a:p>
          <a:p>
            <a:pPr lvl="1"/>
            <a:r>
              <a:rPr lang="en-CA" sz="1600" dirty="0"/>
              <a:t>Explore using Tableau Story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061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595E-D966-740F-31C7-5B4CDB05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Flow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2EB4-131F-3590-FD30-4A5E054D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Connect the data source</a:t>
            </a:r>
          </a:p>
          <a:p>
            <a:pPr lvl="1"/>
            <a:r>
              <a:rPr lang="en-CA" dirty="0"/>
              <a:t>Establish relationships/joins</a:t>
            </a:r>
          </a:p>
          <a:p>
            <a:r>
              <a:rPr lang="en-CA" dirty="0"/>
              <a:t>Establish a visual for necessary data</a:t>
            </a:r>
          </a:p>
          <a:p>
            <a:r>
              <a:rPr lang="en-CA" dirty="0"/>
              <a:t>Create dashboards for summary</a:t>
            </a:r>
          </a:p>
          <a:p>
            <a:r>
              <a:rPr lang="en-CA" dirty="0"/>
              <a:t>Summarize findings</a:t>
            </a:r>
          </a:p>
          <a:p>
            <a:r>
              <a:rPr lang="en-CA" dirty="0"/>
              <a:t>Challenges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434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595E-D966-740F-31C7-5B4CDB05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2EB4-131F-3590-FD30-4A5E054D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2400" dirty="0"/>
              <a:t>Housing price index vs. benchmark prices</a:t>
            </a:r>
          </a:p>
          <a:p>
            <a:pPr lvl="2"/>
            <a:r>
              <a:rPr lang="en-US" sz="2400" dirty="0"/>
              <a:t>Housing vs. Office Trend</a:t>
            </a:r>
          </a:p>
          <a:p>
            <a:pPr lvl="3"/>
            <a:r>
              <a:rPr lang="en-US" sz="2400" dirty="0"/>
              <a:t>Which one is getting more expensive, faster?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26032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use/Office Trend">
            <a:extLst>
              <a:ext uri="{FF2B5EF4-FFF2-40B4-BE49-F238E27FC236}">
                <a16:creationId xmlns:a16="http://schemas.microsoft.com/office/drawing/2014/main" id="{9B7EFD43-5957-4479-8F20-0A32A6E84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"/>
            <a:ext cx="12192000" cy="68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7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595E-D966-740F-31C7-5B4CDB05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2EB4-131F-3590-FD30-4A5E054D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2400" dirty="0"/>
              <a:t>Heatmap</a:t>
            </a:r>
          </a:p>
          <a:p>
            <a:pPr lvl="3"/>
            <a:r>
              <a:rPr lang="en-US" sz="2400" dirty="0"/>
              <a:t>Are the price differences between different districts increasing?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3918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using Prices">
            <a:extLst>
              <a:ext uri="{FF2B5EF4-FFF2-40B4-BE49-F238E27FC236}">
                <a16:creationId xmlns:a16="http://schemas.microsoft.com/office/drawing/2014/main" id="{C13DCBC7-1DE0-436E-90E6-99B4E3894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"/>
            <a:ext cx="12192000" cy="68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3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595E-D966-740F-31C7-5B4CDB05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2EB4-131F-3590-FD30-4A5E054D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2400" dirty="0"/>
              <a:t>House prices vs earnings</a:t>
            </a:r>
          </a:p>
          <a:p>
            <a:pPr lvl="3"/>
            <a:r>
              <a:rPr lang="en-US" sz="2400" dirty="0"/>
              <a:t>Did people spend more of their earnings in 2014 than in 2001?</a:t>
            </a:r>
          </a:p>
        </p:txBody>
      </p:sp>
    </p:spTree>
    <p:extLst>
      <p:ext uri="{BB962C8B-B14F-4D97-AF65-F5344CB8AC3E}">
        <p14:creationId xmlns:p14="http://schemas.microsoft.com/office/powerpoint/2010/main" val="322704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arnings Power">
            <a:extLst>
              <a:ext uri="{FF2B5EF4-FFF2-40B4-BE49-F238E27FC236}">
                <a16:creationId xmlns:a16="http://schemas.microsoft.com/office/drawing/2014/main" id="{98D06912-9A6E-4C57-B39C-A24D6C27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"/>
            <a:ext cx="12192000" cy="68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595E-D966-740F-31C7-5B4CDB05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2EB4-131F-3590-FD30-4A5E054D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CA" sz="2400" dirty="0"/>
              <a:t>Effect of crises</a:t>
            </a:r>
          </a:p>
          <a:p>
            <a:pPr lvl="2"/>
            <a:r>
              <a:rPr lang="en-US" sz="2400" dirty="0"/>
              <a:t>CPI/HPI</a:t>
            </a:r>
          </a:p>
          <a:p>
            <a:pPr lvl="3"/>
            <a:r>
              <a:rPr lang="en-US" sz="2400" dirty="0"/>
              <a:t>Predict CPI from HPI?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328315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1474</TotalTime>
  <Words>181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Gallery</vt:lpstr>
      <vt:lpstr>Data Visualization Using Tableau</vt:lpstr>
      <vt:lpstr>Project Flow Structure</vt:lpstr>
      <vt:lpstr>From The Data</vt:lpstr>
      <vt:lpstr>PowerPoint Presentation</vt:lpstr>
      <vt:lpstr>From The Data</vt:lpstr>
      <vt:lpstr>PowerPoint Presentation</vt:lpstr>
      <vt:lpstr>From The Data</vt:lpstr>
      <vt:lpstr>PowerPoint Presentation</vt:lpstr>
      <vt:lpstr>From The Data</vt:lpstr>
      <vt:lpstr>PowerPoint Presentation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&amp; Analyzing Data in SQL</dc:title>
  <dc:creator>Curtis Lo</dc:creator>
  <cp:lastModifiedBy>Curtis Lo</cp:lastModifiedBy>
  <cp:revision>15</cp:revision>
  <dcterms:created xsi:type="dcterms:W3CDTF">2023-07-11T20:13:49Z</dcterms:created>
  <dcterms:modified xsi:type="dcterms:W3CDTF">2023-08-07T19:53:31Z</dcterms:modified>
</cp:coreProperties>
</file>