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notesMasterIdLst>
    <p:notesMasterId r:id="rId10"/>
  </p:notesMasterIdLst>
  <p:sldIdLst>
    <p:sldId id="256" r:id="rId2"/>
    <p:sldId id="262" r:id="rId3"/>
    <p:sldId id="257" r:id="rId4"/>
    <p:sldId id="258" r:id="rId5"/>
    <p:sldId id="259" r:id="rId6"/>
    <p:sldId id="260" r:id="rId7"/>
    <p:sldId id="261"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7" autoAdjust="0"/>
    <p:restoredTop sz="80842" autoAdjust="0"/>
  </p:normalViewPr>
  <p:slideViewPr>
    <p:cSldViewPr snapToGrid="0">
      <p:cViewPr varScale="1">
        <p:scale>
          <a:sx n="131" d="100"/>
          <a:sy n="131" d="100"/>
        </p:scale>
        <p:origin x="1458" y="126"/>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0B2EFC-88B2-483C-B260-7F53E336FE2C}"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A06253F-9085-49B4-841F-746D530F1DF7}">
      <dgm:prSet/>
      <dgm:spPr/>
      <dgm:t>
        <a:bodyPr/>
        <a:lstStyle/>
        <a:p>
          <a:pPr>
            <a:lnSpc>
              <a:spcPct val="100000"/>
            </a:lnSpc>
          </a:pPr>
          <a:r>
            <a:rPr lang="en-US" dirty="0"/>
            <a:t>Accountant by trade</a:t>
          </a:r>
        </a:p>
      </dgm:t>
    </dgm:pt>
    <dgm:pt modelId="{0E136DAC-9DFF-42E8-BD53-96C7B9A48995}" type="parTrans" cxnId="{082E3997-3ECB-4EFF-B3B5-D0EA8FE702CF}">
      <dgm:prSet/>
      <dgm:spPr/>
      <dgm:t>
        <a:bodyPr/>
        <a:lstStyle/>
        <a:p>
          <a:endParaRPr lang="en-US"/>
        </a:p>
      </dgm:t>
    </dgm:pt>
    <dgm:pt modelId="{BBB862B4-EDA2-431A-B281-298023CD22BD}" type="sibTrans" cxnId="{082E3997-3ECB-4EFF-B3B5-D0EA8FE702CF}">
      <dgm:prSet/>
      <dgm:spPr/>
      <dgm:t>
        <a:bodyPr/>
        <a:lstStyle/>
        <a:p>
          <a:endParaRPr lang="en-US"/>
        </a:p>
      </dgm:t>
    </dgm:pt>
    <dgm:pt modelId="{008B81BC-5A90-474E-B28C-EE6EA870AAB9}">
      <dgm:prSet/>
      <dgm:spPr/>
      <dgm:t>
        <a:bodyPr/>
        <a:lstStyle/>
        <a:p>
          <a:pPr>
            <a:lnSpc>
              <a:spcPct val="100000"/>
            </a:lnSpc>
          </a:pPr>
          <a:r>
            <a:rPr lang="en-CA"/>
            <a:t>Sports fan – basketball, hockey, baseball, etc…</a:t>
          </a:r>
          <a:endParaRPr lang="en-US"/>
        </a:p>
      </dgm:t>
    </dgm:pt>
    <dgm:pt modelId="{0F1A5979-E782-41BC-8BCF-12E545AAA98F}" type="parTrans" cxnId="{1380707E-0D55-4C34-A549-F6CA8724B55E}">
      <dgm:prSet/>
      <dgm:spPr/>
      <dgm:t>
        <a:bodyPr/>
        <a:lstStyle/>
        <a:p>
          <a:endParaRPr lang="en-US"/>
        </a:p>
      </dgm:t>
    </dgm:pt>
    <dgm:pt modelId="{DCE63934-AFF8-4DFD-92BE-FE1C44F7140F}" type="sibTrans" cxnId="{1380707E-0D55-4C34-A549-F6CA8724B55E}">
      <dgm:prSet/>
      <dgm:spPr/>
      <dgm:t>
        <a:bodyPr/>
        <a:lstStyle/>
        <a:p>
          <a:endParaRPr lang="en-US"/>
        </a:p>
      </dgm:t>
    </dgm:pt>
    <dgm:pt modelId="{2D2A3AE4-50E8-44D5-A525-63D396191474}">
      <dgm:prSet/>
      <dgm:spPr/>
      <dgm:t>
        <a:bodyPr/>
        <a:lstStyle/>
        <a:p>
          <a:pPr>
            <a:lnSpc>
              <a:spcPct val="100000"/>
            </a:lnSpc>
          </a:pPr>
          <a:r>
            <a:rPr lang="en-US"/>
            <a:t>Love data and stats</a:t>
          </a:r>
        </a:p>
      </dgm:t>
    </dgm:pt>
    <dgm:pt modelId="{679EF4D0-EEFE-4DDC-B9E6-EA4DC9EABBA3}" type="parTrans" cxnId="{B9C110B3-A0F2-409F-994C-E7E9B9A2C14B}">
      <dgm:prSet/>
      <dgm:spPr/>
      <dgm:t>
        <a:bodyPr/>
        <a:lstStyle/>
        <a:p>
          <a:endParaRPr lang="en-US"/>
        </a:p>
      </dgm:t>
    </dgm:pt>
    <dgm:pt modelId="{ED44E868-C19B-4977-83D8-F39128209C92}" type="sibTrans" cxnId="{B9C110B3-A0F2-409F-994C-E7E9B9A2C14B}">
      <dgm:prSet/>
      <dgm:spPr/>
      <dgm:t>
        <a:bodyPr/>
        <a:lstStyle/>
        <a:p>
          <a:endParaRPr lang="en-US"/>
        </a:p>
      </dgm:t>
    </dgm:pt>
    <dgm:pt modelId="{FFC8D6C7-BA92-4681-B76F-FCAA7D33EA5C}">
      <dgm:prSet/>
      <dgm:spPr/>
      <dgm:t>
        <a:bodyPr/>
        <a:lstStyle/>
        <a:p>
          <a:pPr>
            <a:lnSpc>
              <a:spcPct val="100000"/>
            </a:lnSpc>
          </a:pPr>
          <a:r>
            <a:rPr lang="en-US"/>
            <a:t>Always wants to find answers to problems</a:t>
          </a:r>
        </a:p>
      </dgm:t>
    </dgm:pt>
    <dgm:pt modelId="{41A4961B-EF05-4AC0-9849-DA12BBB4B4FF}" type="parTrans" cxnId="{55404853-283A-4E86-913B-0DEAC7C5F605}">
      <dgm:prSet/>
      <dgm:spPr/>
      <dgm:t>
        <a:bodyPr/>
        <a:lstStyle/>
        <a:p>
          <a:endParaRPr lang="en-US"/>
        </a:p>
      </dgm:t>
    </dgm:pt>
    <dgm:pt modelId="{5FC506F3-54D2-44B8-980A-5C435889E2DE}" type="sibTrans" cxnId="{55404853-283A-4E86-913B-0DEAC7C5F605}">
      <dgm:prSet/>
      <dgm:spPr/>
      <dgm:t>
        <a:bodyPr/>
        <a:lstStyle/>
        <a:p>
          <a:endParaRPr lang="en-US"/>
        </a:p>
      </dgm:t>
    </dgm:pt>
    <dgm:pt modelId="{41A3F976-B3CD-4C38-BF55-331008A5FDBB}" type="pres">
      <dgm:prSet presAssocID="{A90B2EFC-88B2-483C-B260-7F53E336FE2C}" presName="root" presStyleCnt="0">
        <dgm:presLayoutVars>
          <dgm:dir/>
          <dgm:resizeHandles val="exact"/>
        </dgm:presLayoutVars>
      </dgm:prSet>
      <dgm:spPr/>
    </dgm:pt>
    <dgm:pt modelId="{DD17B935-BE99-4472-B75D-44F38BB5308E}" type="pres">
      <dgm:prSet presAssocID="{FA06253F-9085-49B4-841F-746D530F1DF7}" presName="compNode" presStyleCnt="0"/>
      <dgm:spPr/>
    </dgm:pt>
    <dgm:pt modelId="{ECACFC6E-A683-4DEF-B5BF-99ED0391198A}" type="pres">
      <dgm:prSet presAssocID="{FA06253F-9085-49B4-841F-746D530F1DF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ey"/>
        </a:ext>
      </dgm:extLst>
    </dgm:pt>
    <dgm:pt modelId="{09A766A9-C8C8-4EB9-9FF2-DA5D5F566BEC}" type="pres">
      <dgm:prSet presAssocID="{FA06253F-9085-49B4-841F-746D530F1DF7}" presName="spaceRect" presStyleCnt="0"/>
      <dgm:spPr/>
    </dgm:pt>
    <dgm:pt modelId="{1F8D3E9F-B0D8-4AC8-B1C8-E1DA185D9FC6}" type="pres">
      <dgm:prSet presAssocID="{FA06253F-9085-49B4-841F-746D530F1DF7}" presName="textRect" presStyleLbl="revTx" presStyleIdx="0" presStyleCnt="4">
        <dgm:presLayoutVars>
          <dgm:chMax val="1"/>
          <dgm:chPref val="1"/>
        </dgm:presLayoutVars>
      </dgm:prSet>
      <dgm:spPr/>
    </dgm:pt>
    <dgm:pt modelId="{CC597D8B-FC61-4B0E-B867-180624266A63}" type="pres">
      <dgm:prSet presAssocID="{BBB862B4-EDA2-431A-B281-298023CD22BD}" presName="sibTrans" presStyleCnt="0"/>
      <dgm:spPr/>
    </dgm:pt>
    <dgm:pt modelId="{17EDE091-938B-41BC-8697-C07BE8443162}" type="pres">
      <dgm:prSet presAssocID="{008B81BC-5A90-474E-B28C-EE6EA870AAB9}" presName="compNode" presStyleCnt="0"/>
      <dgm:spPr/>
    </dgm:pt>
    <dgm:pt modelId="{3C228BE2-6424-4ADD-9D1F-485A0E32896A}" type="pres">
      <dgm:prSet presAssocID="{008B81BC-5A90-474E-B28C-EE6EA870AAB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port Balls"/>
        </a:ext>
      </dgm:extLst>
    </dgm:pt>
    <dgm:pt modelId="{5F5AC6E2-6AD0-450F-B0A2-338651B082C3}" type="pres">
      <dgm:prSet presAssocID="{008B81BC-5A90-474E-B28C-EE6EA870AAB9}" presName="spaceRect" presStyleCnt="0"/>
      <dgm:spPr/>
    </dgm:pt>
    <dgm:pt modelId="{9857E4CD-2ECF-407B-9921-8FA8CC2C8403}" type="pres">
      <dgm:prSet presAssocID="{008B81BC-5A90-474E-B28C-EE6EA870AAB9}" presName="textRect" presStyleLbl="revTx" presStyleIdx="1" presStyleCnt="4">
        <dgm:presLayoutVars>
          <dgm:chMax val="1"/>
          <dgm:chPref val="1"/>
        </dgm:presLayoutVars>
      </dgm:prSet>
      <dgm:spPr/>
    </dgm:pt>
    <dgm:pt modelId="{391FB6D1-95F5-4064-B23C-F0013F42502F}" type="pres">
      <dgm:prSet presAssocID="{DCE63934-AFF8-4DFD-92BE-FE1C44F7140F}" presName="sibTrans" presStyleCnt="0"/>
      <dgm:spPr/>
    </dgm:pt>
    <dgm:pt modelId="{C43E241E-30E6-4EB3-9676-B25477CF50EB}" type="pres">
      <dgm:prSet presAssocID="{2D2A3AE4-50E8-44D5-A525-63D396191474}" presName="compNode" presStyleCnt="0"/>
      <dgm:spPr/>
    </dgm:pt>
    <dgm:pt modelId="{315B9C86-0EA3-4A50-BE7D-3902E8177BFF}" type="pres">
      <dgm:prSet presAssocID="{2D2A3AE4-50E8-44D5-A525-63D39619147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rt"/>
        </a:ext>
      </dgm:extLst>
    </dgm:pt>
    <dgm:pt modelId="{9133B765-08EE-4A81-BA9F-5BA65A5B5A72}" type="pres">
      <dgm:prSet presAssocID="{2D2A3AE4-50E8-44D5-A525-63D396191474}" presName="spaceRect" presStyleCnt="0"/>
      <dgm:spPr/>
    </dgm:pt>
    <dgm:pt modelId="{1F284754-05D1-4BC8-9E28-C0D4628C5C7C}" type="pres">
      <dgm:prSet presAssocID="{2D2A3AE4-50E8-44D5-A525-63D396191474}" presName="textRect" presStyleLbl="revTx" presStyleIdx="2" presStyleCnt="4">
        <dgm:presLayoutVars>
          <dgm:chMax val="1"/>
          <dgm:chPref val="1"/>
        </dgm:presLayoutVars>
      </dgm:prSet>
      <dgm:spPr/>
    </dgm:pt>
    <dgm:pt modelId="{1ED90B42-87DA-4F8F-8182-8644F6D7C40A}" type="pres">
      <dgm:prSet presAssocID="{ED44E868-C19B-4977-83D8-F39128209C92}" presName="sibTrans" presStyleCnt="0"/>
      <dgm:spPr/>
    </dgm:pt>
    <dgm:pt modelId="{906A83BC-03C5-4C48-AC33-57C3DE248E3E}" type="pres">
      <dgm:prSet presAssocID="{FFC8D6C7-BA92-4681-B76F-FCAA7D33EA5C}" presName="compNode" presStyleCnt="0"/>
      <dgm:spPr/>
    </dgm:pt>
    <dgm:pt modelId="{77ED219E-6C1C-4545-9F0E-C4745C897336}" type="pres">
      <dgm:prSet presAssocID="{FFC8D6C7-BA92-4681-B76F-FCAA7D33EA5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gnifying glass"/>
        </a:ext>
      </dgm:extLst>
    </dgm:pt>
    <dgm:pt modelId="{9AD31D37-BC05-418B-B433-31E12D915704}" type="pres">
      <dgm:prSet presAssocID="{FFC8D6C7-BA92-4681-B76F-FCAA7D33EA5C}" presName="spaceRect" presStyleCnt="0"/>
      <dgm:spPr/>
    </dgm:pt>
    <dgm:pt modelId="{C2D070B2-2B8A-4613-8536-78FE0F7205B5}" type="pres">
      <dgm:prSet presAssocID="{FFC8D6C7-BA92-4681-B76F-FCAA7D33EA5C}" presName="textRect" presStyleLbl="revTx" presStyleIdx="3" presStyleCnt="4">
        <dgm:presLayoutVars>
          <dgm:chMax val="1"/>
          <dgm:chPref val="1"/>
        </dgm:presLayoutVars>
      </dgm:prSet>
      <dgm:spPr/>
    </dgm:pt>
  </dgm:ptLst>
  <dgm:cxnLst>
    <dgm:cxn modelId="{268C210B-E453-476E-ACB1-C221B043E330}" type="presOf" srcId="{2D2A3AE4-50E8-44D5-A525-63D396191474}" destId="{1F284754-05D1-4BC8-9E28-C0D4628C5C7C}" srcOrd="0" destOrd="0" presId="urn:microsoft.com/office/officeart/2018/2/layout/IconLabelList"/>
    <dgm:cxn modelId="{55404853-283A-4E86-913B-0DEAC7C5F605}" srcId="{A90B2EFC-88B2-483C-B260-7F53E336FE2C}" destId="{FFC8D6C7-BA92-4681-B76F-FCAA7D33EA5C}" srcOrd="3" destOrd="0" parTransId="{41A4961B-EF05-4AC0-9849-DA12BBB4B4FF}" sibTransId="{5FC506F3-54D2-44B8-980A-5C435889E2DE}"/>
    <dgm:cxn modelId="{1380707E-0D55-4C34-A549-F6CA8724B55E}" srcId="{A90B2EFC-88B2-483C-B260-7F53E336FE2C}" destId="{008B81BC-5A90-474E-B28C-EE6EA870AAB9}" srcOrd="1" destOrd="0" parTransId="{0F1A5979-E782-41BC-8BCF-12E545AAA98F}" sibTransId="{DCE63934-AFF8-4DFD-92BE-FE1C44F7140F}"/>
    <dgm:cxn modelId="{DC189C7E-291B-4E2B-A776-501E3CEDEAEF}" type="presOf" srcId="{FA06253F-9085-49B4-841F-746D530F1DF7}" destId="{1F8D3E9F-B0D8-4AC8-B1C8-E1DA185D9FC6}" srcOrd="0" destOrd="0" presId="urn:microsoft.com/office/officeart/2018/2/layout/IconLabelList"/>
    <dgm:cxn modelId="{533AB48A-AF82-414E-BA9D-19955A9E3460}" type="presOf" srcId="{FFC8D6C7-BA92-4681-B76F-FCAA7D33EA5C}" destId="{C2D070B2-2B8A-4613-8536-78FE0F7205B5}" srcOrd="0" destOrd="0" presId="urn:microsoft.com/office/officeart/2018/2/layout/IconLabelList"/>
    <dgm:cxn modelId="{82A38394-01B5-4A4F-A075-C2F7E1286AC9}" type="presOf" srcId="{008B81BC-5A90-474E-B28C-EE6EA870AAB9}" destId="{9857E4CD-2ECF-407B-9921-8FA8CC2C8403}" srcOrd="0" destOrd="0" presId="urn:microsoft.com/office/officeart/2018/2/layout/IconLabelList"/>
    <dgm:cxn modelId="{082E3997-3ECB-4EFF-B3B5-D0EA8FE702CF}" srcId="{A90B2EFC-88B2-483C-B260-7F53E336FE2C}" destId="{FA06253F-9085-49B4-841F-746D530F1DF7}" srcOrd="0" destOrd="0" parTransId="{0E136DAC-9DFF-42E8-BD53-96C7B9A48995}" sibTransId="{BBB862B4-EDA2-431A-B281-298023CD22BD}"/>
    <dgm:cxn modelId="{B9C110B3-A0F2-409F-994C-E7E9B9A2C14B}" srcId="{A90B2EFC-88B2-483C-B260-7F53E336FE2C}" destId="{2D2A3AE4-50E8-44D5-A525-63D396191474}" srcOrd="2" destOrd="0" parTransId="{679EF4D0-EEFE-4DDC-B9E6-EA4DC9EABBA3}" sibTransId="{ED44E868-C19B-4977-83D8-F39128209C92}"/>
    <dgm:cxn modelId="{B9C873DF-5724-439F-88CB-B95FDF602083}" type="presOf" srcId="{A90B2EFC-88B2-483C-B260-7F53E336FE2C}" destId="{41A3F976-B3CD-4C38-BF55-331008A5FDBB}" srcOrd="0" destOrd="0" presId="urn:microsoft.com/office/officeart/2018/2/layout/IconLabelList"/>
    <dgm:cxn modelId="{A989B7D9-523C-435D-A304-16257EA541C5}" type="presParOf" srcId="{41A3F976-B3CD-4C38-BF55-331008A5FDBB}" destId="{DD17B935-BE99-4472-B75D-44F38BB5308E}" srcOrd="0" destOrd="0" presId="urn:microsoft.com/office/officeart/2018/2/layout/IconLabelList"/>
    <dgm:cxn modelId="{8D98A47C-98E0-45EC-9474-0178B71E647A}" type="presParOf" srcId="{DD17B935-BE99-4472-B75D-44F38BB5308E}" destId="{ECACFC6E-A683-4DEF-B5BF-99ED0391198A}" srcOrd="0" destOrd="0" presId="urn:microsoft.com/office/officeart/2018/2/layout/IconLabelList"/>
    <dgm:cxn modelId="{D345D7E2-908E-4599-898E-571B10B5B646}" type="presParOf" srcId="{DD17B935-BE99-4472-B75D-44F38BB5308E}" destId="{09A766A9-C8C8-4EB9-9FF2-DA5D5F566BEC}" srcOrd="1" destOrd="0" presId="urn:microsoft.com/office/officeart/2018/2/layout/IconLabelList"/>
    <dgm:cxn modelId="{EB40EFFB-77AD-49E6-A177-3F454F361A2D}" type="presParOf" srcId="{DD17B935-BE99-4472-B75D-44F38BB5308E}" destId="{1F8D3E9F-B0D8-4AC8-B1C8-E1DA185D9FC6}" srcOrd="2" destOrd="0" presId="urn:microsoft.com/office/officeart/2018/2/layout/IconLabelList"/>
    <dgm:cxn modelId="{2C400C8D-0D9C-4738-8627-405232687E8A}" type="presParOf" srcId="{41A3F976-B3CD-4C38-BF55-331008A5FDBB}" destId="{CC597D8B-FC61-4B0E-B867-180624266A63}" srcOrd="1" destOrd="0" presId="urn:microsoft.com/office/officeart/2018/2/layout/IconLabelList"/>
    <dgm:cxn modelId="{3C95E7C0-B985-4F4F-90C3-B8023809E6C5}" type="presParOf" srcId="{41A3F976-B3CD-4C38-BF55-331008A5FDBB}" destId="{17EDE091-938B-41BC-8697-C07BE8443162}" srcOrd="2" destOrd="0" presId="urn:microsoft.com/office/officeart/2018/2/layout/IconLabelList"/>
    <dgm:cxn modelId="{03E7FA09-8735-4737-B8E0-26CEEE9ACE76}" type="presParOf" srcId="{17EDE091-938B-41BC-8697-C07BE8443162}" destId="{3C228BE2-6424-4ADD-9D1F-485A0E32896A}" srcOrd="0" destOrd="0" presId="urn:microsoft.com/office/officeart/2018/2/layout/IconLabelList"/>
    <dgm:cxn modelId="{5A984A3D-6872-448D-A968-993F8C0AC7C8}" type="presParOf" srcId="{17EDE091-938B-41BC-8697-C07BE8443162}" destId="{5F5AC6E2-6AD0-450F-B0A2-338651B082C3}" srcOrd="1" destOrd="0" presId="urn:microsoft.com/office/officeart/2018/2/layout/IconLabelList"/>
    <dgm:cxn modelId="{DD103ED4-895C-4157-869A-55BAE6DB2CA5}" type="presParOf" srcId="{17EDE091-938B-41BC-8697-C07BE8443162}" destId="{9857E4CD-2ECF-407B-9921-8FA8CC2C8403}" srcOrd="2" destOrd="0" presId="urn:microsoft.com/office/officeart/2018/2/layout/IconLabelList"/>
    <dgm:cxn modelId="{D867ECB8-9FAA-46B9-9BAE-2DAB65948E2A}" type="presParOf" srcId="{41A3F976-B3CD-4C38-BF55-331008A5FDBB}" destId="{391FB6D1-95F5-4064-B23C-F0013F42502F}" srcOrd="3" destOrd="0" presId="urn:microsoft.com/office/officeart/2018/2/layout/IconLabelList"/>
    <dgm:cxn modelId="{23CEC5FA-9A41-4C2F-AFBA-76EC81162430}" type="presParOf" srcId="{41A3F976-B3CD-4C38-BF55-331008A5FDBB}" destId="{C43E241E-30E6-4EB3-9676-B25477CF50EB}" srcOrd="4" destOrd="0" presId="urn:microsoft.com/office/officeart/2018/2/layout/IconLabelList"/>
    <dgm:cxn modelId="{AF001232-BE45-419A-A54F-CA91409A5087}" type="presParOf" srcId="{C43E241E-30E6-4EB3-9676-B25477CF50EB}" destId="{315B9C86-0EA3-4A50-BE7D-3902E8177BFF}" srcOrd="0" destOrd="0" presId="urn:microsoft.com/office/officeart/2018/2/layout/IconLabelList"/>
    <dgm:cxn modelId="{AC4C2967-B5EE-4BF2-B6D2-C9CFE1BD92C8}" type="presParOf" srcId="{C43E241E-30E6-4EB3-9676-B25477CF50EB}" destId="{9133B765-08EE-4A81-BA9F-5BA65A5B5A72}" srcOrd="1" destOrd="0" presId="urn:microsoft.com/office/officeart/2018/2/layout/IconLabelList"/>
    <dgm:cxn modelId="{5F28BA1F-6A1D-4965-8E42-A355EAC80CE3}" type="presParOf" srcId="{C43E241E-30E6-4EB3-9676-B25477CF50EB}" destId="{1F284754-05D1-4BC8-9E28-C0D4628C5C7C}" srcOrd="2" destOrd="0" presId="urn:microsoft.com/office/officeart/2018/2/layout/IconLabelList"/>
    <dgm:cxn modelId="{D02C1859-17C9-4A3B-BBFD-76509EF2EB6C}" type="presParOf" srcId="{41A3F976-B3CD-4C38-BF55-331008A5FDBB}" destId="{1ED90B42-87DA-4F8F-8182-8644F6D7C40A}" srcOrd="5" destOrd="0" presId="urn:microsoft.com/office/officeart/2018/2/layout/IconLabelList"/>
    <dgm:cxn modelId="{EF76B8C6-E03F-4436-B8F2-12F5E9F4A540}" type="presParOf" srcId="{41A3F976-B3CD-4C38-BF55-331008A5FDBB}" destId="{906A83BC-03C5-4C48-AC33-57C3DE248E3E}" srcOrd="6" destOrd="0" presId="urn:microsoft.com/office/officeart/2018/2/layout/IconLabelList"/>
    <dgm:cxn modelId="{91FBDEFA-D027-42F1-BA5E-E941C49AE6C1}" type="presParOf" srcId="{906A83BC-03C5-4C48-AC33-57C3DE248E3E}" destId="{77ED219E-6C1C-4545-9F0E-C4745C897336}" srcOrd="0" destOrd="0" presId="urn:microsoft.com/office/officeart/2018/2/layout/IconLabelList"/>
    <dgm:cxn modelId="{6574AB0B-1782-4C28-A1AB-B9863A7E0A59}" type="presParOf" srcId="{906A83BC-03C5-4C48-AC33-57C3DE248E3E}" destId="{9AD31D37-BC05-418B-B433-31E12D915704}" srcOrd="1" destOrd="0" presId="urn:microsoft.com/office/officeart/2018/2/layout/IconLabelList"/>
    <dgm:cxn modelId="{2ABE4F65-4865-4E6E-8452-0D78B6A04DFE}" type="presParOf" srcId="{906A83BC-03C5-4C48-AC33-57C3DE248E3E}" destId="{C2D070B2-2B8A-4613-8536-78FE0F7205B5}"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7291F0-3B0A-487E-9054-99B9EF017F4E}"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C14E2D2-320D-4DB3-85DC-14617949F243}">
      <dgm:prSet/>
      <dgm:spPr/>
      <dgm:t>
        <a:bodyPr/>
        <a:lstStyle/>
        <a:p>
          <a:pPr>
            <a:defRPr b="1"/>
          </a:pPr>
          <a:r>
            <a:rPr lang="en-US"/>
            <a:t>Used NHL API</a:t>
          </a:r>
        </a:p>
      </dgm:t>
    </dgm:pt>
    <dgm:pt modelId="{E97213F4-B225-476C-8351-C07C6A003025}" type="parTrans" cxnId="{20289286-ED18-4FA6-B444-C5BF7F664E2B}">
      <dgm:prSet/>
      <dgm:spPr/>
      <dgm:t>
        <a:bodyPr/>
        <a:lstStyle/>
        <a:p>
          <a:endParaRPr lang="en-US"/>
        </a:p>
      </dgm:t>
    </dgm:pt>
    <dgm:pt modelId="{223DE92C-68EE-4C37-82A5-1A36460DFB31}" type="sibTrans" cxnId="{20289286-ED18-4FA6-B444-C5BF7F664E2B}">
      <dgm:prSet/>
      <dgm:spPr/>
      <dgm:t>
        <a:bodyPr/>
        <a:lstStyle/>
        <a:p>
          <a:endParaRPr lang="en-US"/>
        </a:p>
      </dgm:t>
    </dgm:pt>
    <dgm:pt modelId="{1450FCD9-8996-4DD2-AEF2-AA401948720C}">
      <dgm:prSet/>
      <dgm:spPr/>
      <dgm:t>
        <a:bodyPr/>
        <a:lstStyle/>
        <a:p>
          <a:r>
            <a:rPr lang="en-US"/>
            <a:t>Good for gathering in-season data</a:t>
          </a:r>
        </a:p>
      </dgm:t>
    </dgm:pt>
    <dgm:pt modelId="{D5FBB134-9E83-410C-9CDB-33D30461D6AF}" type="parTrans" cxnId="{B0364575-73C9-4134-96F3-8ACF2314FF26}">
      <dgm:prSet/>
      <dgm:spPr/>
      <dgm:t>
        <a:bodyPr/>
        <a:lstStyle/>
        <a:p>
          <a:endParaRPr lang="en-US"/>
        </a:p>
      </dgm:t>
    </dgm:pt>
    <dgm:pt modelId="{ABD54F5A-94D2-42A7-BE16-6804519738FE}" type="sibTrans" cxnId="{B0364575-73C9-4134-96F3-8ACF2314FF26}">
      <dgm:prSet/>
      <dgm:spPr/>
      <dgm:t>
        <a:bodyPr/>
        <a:lstStyle/>
        <a:p>
          <a:endParaRPr lang="en-US"/>
        </a:p>
      </dgm:t>
    </dgm:pt>
    <dgm:pt modelId="{B1FAAC74-1A6A-40BD-ABBF-3D3F3140B31E}">
      <dgm:prSet/>
      <dgm:spPr/>
      <dgm:t>
        <a:bodyPr/>
        <a:lstStyle/>
        <a:p>
          <a:r>
            <a:rPr lang="en-CA"/>
            <a:t>Linescore (overall team stats – goals, shots, save %)</a:t>
          </a:r>
          <a:endParaRPr lang="en-US"/>
        </a:p>
      </dgm:t>
    </dgm:pt>
    <dgm:pt modelId="{CCB76025-BD99-45D5-AF53-52D3AA87B95F}" type="parTrans" cxnId="{AED20858-9080-458A-A9B9-8D43362DACCE}">
      <dgm:prSet/>
      <dgm:spPr/>
      <dgm:t>
        <a:bodyPr/>
        <a:lstStyle/>
        <a:p>
          <a:endParaRPr lang="en-US"/>
        </a:p>
      </dgm:t>
    </dgm:pt>
    <dgm:pt modelId="{A5E7847E-35B4-4EE5-86A9-F5BAD006E993}" type="sibTrans" cxnId="{AED20858-9080-458A-A9B9-8D43362DACCE}">
      <dgm:prSet/>
      <dgm:spPr/>
      <dgm:t>
        <a:bodyPr/>
        <a:lstStyle/>
        <a:p>
          <a:endParaRPr lang="en-US"/>
        </a:p>
      </dgm:t>
    </dgm:pt>
    <dgm:pt modelId="{B7836331-0A17-4703-B856-018B7523472D}">
      <dgm:prSet/>
      <dgm:spPr/>
      <dgm:t>
        <a:bodyPr/>
        <a:lstStyle/>
        <a:p>
          <a:r>
            <a:rPr lang="en-CA"/>
            <a:t>Boxscore (more detailed team &amp; player stats)</a:t>
          </a:r>
          <a:endParaRPr lang="en-US"/>
        </a:p>
      </dgm:t>
    </dgm:pt>
    <dgm:pt modelId="{28DC33F4-F810-447C-85F9-B36D46032BFB}" type="parTrans" cxnId="{D1E22DE5-C9E4-47DA-8D3A-62B6536E3892}">
      <dgm:prSet/>
      <dgm:spPr/>
      <dgm:t>
        <a:bodyPr/>
        <a:lstStyle/>
        <a:p>
          <a:endParaRPr lang="en-US"/>
        </a:p>
      </dgm:t>
    </dgm:pt>
    <dgm:pt modelId="{04D72B10-654C-4FA5-856B-94A1111E6E37}" type="sibTrans" cxnId="{D1E22DE5-C9E4-47DA-8D3A-62B6536E3892}">
      <dgm:prSet/>
      <dgm:spPr/>
      <dgm:t>
        <a:bodyPr/>
        <a:lstStyle/>
        <a:p>
          <a:endParaRPr lang="en-US"/>
        </a:p>
      </dgm:t>
    </dgm:pt>
    <dgm:pt modelId="{871BF8C8-860C-4107-A3F4-F76C8A148A47}">
      <dgm:prSet/>
      <dgm:spPr/>
      <dgm:t>
        <a:bodyPr/>
        <a:lstStyle/>
        <a:p>
          <a:pPr>
            <a:defRPr b="1"/>
          </a:pPr>
          <a:r>
            <a:rPr lang="en-CA"/>
            <a:t>Parsed into multiple .csv files</a:t>
          </a:r>
          <a:endParaRPr lang="en-US"/>
        </a:p>
      </dgm:t>
    </dgm:pt>
    <dgm:pt modelId="{9850BD78-92B9-4A24-B936-CA5093837407}" type="parTrans" cxnId="{A564E74B-B52B-4AD3-95BB-12DF9BE109E7}">
      <dgm:prSet/>
      <dgm:spPr/>
      <dgm:t>
        <a:bodyPr/>
        <a:lstStyle/>
        <a:p>
          <a:endParaRPr lang="en-US"/>
        </a:p>
      </dgm:t>
    </dgm:pt>
    <dgm:pt modelId="{13EFDBD1-37F8-4501-B5B3-B71B67C5BAD3}" type="sibTrans" cxnId="{A564E74B-B52B-4AD3-95BB-12DF9BE109E7}">
      <dgm:prSet/>
      <dgm:spPr/>
      <dgm:t>
        <a:bodyPr/>
        <a:lstStyle/>
        <a:p>
          <a:endParaRPr lang="en-US"/>
        </a:p>
      </dgm:t>
    </dgm:pt>
    <dgm:pt modelId="{80591C5D-02FA-4921-8A32-F1F0734EF1AA}">
      <dgm:prSet/>
      <dgm:spPr/>
      <dgm:t>
        <a:bodyPr/>
        <a:lstStyle/>
        <a:p>
          <a:pPr>
            <a:defRPr b="1"/>
          </a:pPr>
          <a:r>
            <a:rPr lang="en-CA" dirty="0"/>
            <a:t>Combined data to train (2017-2021 seasons, including first 100 games in 2022/23)</a:t>
          </a:r>
          <a:endParaRPr lang="en-US" dirty="0"/>
        </a:p>
      </dgm:t>
    </dgm:pt>
    <dgm:pt modelId="{8629E0AA-C439-4E94-BD49-8896A0AD2FC7}" type="parTrans" cxnId="{63ABAAA0-ECB4-440E-A0F7-BD6F04EB2767}">
      <dgm:prSet/>
      <dgm:spPr/>
      <dgm:t>
        <a:bodyPr/>
        <a:lstStyle/>
        <a:p>
          <a:endParaRPr lang="en-US"/>
        </a:p>
      </dgm:t>
    </dgm:pt>
    <dgm:pt modelId="{F50BB3CC-ED15-4B74-97C9-1DC420751EDF}" type="sibTrans" cxnId="{63ABAAA0-ECB4-440E-A0F7-BD6F04EB2767}">
      <dgm:prSet/>
      <dgm:spPr/>
      <dgm:t>
        <a:bodyPr/>
        <a:lstStyle/>
        <a:p>
          <a:endParaRPr lang="en-US"/>
        </a:p>
      </dgm:t>
    </dgm:pt>
    <dgm:pt modelId="{153F78E4-14C1-4B50-A8B3-9C5B21B17D2C}">
      <dgm:prSet/>
      <dgm:spPr/>
      <dgm:t>
        <a:bodyPr/>
        <a:lstStyle/>
        <a:p>
          <a:pPr>
            <a:defRPr b="1"/>
          </a:pPr>
          <a:r>
            <a:rPr lang="en-CA"/>
            <a:t>Feature engineering</a:t>
          </a:r>
          <a:endParaRPr lang="en-US"/>
        </a:p>
      </dgm:t>
    </dgm:pt>
    <dgm:pt modelId="{868B5E38-BB7F-4072-A082-5C0539961DB8}" type="parTrans" cxnId="{F218EC25-88A8-4841-B6C8-5021FEAE8234}">
      <dgm:prSet/>
      <dgm:spPr/>
      <dgm:t>
        <a:bodyPr/>
        <a:lstStyle/>
        <a:p>
          <a:endParaRPr lang="en-US"/>
        </a:p>
      </dgm:t>
    </dgm:pt>
    <dgm:pt modelId="{B58D9C34-84D5-4CC3-8306-D0BA3EB4631F}" type="sibTrans" cxnId="{F218EC25-88A8-4841-B6C8-5021FEAE8234}">
      <dgm:prSet/>
      <dgm:spPr/>
      <dgm:t>
        <a:bodyPr/>
        <a:lstStyle/>
        <a:p>
          <a:endParaRPr lang="en-US"/>
        </a:p>
      </dgm:t>
    </dgm:pt>
    <dgm:pt modelId="{0F9A9278-98B8-495F-84F5-2983EF0C3492}">
      <dgm:prSet/>
      <dgm:spPr/>
      <dgm:t>
        <a:bodyPr/>
        <a:lstStyle/>
        <a:p>
          <a:pPr>
            <a:defRPr b="1"/>
          </a:pPr>
          <a:r>
            <a:rPr lang="en-CA" dirty="0"/>
            <a:t>Various regression models – linear regression, random forest, gradient boosting, </a:t>
          </a:r>
          <a:r>
            <a:rPr lang="en-CA" dirty="0" err="1"/>
            <a:t>XGBoost</a:t>
          </a:r>
          <a:r>
            <a:rPr lang="en-CA" dirty="0"/>
            <a:t>, </a:t>
          </a:r>
          <a:r>
            <a:rPr lang="en-CA" b="1" dirty="0"/>
            <a:t>Poisson</a:t>
          </a:r>
          <a:endParaRPr lang="en-US" dirty="0"/>
        </a:p>
      </dgm:t>
    </dgm:pt>
    <dgm:pt modelId="{A6EAEE99-E7B9-4E5A-A979-4A307C2FE15B}" type="parTrans" cxnId="{8D326455-CAFD-46B5-BA79-40007C2493C6}">
      <dgm:prSet/>
      <dgm:spPr/>
      <dgm:t>
        <a:bodyPr/>
        <a:lstStyle/>
        <a:p>
          <a:endParaRPr lang="en-US"/>
        </a:p>
      </dgm:t>
    </dgm:pt>
    <dgm:pt modelId="{128D7F4A-A35A-4966-8023-536DD7EC0AC5}" type="sibTrans" cxnId="{8D326455-CAFD-46B5-BA79-40007C2493C6}">
      <dgm:prSet/>
      <dgm:spPr/>
      <dgm:t>
        <a:bodyPr/>
        <a:lstStyle/>
        <a:p>
          <a:endParaRPr lang="en-US"/>
        </a:p>
      </dgm:t>
    </dgm:pt>
    <dgm:pt modelId="{D4CC9DCB-1FB7-4B33-BF84-0569CA50BA28}">
      <dgm:prSet/>
      <dgm:spPr/>
      <dgm:t>
        <a:bodyPr/>
        <a:lstStyle/>
        <a:p>
          <a:pPr>
            <a:defRPr b="1"/>
          </a:pPr>
          <a:r>
            <a:rPr lang="en-CA" dirty="0"/>
            <a:t>Predict subsequent games (game 101 of 2022/23 season)</a:t>
          </a:r>
          <a:endParaRPr lang="en-US" dirty="0"/>
        </a:p>
      </dgm:t>
    </dgm:pt>
    <dgm:pt modelId="{DF7E6F07-E8DF-45BB-B739-41DBEEE456E2}" type="parTrans" cxnId="{69E90AD1-0EE8-4F3A-B9E8-E2F230C061F8}">
      <dgm:prSet/>
      <dgm:spPr/>
      <dgm:t>
        <a:bodyPr/>
        <a:lstStyle/>
        <a:p>
          <a:endParaRPr lang="en-US"/>
        </a:p>
      </dgm:t>
    </dgm:pt>
    <dgm:pt modelId="{176DF177-DE08-4E8A-B10A-DE3A80044BAD}" type="sibTrans" cxnId="{69E90AD1-0EE8-4F3A-B9E8-E2F230C061F8}">
      <dgm:prSet/>
      <dgm:spPr/>
      <dgm:t>
        <a:bodyPr/>
        <a:lstStyle/>
        <a:p>
          <a:endParaRPr lang="en-US"/>
        </a:p>
      </dgm:t>
    </dgm:pt>
    <dgm:pt modelId="{10CB1937-4C31-49ED-A311-C526E191D8E9}" type="pres">
      <dgm:prSet presAssocID="{6A7291F0-3B0A-487E-9054-99B9EF017F4E}" presName="root" presStyleCnt="0">
        <dgm:presLayoutVars>
          <dgm:dir/>
          <dgm:resizeHandles val="exact"/>
        </dgm:presLayoutVars>
      </dgm:prSet>
      <dgm:spPr/>
    </dgm:pt>
    <dgm:pt modelId="{D300A2AE-501E-4D78-AD1B-E77C132A8DB7}" type="pres">
      <dgm:prSet presAssocID="{6C14E2D2-320D-4DB3-85DC-14617949F243}" presName="compNode" presStyleCnt="0"/>
      <dgm:spPr/>
    </dgm:pt>
    <dgm:pt modelId="{766E48E4-255F-4736-9A6A-CD40F5C23295}" type="pres">
      <dgm:prSet presAssocID="{6C14E2D2-320D-4DB3-85DC-14617949F243}"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ce hockey"/>
        </a:ext>
      </dgm:extLst>
    </dgm:pt>
    <dgm:pt modelId="{30F9CB39-F851-4763-9228-9AE9508352AB}" type="pres">
      <dgm:prSet presAssocID="{6C14E2D2-320D-4DB3-85DC-14617949F243}" presName="iconSpace" presStyleCnt="0"/>
      <dgm:spPr/>
    </dgm:pt>
    <dgm:pt modelId="{DAE225DA-E093-475A-BDE9-B0E7AAF4A419}" type="pres">
      <dgm:prSet presAssocID="{6C14E2D2-320D-4DB3-85DC-14617949F243}" presName="parTx" presStyleLbl="revTx" presStyleIdx="0" presStyleCnt="12">
        <dgm:presLayoutVars>
          <dgm:chMax val="0"/>
          <dgm:chPref val="0"/>
        </dgm:presLayoutVars>
      </dgm:prSet>
      <dgm:spPr/>
    </dgm:pt>
    <dgm:pt modelId="{6B0AA361-163F-49AF-95BB-82F8E0C89030}" type="pres">
      <dgm:prSet presAssocID="{6C14E2D2-320D-4DB3-85DC-14617949F243}" presName="txSpace" presStyleCnt="0"/>
      <dgm:spPr/>
    </dgm:pt>
    <dgm:pt modelId="{16957CAC-F839-4D2B-A6A2-D7BDFAB917CC}" type="pres">
      <dgm:prSet presAssocID="{6C14E2D2-320D-4DB3-85DC-14617949F243}" presName="desTx" presStyleLbl="revTx" presStyleIdx="1" presStyleCnt="12">
        <dgm:presLayoutVars/>
      </dgm:prSet>
      <dgm:spPr/>
    </dgm:pt>
    <dgm:pt modelId="{59C75568-9659-4CB7-81ED-6A16FBD4FDCE}" type="pres">
      <dgm:prSet presAssocID="{223DE92C-68EE-4C37-82A5-1A36460DFB31}" presName="sibTrans" presStyleCnt="0"/>
      <dgm:spPr/>
    </dgm:pt>
    <dgm:pt modelId="{00983D27-E204-4518-A08C-CBDA94FE49B9}" type="pres">
      <dgm:prSet presAssocID="{871BF8C8-860C-4107-A3F4-F76C8A148A47}" presName="compNode" presStyleCnt="0"/>
      <dgm:spPr/>
    </dgm:pt>
    <dgm:pt modelId="{60A724F6-3A74-4DB0-89FB-A83EDCAFCB4B}" type="pres">
      <dgm:prSet presAssocID="{871BF8C8-860C-4107-A3F4-F76C8A148A47}"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Folder"/>
        </a:ext>
      </dgm:extLst>
    </dgm:pt>
    <dgm:pt modelId="{6DD2997B-E143-4A54-B876-75E098E42125}" type="pres">
      <dgm:prSet presAssocID="{871BF8C8-860C-4107-A3F4-F76C8A148A47}" presName="iconSpace" presStyleCnt="0"/>
      <dgm:spPr/>
    </dgm:pt>
    <dgm:pt modelId="{6EAA5F92-0870-4CAA-B45C-B9BF2B4DCC94}" type="pres">
      <dgm:prSet presAssocID="{871BF8C8-860C-4107-A3F4-F76C8A148A47}" presName="parTx" presStyleLbl="revTx" presStyleIdx="2" presStyleCnt="12">
        <dgm:presLayoutVars>
          <dgm:chMax val="0"/>
          <dgm:chPref val="0"/>
        </dgm:presLayoutVars>
      </dgm:prSet>
      <dgm:spPr/>
    </dgm:pt>
    <dgm:pt modelId="{1ABF464A-39D4-4FDB-B0B5-E8574286F05F}" type="pres">
      <dgm:prSet presAssocID="{871BF8C8-860C-4107-A3F4-F76C8A148A47}" presName="txSpace" presStyleCnt="0"/>
      <dgm:spPr/>
    </dgm:pt>
    <dgm:pt modelId="{71DB5AD4-B68A-41DB-8934-0441B0798176}" type="pres">
      <dgm:prSet presAssocID="{871BF8C8-860C-4107-A3F4-F76C8A148A47}" presName="desTx" presStyleLbl="revTx" presStyleIdx="3" presStyleCnt="12">
        <dgm:presLayoutVars/>
      </dgm:prSet>
      <dgm:spPr/>
    </dgm:pt>
    <dgm:pt modelId="{738A6AF3-F3AD-4495-B596-845FFCB5D607}" type="pres">
      <dgm:prSet presAssocID="{13EFDBD1-37F8-4501-B5B3-B71B67C5BAD3}" presName="sibTrans" presStyleCnt="0"/>
      <dgm:spPr/>
    </dgm:pt>
    <dgm:pt modelId="{2985835F-587A-4EE0-802D-B49571FC6B64}" type="pres">
      <dgm:prSet presAssocID="{80591C5D-02FA-4921-8A32-F1F0734EF1AA}" presName="compNode" presStyleCnt="0"/>
      <dgm:spPr/>
    </dgm:pt>
    <dgm:pt modelId="{D5B2F099-939B-4802-BEA0-8F55486AC5BE}" type="pres">
      <dgm:prSet presAssocID="{80591C5D-02FA-4921-8A32-F1F0734EF1AA}"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rain"/>
        </a:ext>
      </dgm:extLst>
    </dgm:pt>
    <dgm:pt modelId="{979A0540-AC03-48E9-9BCF-C5D450147BB9}" type="pres">
      <dgm:prSet presAssocID="{80591C5D-02FA-4921-8A32-F1F0734EF1AA}" presName="iconSpace" presStyleCnt="0"/>
      <dgm:spPr/>
    </dgm:pt>
    <dgm:pt modelId="{B9560CEB-4912-4D8C-B509-543F26E98090}" type="pres">
      <dgm:prSet presAssocID="{80591C5D-02FA-4921-8A32-F1F0734EF1AA}" presName="parTx" presStyleLbl="revTx" presStyleIdx="4" presStyleCnt="12">
        <dgm:presLayoutVars>
          <dgm:chMax val="0"/>
          <dgm:chPref val="0"/>
        </dgm:presLayoutVars>
      </dgm:prSet>
      <dgm:spPr/>
    </dgm:pt>
    <dgm:pt modelId="{13C39844-3430-4DD3-802B-6976F4C53B30}" type="pres">
      <dgm:prSet presAssocID="{80591C5D-02FA-4921-8A32-F1F0734EF1AA}" presName="txSpace" presStyleCnt="0"/>
      <dgm:spPr/>
    </dgm:pt>
    <dgm:pt modelId="{DFD246B8-1B71-496E-A756-C20B8E7CFF74}" type="pres">
      <dgm:prSet presAssocID="{80591C5D-02FA-4921-8A32-F1F0734EF1AA}" presName="desTx" presStyleLbl="revTx" presStyleIdx="5" presStyleCnt="12">
        <dgm:presLayoutVars/>
      </dgm:prSet>
      <dgm:spPr/>
    </dgm:pt>
    <dgm:pt modelId="{23A45444-2A5B-4BEB-A0E7-A23079ACD29C}" type="pres">
      <dgm:prSet presAssocID="{F50BB3CC-ED15-4B74-97C9-1DC420751EDF}" presName="sibTrans" presStyleCnt="0"/>
      <dgm:spPr/>
    </dgm:pt>
    <dgm:pt modelId="{28FFF7FD-5D0E-49D0-8F37-F8856391AFEB}" type="pres">
      <dgm:prSet presAssocID="{153F78E4-14C1-4B50-A8B3-9C5B21B17D2C}" presName="compNode" presStyleCnt="0"/>
      <dgm:spPr/>
    </dgm:pt>
    <dgm:pt modelId="{2C0E7133-F8F6-4D1B-9680-861B9B3F803D}" type="pres">
      <dgm:prSet presAssocID="{153F78E4-14C1-4B50-A8B3-9C5B21B17D2C}"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DA0CB6F1-0753-4D80-93C9-F6EC3E4C75EF}" type="pres">
      <dgm:prSet presAssocID="{153F78E4-14C1-4B50-A8B3-9C5B21B17D2C}" presName="iconSpace" presStyleCnt="0"/>
      <dgm:spPr/>
    </dgm:pt>
    <dgm:pt modelId="{AC939C79-77B7-4A11-820B-3B2E9F5076BF}" type="pres">
      <dgm:prSet presAssocID="{153F78E4-14C1-4B50-A8B3-9C5B21B17D2C}" presName="parTx" presStyleLbl="revTx" presStyleIdx="6" presStyleCnt="12">
        <dgm:presLayoutVars>
          <dgm:chMax val="0"/>
          <dgm:chPref val="0"/>
        </dgm:presLayoutVars>
      </dgm:prSet>
      <dgm:spPr/>
    </dgm:pt>
    <dgm:pt modelId="{7B0B1555-31BB-42BC-9001-25E8E45528A6}" type="pres">
      <dgm:prSet presAssocID="{153F78E4-14C1-4B50-A8B3-9C5B21B17D2C}" presName="txSpace" presStyleCnt="0"/>
      <dgm:spPr/>
    </dgm:pt>
    <dgm:pt modelId="{12742BEE-530C-4388-9A33-84E320D3A291}" type="pres">
      <dgm:prSet presAssocID="{153F78E4-14C1-4B50-A8B3-9C5B21B17D2C}" presName="desTx" presStyleLbl="revTx" presStyleIdx="7" presStyleCnt="12">
        <dgm:presLayoutVars/>
      </dgm:prSet>
      <dgm:spPr/>
    </dgm:pt>
    <dgm:pt modelId="{C399AFCA-5E54-4136-BBCD-C5BFCA26134E}" type="pres">
      <dgm:prSet presAssocID="{B58D9C34-84D5-4CC3-8306-D0BA3EB4631F}" presName="sibTrans" presStyleCnt="0"/>
      <dgm:spPr/>
    </dgm:pt>
    <dgm:pt modelId="{D011CEB7-9F68-4C93-BA5A-F5BBE4E90AC6}" type="pres">
      <dgm:prSet presAssocID="{0F9A9278-98B8-495F-84F5-2983EF0C3492}" presName="compNode" presStyleCnt="0"/>
      <dgm:spPr/>
    </dgm:pt>
    <dgm:pt modelId="{7F863BF6-C552-45A2-BEA9-5B538B8C2673}" type="pres">
      <dgm:prSet presAssocID="{0F9A9278-98B8-495F-84F5-2983EF0C3492}"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tatistics"/>
        </a:ext>
      </dgm:extLst>
    </dgm:pt>
    <dgm:pt modelId="{9E5A31F8-022F-4EC3-B00E-834D7ADD5C21}" type="pres">
      <dgm:prSet presAssocID="{0F9A9278-98B8-495F-84F5-2983EF0C3492}" presName="iconSpace" presStyleCnt="0"/>
      <dgm:spPr/>
    </dgm:pt>
    <dgm:pt modelId="{6D58892C-C68E-478D-B247-0B4651F3ADC7}" type="pres">
      <dgm:prSet presAssocID="{0F9A9278-98B8-495F-84F5-2983EF0C3492}" presName="parTx" presStyleLbl="revTx" presStyleIdx="8" presStyleCnt="12">
        <dgm:presLayoutVars>
          <dgm:chMax val="0"/>
          <dgm:chPref val="0"/>
        </dgm:presLayoutVars>
      </dgm:prSet>
      <dgm:spPr/>
    </dgm:pt>
    <dgm:pt modelId="{FB9FBB70-DBE2-4E53-A2AC-00A139218007}" type="pres">
      <dgm:prSet presAssocID="{0F9A9278-98B8-495F-84F5-2983EF0C3492}" presName="txSpace" presStyleCnt="0"/>
      <dgm:spPr/>
    </dgm:pt>
    <dgm:pt modelId="{49AE9B2E-90C1-4937-AFC7-98CF980E3EBB}" type="pres">
      <dgm:prSet presAssocID="{0F9A9278-98B8-495F-84F5-2983EF0C3492}" presName="desTx" presStyleLbl="revTx" presStyleIdx="9" presStyleCnt="12">
        <dgm:presLayoutVars/>
      </dgm:prSet>
      <dgm:spPr/>
    </dgm:pt>
    <dgm:pt modelId="{0A9FA7C8-0EB0-460A-B4C7-B9A5FF2F3DEE}" type="pres">
      <dgm:prSet presAssocID="{128D7F4A-A35A-4966-8023-536DD7EC0AC5}" presName="sibTrans" presStyleCnt="0"/>
      <dgm:spPr/>
    </dgm:pt>
    <dgm:pt modelId="{F7B4329B-BBCA-471D-B1E9-2BFE1EEB3048}" type="pres">
      <dgm:prSet presAssocID="{D4CC9DCB-1FB7-4B33-BF84-0569CA50BA28}" presName="compNode" presStyleCnt="0"/>
      <dgm:spPr/>
    </dgm:pt>
    <dgm:pt modelId="{4E298365-B011-4F5D-9DF5-57BB2CBE628A}" type="pres">
      <dgm:prSet presAssocID="{D4CC9DCB-1FB7-4B33-BF84-0569CA50BA28}"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hess Pieces"/>
        </a:ext>
      </dgm:extLst>
    </dgm:pt>
    <dgm:pt modelId="{11746DD1-C7B6-4AD9-BD10-365A26BF3C3A}" type="pres">
      <dgm:prSet presAssocID="{D4CC9DCB-1FB7-4B33-BF84-0569CA50BA28}" presName="iconSpace" presStyleCnt="0"/>
      <dgm:spPr/>
    </dgm:pt>
    <dgm:pt modelId="{DFB606D5-2743-4D40-8BDA-2CAB93E706D9}" type="pres">
      <dgm:prSet presAssocID="{D4CC9DCB-1FB7-4B33-BF84-0569CA50BA28}" presName="parTx" presStyleLbl="revTx" presStyleIdx="10" presStyleCnt="12">
        <dgm:presLayoutVars>
          <dgm:chMax val="0"/>
          <dgm:chPref val="0"/>
        </dgm:presLayoutVars>
      </dgm:prSet>
      <dgm:spPr/>
    </dgm:pt>
    <dgm:pt modelId="{0AD8E425-214D-4410-AF11-C4A3EBAD11E4}" type="pres">
      <dgm:prSet presAssocID="{D4CC9DCB-1FB7-4B33-BF84-0569CA50BA28}" presName="txSpace" presStyleCnt="0"/>
      <dgm:spPr/>
    </dgm:pt>
    <dgm:pt modelId="{8C1C7BAE-7E6F-4E79-813A-6530684B386B}" type="pres">
      <dgm:prSet presAssocID="{D4CC9DCB-1FB7-4B33-BF84-0569CA50BA28}" presName="desTx" presStyleLbl="revTx" presStyleIdx="11" presStyleCnt="12">
        <dgm:presLayoutVars/>
      </dgm:prSet>
      <dgm:spPr/>
    </dgm:pt>
  </dgm:ptLst>
  <dgm:cxnLst>
    <dgm:cxn modelId="{7FE7E51C-8CA9-4FFA-8609-50D265F8BC4B}" type="presOf" srcId="{B7836331-0A17-4703-B856-018B7523472D}" destId="{16957CAC-F839-4D2B-A6A2-D7BDFAB917CC}" srcOrd="0" destOrd="2" presId="urn:microsoft.com/office/officeart/2018/5/layout/CenteredIconLabelDescriptionList"/>
    <dgm:cxn modelId="{F218EC25-88A8-4841-B6C8-5021FEAE8234}" srcId="{6A7291F0-3B0A-487E-9054-99B9EF017F4E}" destId="{153F78E4-14C1-4B50-A8B3-9C5B21B17D2C}" srcOrd="3" destOrd="0" parTransId="{868B5E38-BB7F-4072-A082-5C0539961DB8}" sibTransId="{B58D9C34-84D5-4CC3-8306-D0BA3EB4631F}"/>
    <dgm:cxn modelId="{BE2DE55B-2D77-4C7B-976D-B3B4CFD7995A}" type="presOf" srcId="{D4CC9DCB-1FB7-4B33-BF84-0569CA50BA28}" destId="{DFB606D5-2743-4D40-8BDA-2CAB93E706D9}" srcOrd="0" destOrd="0" presId="urn:microsoft.com/office/officeart/2018/5/layout/CenteredIconLabelDescriptionList"/>
    <dgm:cxn modelId="{37935B42-0B3E-4CF0-A3A5-1238F91E9566}" type="presOf" srcId="{1450FCD9-8996-4DD2-AEF2-AA401948720C}" destId="{16957CAC-F839-4D2B-A6A2-D7BDFAB917CC}" srcOrd="0" destOrd="0" presId="urn:microsoft.com/office/officeart/2018/5/layout/CenteredIconLabelDescriptionList"/>
    <dgm:cxn modelId="{A564E74B-B52B-4AD3-95BB-12DF9BE109E7}" srcId="{6A7291F0-3B0A-487E-9054-99B9EF017F4E}" destId="{871BF8C8-860C-4107-A3F4-F76C8A148A47}" srcOrd="1" destOrd="0" parTransId="{9850BD78-92B9-4A24-B936-CA5093837407}" sibTransId="{13EFDBD1-37F8-4501-B5B3-B71B67C5BAD3}"/>
    <dgm:cxn modelId="{5435A44F-4882-499E-967C-C14182308506}" type="presOf" srcId="{153F78E4-14C1-4B50-A8B3-9C5B21B17D2C}" destId="{AC939C79-77B7-4A11-820B-3B2E9F5076BF}" srcOrd="0" destOrd="0" presId="urn:microsoft.com/office/officeart/2018/5/layout/CenteredIconLabelDescriptionList"/>
    <dgm:cxn modelId="{A755BD4F-E3DC-4F70-9FAB-2563E49C7AD2}" type="presOf" srcId="{B1FAAC74-1A6A-40BD-ABBF-3D3F3140B31E}" destId="{16957CAC-F839-4D2B-A6A2-D7BDFAB917CC}" srcOrd="0" destOrd="1" presId="urn:microsoft.com/office/officeart/2018/5/layout/CenteredIconLabelDescriptionList"/>
    <dgm:cxn modelId="{8D326455-CAFD-46B5-BA79-40007C2493C6}" srcId="{6A7291F0-3B0A-487E-9054-99B9EF017F4E}" destId="{0F9A9278-98B8-495F-84F5-2983EF0C3492}" srcOrd="4" destOrd="0" parTransId="{A6EAEE99-E7B9-4E5A-A979-4A307C2FE15B}" sibTransId="{128D7F4A-A35A-4966-8023-536DD7EC0AC5}"/>
    <dgm:cxn modelId="{B0364575-73C9-4134-96F3-8ACF2314FF26}" srcId="{6C14E2D2-320D-4DB3-85DC-14617949F243}" destId="{1450FCD9-8996-4DD2-AEF2-AA401948720C}" srcOrd="0" destOrd="0" parTransId="{D5FBB134-9E83-410C-9CDB-33D30461D6AF}" sibTransId="{ABD54F5A-94D2-42A7-BE16-6804519738FE}"/>
    <dgm:cxn modelId="{AED20858-9080-458A-A9B9-8D43362DACCE}" srcId="{6C14E2D2-320D-4DB3-85DC-14617949F243}" destId="{B1FAAC74-1A6A-40BD-ABBF-3D3F3140B31E}" srcOrd="1" destOrd="0" parTransId="{CCB76025-BD99-45D5-AF53-52D3AA87B95F}" sibTransId="{A5E7847E-35B4-4EE5-86A9-F5BAD006E993}"/>
    <dgm:cxn modelId="{20289286-ED18-4FA6-B444-C5BF7F664E2B}" srcId="{6A7291F0-3B0A-487E-9054-99B9EF017F4E}" destId="{6C14E2D2-320D-4DB3-85DC-14617949F243}" srcOrd="0" destOrd="0" parTransId="{E97213F4-B225-476C-8351-C07C6A003025}" sibTransId="{223DE92C-68EE-4C37-82A5-1A36460DFB31}"/>
    <dgm:cxn modelId="{5922CF99-91A6-4B53-9A52-CFDEBCDCBC24}" type="presOf" srcId="{6A7291F0-3B0A-487E-9054-99B9EF017F4E}" destId="{10CB1937-4C31-49ED-A311-C526E191D8E9}" srcOrd="0" destOrd="0" presId="urn:microsoft.com/office/officeart/2018/5/layout/CenteredIconLabelDescriptionList"/>
    <dgm:cxn modelId="{63ABAAA0-ECB4-440E-A0F7-BD6F04EB2767}" srcId="{6A7291F0-3B0A-487E-9054-99B9EF017F4E}" destId="{80591C5D-02FA-4921-8A32-F1F0734EF1AA}" srcOrd="2" destOrd="0" parTransId="{8629E0AA-C439-4E94-BD49-8896A0AD2FC7}" sibTransId="{F50BB3CC-ED15-4B74-97C9-1DC420751EDF}"/>
    <dgm:cxn modelId="{F20A10C9-3775-4CFA-9452-5F0CB424FB90}" type="presOf" srcId="{871BF8C8-860C-4107-A3F4-F76C8A148A47}" destId="{6EAA5F92-0870-4CAA-B45C-B9BF2B4DCC94}" srcOrd="0" destOrd="0" presId="urn:microsoft.com/office/officeart/2018/5/layout/CenteredIconLabelDescriptionList"/>
    <dgm:cxn modelId="{69E90AD1-0EE8-4F3A-B9E8-E2F230C061F8}" srcId="{6A7291F0-3B0A-487E-9054-99B9EF017F4E}" destId="{D4CC9DCB-1FB7-4B33-BF84-0569CA50BA28}" srcOrd="5" destOrd="0" parTransId="{DF7E6F07-E8DF-45BB-B739-41DBEEE456E2}" sibTransId="{176DF177-DE08-4E8A-B10A-DE3A80044BAD}"/>
    <dgm:cxn modelId="{5568B1E4-DD01-4EEC-8D0A-62E588D8E322}" type="presOf" srcId="{80591C5D-02FA-4921-8A32-F1F0734EF1AA}" destId="{B9560CEB-4912-4D8C-B509-543F26E98090}" srcOrd="0" destOrd="0" presId="urn:microsoft.com/office/officeart/2018/5/layout/CenteredIconLabelDescriptionList"/>
    <dgm:cxn modelId="{D1E22DE5-C9E4-47DA-8D3A-62B6536E3892}" srcId="{6C14E2D2-320D-4DB3-85DC-14617949F243}" destId="{B7836331-0A17-4703-B856-018B7523472D}" srcOrd="2" destOrd="0" parTransId="{28DC33F4-F810-447C-85F9-B36D46032BFB}" sibTransId="{04D72B10-654C-4FA5-856B-94A1111E6E37}"/>
    <dgm:cxn modelId="{6E7DC4E7-BAC6-41D2-90F7-6A5B1BF6912F}" type="presOf" srcId="{0F9A9278-98B8-495F-84F5-2983EF0C3492}" destId="{6D58892C-C68E-478D-B247-0B4651F3ADC7}" srcOrd="0" destOrd="0" presId="urn:microsoft.com/office/officeart/2018/5/layout/CenteredIconLabelDescriptionList"/>
    <dgm:cxn modelId="{ABD0F5F8-A82B-416D-92E1-27F5084C48D8}" type="presOf" srcId="{6C14E2D2-320D-4DB3-85DC-14617949F243}" destId="{DAE225DA-E093-475A-BDE9-B0E7AAF4A419}" srcOrd="0" destOrd="0" presId="urn:microsoft.com/office/officeart/2018/5/layout/CenteredIconLabelDescriptionList"/>
    <dgm:cxn modelId="{868F4EB7-5997-4180-BA03-F9419323D27A}" type="presParOf" srcId="{10CB1937-4C31-49ED-A311-C526E191D8E9}" destId="{D300A2AE-501E-4D78-AD1B-E77C132A8DB7}" srcOrd="0" destOrd="0" presId="urn:microsoft.com/office/officeart/2018/5/layout/CenteredIconLabelDescriptionList"/>
    <dgm:cxn modelId="{59D5D09B-963D-48DB-91F5-0FB20A15F413}" type="presParOf" srcId="{D300A2AE-501E-4D78-AD1B-E77C132A8DB7}" destId="{766E48E4-255F-4736-9A6A-CD40F5C23295}" srcOrd="0" destOrd="0" presId="urn:microsoft.com/office/officeart/2018/5/layout/CenteredIconLabelDescriptionList"/>
    <dgm:cxn modelId="{CE02D6E9-4ED3-43B3-B22B-71063EF8E0FF}" type="presParOf" srcId="{D300A2AE-501E-4D78-AD1B-E77C132A8DB7}" destId="{30F9CB39-F851-4763-9228-9AE9508352AB}" srcOrd="1" destOrd="0" presId="urn:microsoft.com/office/officeart/2018/5/layout/CenteredIconLabelDescriptionList"/>
    <dgm:cxn modelId="{F6C41787-17EC-4771-8B45-20405BAE6CC7}" type="presParOf" srcId="{D300A2AE-501E-4D78-AD1B-E77C132A8DB7}" destId="{DAE225DA-E093-475A-BDE9-B0E7AAF4A419}" srcOrd="2" destOrd="0" presId="urn:microsoft.com/office/officeart/2018/5/layout/CenteredIconLabelDescriptionList"/>
    <dgm:cxn modelId="{759E05DD-A242-4DC4-A064-4239F46C3DCE}" type="presParOf" srcId="{D300A2AE-501E-4D78-AD1B-E77C132A8DB7}" destId="{6B0AA361-163F-49AF-95BB-82F8E0C89030}" srcOrd="3" destOrd="0" presId="urn:microsoft.com/office/officeart/2018/5/layout/CenteredIconLabelDescriptionList"/>
    <dgm:cxn modelId="{3912D170-4A7C-4B6A-AB29-33937900CA18}" type="presParOf" srcId="{D300A2AE-501E-4D78-AD1B-E77C132A8DB7}" destId="{16957CAC-F839-4D2B-A6A2-D7BDFAB917CC}" srcOrd="4" destOrd="0" presId="urn:microsoft.com/office/officeart/2018/5/layout/CenteredIconLabelDescriptionList"/>
    <dgm:cxn modelId="{906E7BBF-C592-4583-8B9F-965D1B24ED12}" type="presParOf" srcId="{10CB1937-4C31-49ED-A311-C526E191D8E9}" destId="{59C75568-9659-4CB7-81ED-6A16FBD4FDCE}" srcOrd="1" destOrd="0" presId="urn:microsoft.com/office/officeart/2018/5/layout/CenteredIconLabelDescriptionList"/>
    <dgm:cxn modelId="{D8611065-4B8D-45DD-AB78-E98ACE678353}" type="presParOf" srcId="{10CB1937-4C31-49ED-A311-C526E191D8E9}" destId="{00983D27-E204-4518-A08C-CBDA94FE49B9}" srcOrd="2" destOrd="0" presId="urn:microsoft.com/office/officeart/2018/5/layout/CenteredIconLabelDescriptionList"/>
    <dgm:cxn modelId="{30578E14-154C-47B3-B411-97D9AF050DFE}" type="presParOf" srcId="{00983D27-E204-4518-A08C-CBDA94FE49B9}" destId="{60A724F6-3A74-4DB0-89FB-A83EDCAFCB4B}" srcOrd="0" destOrd="0" presId="urn:microsoft.com/office/officeart/2018/5/layout/CenteredIconLabelDescriptionList"/>
    <dgm:cxn modelId="{DA96AC77-2722-4402-B2BE-1FBAE8354B93}" type="presParOf" srcId="{00983D27-E204-4518-A08C-CBDA94FE49B9}" destId="{6DD2997B-E143-4A54-B876-75E098E42125}" srcOrd="1" destOrd="0" presId="urn:microsoft.com/office/officeart/2018/5/layout/CenteredIconLabelDescriptionList"/>
    <dgm:cxn modelId="{041504B0-FF05-4414-9E07-A5101E2283D9}" type="presParOf" srcId="{00983D27-E204-4518-A08C-CBDA94FE49B9}" destId="{6EAA5F92-0870-4CAA-B45C-B9BF2B4DCC94}" srcOrd="2" destOrd="0" presId="urn:microsoft.com/office/officeart/2018/5/layout/CenteredIconLabelDescriptionList"/>
    <dgm:cxn modelId="{009A6FDE-2973-4301-B292-B5775BAD3B33}" type="presParOf" srcId="{00983D27-E204-4518-A08C-CBDA94FE49B9}" destId="{1ABF464A-39D4-4FDB-B0B5-E8574286F05F}" srcOrd="3" destOrd="0" presId="urn:microsoft.com/office/officeart/2018/5/layout/CenteredIconLabelDescriptionList"/>
    <dgm:cxn modelId="{07295E70-E032-415E-BB43-D4D9BBB330C8}" type="presParOf" srcId="{00983D27-E204-4518-A08C-CBDA94FE49B9}" destId="{71DB5AD4-B68A-41DB-8934-0441B0798176}" srcOrd="4" destOrd="0" presId="urn:microsoft.com/office/officeart/2018/5/layout/CenteredIconLabelDescriptionList"/>
    <dgm:cxn modelId="{413A10E0-A4DE-4D68-AF6D-685433890035}" type="presParOf" srcId="{10CB1937-4C31-49ED-A311-C526E191D8E9}" destId="{738A6AF3-F3AD-4495-B596-845FFCB5D607}" srcOrd="3" destOrd="0" presId="urn:microsoft.com/office/officeart/2018/5/layout/CenteredIconLabelDescriptionList"/>
    <dgm:cxn modelId="{2BCC114E-031E-4BA2-86D5-17006171A33A}" type="presParOf" srcId="{10CB1937-4C31-49ED-A311-C526E191D8E9}" destId="{2985835F-587A-4EE0-802D-B49571FC6B64}" srcOrd="4" destOrd="0" presId="urn:microsoft.com/office/officeart/2018/5/layout/CenteredIconLabelDescriptionList"/>
    <dgm:cxn modelId="{0A539959-ED45-48DE-AE43-4B6BE26A6EB5}" type="presParOf" srcId="{2985835F-587A-4EE0-802D-B49571FC6B64}" destId="{D5B2F099-939B-4802-BEA0-8F55486AC5BE}" srcOrd="0" destOrd="0" presId="urn:microsoft.com/office/officeart/2018/5/layout/CenteredIconLabelDescriptionList"/>
    <dgm:cxn modelId="{742CBEFB-6AF6-4023-8829-6F5433BAFB50}" type="presParOf" srcId="{2985835F-587A-4EE0-802D-B49571FC6B64}" destId="{979A0540-AC03-48E9-9BCF-C5D450147BB9}" srcOrd="1" destOrd="0" presId="urn:microsoft.com/office/officeart/2018/5/layout/CenteredIconLabelDescriptionList"/>
    <dgm:cxn modelId="{2FED7D14-28FB-4667-9DA9-955986802723}" type="presParOf" srcId="{2985835F-587A-4EE0-802D-B49571FC6B64}" destId="{B9560CEB-4912-4D8C-B509-543F26E98090}" srcOrd="2" destOrd="0" presId="urn:microsoft.com/office/officeart/2018/5/layout/CenteredIconLabelDescriptionList"/>
    <dgm:cxn modelId="{7371277C-432C-4EDC-848C-7A17D9B5CEC6}" type="presParOf" srcId="{2985835F-587A-4EE0-802D-B49571FC6B64}" destId="{13C39844-3430-4DD3-802B-6976F4C53B30}" srcOrd="3" destOrd="0" presId="urn:microsoft.com/office/officeart/2018/5/layout/CenteredIconLabelDescriptionList"/>
    <dgm:cxn modelId="{24C223D6-6E44-45C3-BCD0-C859495AFB40}" type="presParOf" srcId="{2985835F-587A-4EE0-802D-B49571FC6B64}" destId="{DFD246B8-1B71-496E-A756-C20B8E7CFF74}" srcOrd="4" destOrd="0" presId="urn:microsoft.com/office/officeart/2018/5/layout/CenteredIconLabelDescriptionList"/>
    <dgm:cxn modelId="{A4617DDD-F747-4BC8-999B-3AF0EFC1FAFB}" type="presParOf" srcId="{10CB1937-4C31-49ED-A311-C526E191D8E9}" destId="{23A45444-2A5B-4BEB-A0E7-A23079ACD29C}" srcOrd="5" destOrd="0" presId="urn:microsoft.com/office/officeart/2018/5/layout/CenteredIconLabelDescriptionList"/>
    <dgm:cxn modelId="{FAFE91B7-CC62-4229-BE7E-D63F26F7C4D6}" type="presParOf" srcId="{10CB1937-4C31-49ED-A311-C526E191D8E9}" destId="{28FFF7FD-5D0E-49D0-8F37-F8856391AFEB}" srcOrd="6" destOrd="0" presId="urn:microsoft.com/office/officeart/2018/5/layout/CenteredIconLabelDescriptionList"/>
    <dgm:cxn modelId="{CA60308E-F476-459B-8608-25060B37E320}" type="presParOf" srcId="{28FFF7FD-5D0E-49D0-8F37-F8856391AFEB}" destId="{2C0E7133-F8F6-4D1B-9680-861B9B3F803D}" srcOrd="0" destOrd="0" presId="urn:microsoft.com/office/officeart/2018/5/layout/CenteredIconLabelDescriptionList"/>
    <dgm:cxn modelId="{6895A2B4-0703-4E1C-A9AF-64BC1AEB93AF}" type="presParOf" srcId="{28FFF7FD-5D0E-49D0-8F37-F8856391AFEB}" destId="{DA0CB6F1-0753-4D80-93C9-F6EC3E4C75EF}" srcOrd="1" destOrd="0" presId="urn:microsoft.com/office/officeart/2018/5/layout/CenteredIconLabelDescriptionList"/>
    <dgm:cxn modelId="{9AD5B6C7-1A3F-4B34-A3FB-5BEB15E993A1}" type="presParOf" srcId="{28FFF7FD-5D0E-49D0-8F37-F8856391AFEB}" destId="{AC939C79-77B7-4A11-820B-3B2E9F5076BF}" srcOrd="2" destOrd="0" presId="urn:microsoft.com/office/officeart/2018/5/layout/CenteredIconLabelDescriptionList"/>
    <dgm:cxn modelId="{4711D205-130C-4605-87AB-36470A1F8177}" type="presParOf" srcId="{28FFF7FD-5D0E-49D0-8F37-F8856391AFEB}" destId="{7B0B1555-31BB-42BC-9001-25E8E45528A6}" srcOrd="3" destOrd="0" presId="urn:microsoft.com/office/officeart/2018/5/layout/CenteredIconLabelDescriptionList"/>
    <dgm:cxn modelId="{E8EB50AC-D103-4CCC-8C74-3ECCF15CC21B}" type="presParOf" srcId="{28FFF7FD-5D0E-49D0-8F37-F8856391AFEB}" destId="{12742BEE-530C-4388-9A33-84E320D3A291}" srcOrd="4" destOrd="0" presId="urn:microsoft.com/office/officeart/2018/5/layout/CenteredIconLabelDescriptionList"/>
    <dgm:cxn modelId="{297BC48E-B3A0-4D9F-8EFB-A1BCC45DB985}" type="presParOf" srcId="{10CB1937-4C31-49ED-A311-C526E191D8E9}" destId="{C399AFCA-5E54-4136-BBCD-C5BFCA26134E}" srcOrd="7" destOrd="0" presId="urn:microsoft.com/office/officeart/2018/5/layout/CenteredIconLabelDescriptionList"/>
    <dgm:cxn modelId="{1F4708A8-7888-41CD-BCF5-A6B9A7F0AA0B}" type="presParOf" srcId="{10CB1937-4C31-49ED-A311-C526E191D8E9}" destId="{D011CEB7-9F68-4C93-BA5A-F5BBE4E90AC6}" srcOrd="8" destOrd="0" presId="urn:microsoft.com/office/officeart/2018/5/layout/CenteredIconLabelDescriptionList"/>
    <dgm:cxn modelId="{27295DBE-915E-425B-B1DD-219CFE6B4B50}" type="presParOf" srcId="{D011CEB7-9F68-4C93-BA5A-F5BBE4E90AC6}" destId="{7F863BF6-C552-45A2-BEA9-5B538B8C2673}" srcOrd="0" destOrd="0" presId="urn:microsoft.com/office/officeart/2018/5/layout/CenteredIconLabelDescriptionList"/>
    <dgm:cxn modelId="{AB1E452A-97CB-4A29-B1CF-CE2BE62031ED}" type="presParOf" srcId="{D011CEB7-9F68-4C93-BA5A-F5BBE4E90AC6}" destId="{9E5A31F8-022F-4EC3-B00E-834D7ADD5C21}" srcOrd="1" destOrd="0" presId="urn:microsoft.com/office/officeart/2018/5/layout/CenteredIconLabelDescriptionList"/>
    <dgm:cxn modelId="{40A6AED5-F45E-4C5E-BDEF-0B039BDFBC7B}" type="presParOf" srcId="{D011CEB7-9F68-4C93-BA5A-F5BBE4E90AC6}" destId="{6D58892C-C68E-478D-B247-0B4651F3ADC7}" srcOrd="2" destOrd="0" presId="urn:microsoft.com/office/officeart/2018/5/layout/CenteredIconLabelDescriptionList"/>
    <dgm:cxn modelId="{5E9F0897-40AB-4391-ABE7-57610F0A83B5}" type="presParOf" srcId="{D011CEB7-9F68-4C93-BA5A-F5BBE4E90AC6}" destId="{FB9FBB70-DBE2-4E53-A2AC-00A139218007}" srcOrd="3" destOrd="0" presId="urn:microsoft.com/office/officeart/2018/5/layout/CenteredIconLabelDescriptionList"/>
    <dgm:cxn modelId="{D6A325FB-59C9-475E-8264-1BDCA34E2F15}" type="presParOf" srcId="{D011CEB7-9F68-4C93-BA5A-F5BBE4E90AC6}" destId="{49AE9B2E-90C1-4937-AFC7-98CF980E3EBB}" srcOrd="4" destOrd="0" presId="urn:microsoft.com/office/officeart/2018/5/layout/CenteredIconLabelDescriptionList"/>
    <dgm:cxn modelId="{88AE19D3-A15B-490F-83F8-B9B52F963610}" type="presParOf" srcId="{10CB1937-4C31-49ED-A311-C526E191D8E9}" destId="{0A9FA7C8-0EB0-460A-B4C7-B9A5FF2F3DEE}" srcOrd="9" destOrd="0" presId="urn:microsoft.com/office/officeart/2018/5/layout/CenteredIconLabelDescriptionList"/>
    <dgm:cxn modelId="{188A36FA-F1E1-4277-AFDE-60C7823F1DDB}" type="presParOf" srcId="{10CB1937-4C31-49ED-A311-C526E191D8E9}" destId="{F7B4329B-BBCA-471D-B1E9-2BFE1EEB3048}" srcOrd="10" destOrd="0" presId="urn:microsoft.com/office/officeart/2018/5/layout/CenteredIconLabelDescriptionList"/>
    <dgm:cxn modelId="{ADFE57F8-B417-40E5-A3B4-2A681C3D7F83}" type="presParOf" srcId="{F7B4329B-BBCA-471D-B1E9-2BFE1EEB3048}" destId="{4E298365-B011-4F5D-9DF5-57BB2CBE628A}" srcOrd="0" destOrd="0" presId="urn:microsoft.com/office/officeart/2018/5/layout/CenteredIconLabelDescriptionList"/>
    <dgm:cxn modelId="{980D2A17-0351-41EB-996F-5EA476A25612}" type="presParOf" srcId="{F7B4329B-BBCA-471D-B1E9-2BFE1EEB3048}" destId="{11746DD1-C7B6-4AD9-BD10-365A26BF3C3A}" srcOrd="1" destOrd="0" presId="urn:microsoft.com/office/officeart/2018/5/layout/CenteredIconLabelDescriptionList"/>
    <dgm:cxn modelId="{301CD0E4-0BED-410A-A171-1656754C2940}" type="presParOf" srcId="{F7B4329B-BBCA-471D-B1E9-2BFE1EEB3048}" destId="{DFB606D5-2743-4D40-8BDA-2CAB93E706D9}" srcOrd="2" destOrd="0" presId="urn:microsoft.com/office/officeart/2018/5/layout/CenteredIconLabelDescriptionList"/>
    <dgm:cxn modelId="{B176BE83-D454-464B-9F76-6ED74B8C3352}" type="presParOf" srcId="{F7B4329B-BBCA-471D-B1E9-2BFE1EEB3048}" destId="{0AD8E425-214D-4410-AF11-C4A3EBAD11E4}" srcOrd="3" destOrd="0" presId="urn:microsoft.com/office/officeart/2018/5/layout/CenteredIconLabelDescriptionList"/>
    <dgm:cxn modelId="{B8689075-09D7-4790-8024-3641AE986513}" type="presParOf" srcId="{F7B4329B-BBCA-471D-B1E9-2BFE1EEB3048}" destId="{8C1C7BAE-7E6F-4E79-813A-6530684B386B}"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ACFC6E-A683-4DEF-B5BF-99ED0391198A}">
      <dsp:nvSpPr>
        <dsp:cNvPr id="0" name=""/>
        <dsp:cNvSpPr/>
      </dsp:nvSpPr>
      <dsp:spPr>
        <a:xfrm>
          <a:off x="800367" y="582591"/>
          <a:ext cx="921688" cy="9216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F8D3E9F-B0D8-4AC8-B1C8-E1DA185D9FC6}">
      <dsp:nvSpPr>
        <dsp:cNvPr id="0" name=""/>
        <dsp:cNvSpPr/>
      </dsp:nvSpPr>
      <dsp:spPr>
        <a:xfrm>
          <a:off x="237112" y="1794046"/>
          <a:ext cx="204819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Accountant by trade</a:t>
          </a:r>
        </a:p>
      </dsp:txBody>
      <dsp:txXfrm>
        <a:off x="237112" y="1794046"/>
        <a:ext cx="2048197" cy="720000"/>
      </dsp:txXfrm>
    </dsp:sp>
    <dsp:sp modelId="{3C228BE2-6424-4ADD-9D1F-485A0E32896A}">
      <dsp:nvSpPr>
        <dsp:cNvPr id="0" name=""/>
        <dsp:cNvSpPr/>
      </dsp:nvSpPr>
      <dsp:spPr>
        <a:xfrm>
          <a:off x="3206999" y="582591"/>
          <a:ext cx="921688" cy="9216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857E4CD-2ECF-407B-9921-8FA8CC2C8403}">
      <dsp:nvSpPr>
        <dsp:cNvPr id="0" name=""/>
        <dsp:cNvSpPr/>
      </dsp:nvSpPr>
      <dsp:spPr>
        <a:xfrm>
          <a:off x="2643744" y="1794046"/>
          <a:ext cx="204819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CA" sz="1600" kern="1200"/>
            <a:t>Sports fan – basketball, hockey, baseball, etc…</a:t>
          </a:r>
          <a:endParaRPr lang="en-US" sz="1600" kern="1200"/>
        </a:p>
      </dsp:txBody>
      <dsp:txXfrm>
        <a:off x="2643744" y="1794046"/>
        <a:ext cx="2048197" cy="720000"/>
      </dsp:txXfrm>
    </dsp:sp>
    <dsp:sp modelId="{315B9C86-0EA3-4A50-BE7D-3902E8177BFF}">
      <dsp:nvSpPr>
        <dsp:cNvPr id="0" name=""/>
        <dsp:cNvSpPr/>
      </dsp:nvSpPr>
      <dsp:spPr>
        <a:xfrm>
          <a:off x="5613631" y="582591"/>
          <a:ext cx="921688" cy="9216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F284754-05D1-4BC8-9E28-C0D4628C5C7C}">
      <dsp:nvSpPr>
        <dsp:cNvPr id="0" name=""/>
        <dsp:cNvSpPr/>
      </dsp:nvSpPr>
      <dsp:spPr>
        <a:xfrm>
          <a:off x="5050376" y="1794046"/>
          <a:ext cx="204819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Love data and stats</a:t>
          </a:r>
        </a:p>
      </dsp:txBody>
      <dsp:txXfrm>
        <a:off x="5050376" y="1794046"/>
        <a:ext cx="2048197" cy="720000"/>
      </dsp:txXfrm>
    </dsp:sp>
    <dsp:sp modelId="{77ED219E-6C1C-4545-9F0E-C4745C897336}">
      <dsp:nvSpPr>
        <dsp:cNvPr id="0" name=""/>
        <dsp:cNvSpPr/>
      </dsp:nvSpPr>
      <dsp:spPr>
        <a:xfrm>
          <a:off x="8020263" y="582591"/>
          <a:ext cx="921688" cy="92168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2D070B2-2B8A-4613-8536-78FE0F7205B5}">
      <dsp:nvSpPr>
        <dsp:cNvPr id="0" name=""/>
        <dsp:cNvSpPr/>
      </dsp:nvSpPr>
      <dsp:spPr>
        <a:xfrm>
          <a:off x="7457008" y="1794046"/>
          <a:ext cx="204819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Always wants to find answers to problems</a:t>
          </a:r>
        </a:p>
      </dsp:txBody>
      <dsp:txXfrm>
        <a:off x="7457008" y="1794046"/>
        <a:ext cx="2048197"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6E48E4-255F-4736-9A6A-CD40F5C23295}">
      <dsp:nvSpPr>
        <dsp:cNvPr id="0" name=""/>
        <dsp:cNvSpPr/>
      </dsp:nvSpPr>
      <dsp:spPr>
        <a:xfrm>
          <a:off x="474356" y="0"/>
          <a:ext cx="494419" cy="4658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AE225DA-E093-475A-BDE9-B0E7AAF4A419}">
      <dsp:nvSpPr>
        <dsp:cNvPr id="0" name=""/>
        <dsp:cNvSpPr/>
      </dsp:nvSpPr>
      <dsp:spPr>
        <a:xfrm>
          <a:off x="15252" y="591172"/>
          <a:ext cx="1412627" cy="12953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Used NHL API</a:t>
          </a:r>
        </a:p>
      </dsp:txBody>
      <dsp:txXfrm>
        <a:off x="15252" y="591172"/>
        <a:ext cx="1412627" cy="1295347"/>
      </dsp:txXfrm>
    </dsp:sp>
    <dsp:sp modelId="{16957CAC-F839-4D2B-A6A2-D7BDFAB917CC}">
      <dsp:nvSpPr>
        <dsp:cNvPr id="0" name=""/>
        <dsp:cNvSpPr/>
      </dsp:nvSpPr>
      <dsp:spPr>
        <a:xfrm>
          <a:off x="15252" y="1944814"/>
          <a:ext cx="1412627" cy="11518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Good for gathering in-season data</a:t>
          </a:r>
        </a:p>
        <a:p>
          <a:pPr marL="0" lvl="0" indent="0" algn="ctr" defTabSz="488950">
            <a:lnSpc>
              <a:spcPct val="90000"/>
            </a:lnSpc>
            <a:spcBef>
              <a:spcPct val="0"/>
            </a:spcBef>
            <a:spcAft>
              <a:spcPct val="35000"/>
            </a:spcAft>
            <a:buNone/>
          </a:pPr>
          <a:r>
            <a:rPr lang="en-CA" sz="1100" kern="1200"/>
            <a:t>Linescore (overall team stats – goals, shots, save %)</a:t>
          </a:r>
          <a:endParaRPr lang="en-US" sz="1100" kern="1200"/>
        </a:p>
        <a:p>
          <a:pPr marL="0" lvl="0" indent="0" algn="ctr" defTabSz="488950">
            <a:lnSpc>
              <a:spcPct val="90000"/>
            </a:lnSpc>
            <a:spcBef>
              <a:spcPct val="0"/>
            </a:spcBef>
            <a:spcAft>
              <a:spcPct val="35000"/>
            </a:spcAft>
            <a:buNone/>
          </a:pPr>
          <a:r>
            <a:rPr lang="en-CA" sz="1100" kern="1200"/>
            <a:t>Boxscore (more detailed team &amp; player stats)</a:t>
          </a:r>
          <a:endParaRPr lang="en-US" sz="1100" kern="1200"/>
        </a:p>
      </dsp:txBody>
      <dsp:txXfrm>
        <a:off x="15252" y="1944814"/>
        <a:ext cx="1412627" cy="1151823"/>
      </dsp:txXfrm>
    </dsp:sp>
    <dsp:sp modelId="{60A724F6-3A74-4DB0-89FB-A83EDCAFCB4B}">
      <dsp:nvSpPr>
        <dsp:cNvPr id="0" name=""/>
        <dsp:cNvSpPr/>
      </dsp:nvSpPr>
      <dsp:spPr>
        <a:xfrm>
          <a:off x="2134193" y="0"/>
          <a:ext cx="494419" cy="4658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EAA5F92-0870-4CAA-B45C-B9BF2B4DCC94}">
      <dsp:nvSpPr>
        <dsp:cNvPr id="0" name=""/>
        <dsp:cNvSpPr/>
      </dsp:nvSpPr>
      <dsp:spPr>
        <a:xfrm>
          <a:off x="1675089" y="591172"/>
          <a:ext cx="1412627" cy="12953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CA" sz="1400" kern="1200"/>
            <a:t>Parsed into multiple .csv files</a:t>
          </a:r>
          <a:endParaRPr lang="en-US" sz="1400" kern="1200"/>
        </a:p>
      </dsp:txBody>
      <dsp:txXfrm>
        <a:off x="1675089" y="591172"/>
        <a:ext cx="1412627" cy="1295347"/>
      </dsp:txXfrm>
    </dsp:sp>
    <dsp:sp modelId="{71DB5AD4-B68A-41DB-8934-0441B0798176}">
      <dsp:nvSpPr>
        <dsp:cNvPr id="0" name=""/>
        <dsp:cNvSpPr/>
      </dsp:nvSpPr>
      <dsp:spPr>
        <a:xfrm>
          <a:off x="1675089" y="1944814"/>
          <a:ext cx="1412627" cy="1151823"/>
        </a:xfrm>
        <a:prstGeom prst="rect">
          <a:avLst/>
        </a:prstGeom>
        <a:noFill/>
        <a:ln>
          <a:noFill/>
        </a:ln>
        <a:effectLst/>
      </dsp:spPr>
      <dsp:style>
        <a:lnRef idx="0">
          <a:scrgbClr r="0" g="0" b="0"/>
        </a:lnRef>
        <a:fillRef idx="0">
          <a:scrgbClr r="0" g="0" b="0"/>
        </a:fillRef>
        <a:effectRef idx="0">
          <a:scrgbClr r="0" g="0" b="0"/>
        </a:effectRef>
        <a:fontRef idx="minor"/>
      </dsp:style>
    </dsp:sp>
    <dsp:sp modelId="{D5B2F099-939B-4802-BEA0-8F55486AC5BE}">
      <dsp:nvSpPr>
        <dsp:cNvPr id="0" name=""/>
        <dsp:cNvSpPr/>
      </dsp:nvSpPr>
      <dsp:spPr>
        <a:xfrm>
          <a:off x="3794031" y="0"/>
          <a:ext cx="494419" cy="4658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9560CEB-4912-4D8C-B509-543F26E98090}">
      <dsp:nvSpPr>
        <dsp:cNvPr id="0" name=""/>
        <dsp:cNvSpPr/>
      </dsp:nvSpPr>
      <dsp:spPr>
        <a:xfrm>
          <a:off x="3334927" y="591172"/>
          <a:ext cx="1412627" cy="12953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CA" sz="1400" kern="1200" dirty="0"/>
            <a:t>Combined data to train (2017-2021 seasons, including first 100 games in 2022/23)</a:t>
          </a:r>
          <a:endParaRPr lang="en-US" sz="1400" kern="1200" dirty="0"/>
        </a:p>
      </dsp:txBody>
      <dsp:txXfrm>
        <a:off x="3334927" y="591172"/>
        <a:ext cx="1412627" cy="1295347"/>
      </dsp:txXfrm>
    </dsp:sp>
    <dsp:sp modelId="{DFD246B8-1B71-496E-A756-C20B8E7CFF74}">
      <dsp:nvSpPr>
        <dsp:cNvPr id="0" name=""/>
        <dsp:cNvSpPr/>
      </dsp:nvSpPr>
      <dsp:spPr>
        <a:xfrm>
          <a:off x="3334927" y="1944814"/>
          <a:ext cx="1412627" cy="1151823"/>
        </a:xfrm>
        <a:prstGeom prst="rect">
          <a:avLst/>
        </a:prstGeom>
        <a:noFill/>
        <a:ln>
          <a:noFill/>
        </a:ln>
        <a:effectLst/>
      </dsp:spPr>
      <dsp:style>
        <a:lnRef idx="0">
          <a:scrgbClr r="0" g="0" b="0"/>
        </a:lnRef>
        <a:fillRef idx="0">
          <a:scrgbClr r="0" g="0" b="0"/>
        </a:fillRef>
        <a:effectRef idx="0">
          <a:scrgbClr r="0" g="0" b="0"/>
        </a:effectRef>
        <a:fontRef idx="minor"/>
      </dsp:style>
    </dsp:sp>
    <dsp:sp modelId="{2C0E7133-F8F6-4D1B-9680-861B9B3F803D}">
      <dsp:nvSpPr>
        <dsp:cNvPr id="0" name=""/>
        <dsp:cNvSpPr/>
      </dsp:nvSpPr>
      <dsp:spPr>
        <a:xfrm>
          <a:off x="5453868" y="0"/>
          <a:ext cx="494419" cy="46583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C939C79-77B7-4A11-820B-3B2E9F5076BF}">
      <dsp:nvSpPr>
        <dsp:cNvPr id="0" name=""/>
        <dsp:cNvSpPr/>
      </dsp:nvSpPr>
      <dsp:spPr>
        <a:xfrm>
          <a:off x="4994764" y="591172"/>
          <a:ext cx="1412627" cy="12953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CA" sz="1400" kern="1200"/>
            <a:t>Feature engineering</a:t>
          </a:r>
          <a:endParaRPr lang="en-US" sz="1400" kern="1200"/>
        </a:p>
      </dsp:txBody>
      <dsp:txXfrm>
        <a:off x="4994764" y="591172"/>
        <a:ext cx="1412627" cy="1295347"/>
      </dsp:txXfrm>
    </dsp:sp>
    <dsp:sp modelId="{12742BEE-530C-4388-9A33-84E320D3A291}">
      <dsp:nvSpPr>
        <dsp:cNvPr id="0" name=""/>
        <dsp:cNvSpPr/>
      </dsp:nvSpPr>
      <dsp:spPr>
        <a:xfrm>
          <a:off x="4994764" y="1944814"/>
          <a:ext cx="1412627" cy="1151823"/>
        </a:xfrm>
        <a:prstGeom prst="rect">
          <a:avLst/>
        </a:prstGeom>
        <a:noFill/>
        <a:ln>
          <a:noFill/>
        </a:ln>
        <a:effectLst/>
      </dsp:spPr>
      <dsp:style>
        <a:lnRef idx="0">
          <a:scrgbClr r="0" g="0" b="0"/>
        </a:lnRef>
        <a:fillRef idx="0">
          <a:scrgbClr r="0" g="0" b="0"/>
        </a:fillRef>
        <a:effectRef idx="0">
          <a:scrgbClr r="0" g="0" b="0"/>
        </a:effectRef>
        <a:fontRef idx="minor"/>
      </dsp:style>
    </dsp:sp>
    <dsp:sp modelId="{7F863BF6-C552-45A2-BEA9-5B538B8C2673}">
      <dsp:nvSpPr>
        <dsp:cNvPr id="0" name=""/>
        <dsp:cNvSpPr/>
      </dsp:nvSpPr>
      <dsp:spPr>
        <a:xfrm>
          <a:off x="7113705" y="0"/>
          <a:ext cx="494419" cy="46583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D58892C-C68E-478D-B247-0B4651F3ADC7}">
      <dsp:nvSpPr>
        <dsp:cNvPr id="0" name=""/>
        <dsp:cNvSpPr/>
      </dsp:nvSpPr>
      <dsp:spPr>
        <a:xfrm>
          <a:off x="6654601" y="591172"/>
          <a:ext cx="1412627" cy="12953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CA" sz="1400" kern="1200" dirty="0"/>
            <a:t>Various regression models – linear regression, random forest, gradient boosting, </a:t>
          </a:r>
          <a:r>
            <a:rPr lang="en-CA" sz="1400" kern="1200" dirty="0" err="1"/>
            <a:t>XGBoost</a:t>
          </a:r>
          <a:r>
            <a:rPr lang="en-CA" sz="1400" kern="1200" dirty="0"/>
            <a:t>, </a:t>
          </a:r>
          <a:r>
            <a:rPr lang="en-CA" sz="1400" b="1" kern="1200" dirty="0"/>
            <a:t>Poisson</a:t>
          </a:r>
          <a:endParaRPr lang="en-US" sz="1400" kern="1200" dirty="0"/>
        </a:p>
      </dsp:txBody>
      <dsp:txXfrm>
        <a:off x="6654601" y="591172"/>
        <a:ext cx="1412627" cy="1295347"/>
      </dsp:txXfrm>
    </dsp:sp>
    <dsp:sp modelId="{49AE9B2E-90C1-4937-AFC7-98CF980E3EBB}">
      <dsp:nvSpPr>
        <dsp:cNvPr id="0" name=""/>
        <dsp:cNvSpPr/>
      </dsp:nvSpPr>
      <dsp:spPr>
        <a:xfrm>
          <a:off x="6654601" y="1944814"/>
          <a:ext cx="1412627" cy="1151823"/>
        </a:xfrm>
        <a:prstGeom prst="rect">
          <a:avLst/>
        </a:prstGeom>
        <a:noFill/>
        <a:ln>
          <a:noFill/>
        </a:ln>
        <a:effectLst/>
      </dsp:spPr>
      <dsp:style>
        <a:lnRef idx="0">
          <a:scrgbClr r="0" g="0" b="0"/>
        </a:lnRef>
        <a:fillRef idx="0">
          <a:scrgbClr r="0" g="0" b="0"/>
        </a:fillRef>
        <a:effectRef idx="0">
          <a:scrgbClr r="0" g="0" b="0"/>
        </a:effectRef>
        <a:fontRef idx="minor"/>
      </dsp:style>
    </dsp:sp>
    <dsp:sp modelId="{4E298365-B011-4F5D-9DF5-57BB2CBE628A}">
      <dsp:nvSpPr>
        <dsp:cNvPr id="0" name=""/>
        <dsp:cNvSpPr/>
      </dsp:nvSpPr>
      <dsp:spPr>
        <a:xfrm>
          <a:off x="8773543" y="0"/>
          <a:ext cx="494419" cy="46583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FB606D5-2743-4D40-8BDA-2CAB93E706D9}">
      <dsp:nvSpPr>
        <dsp:cNvPr id="0" name=""/>
        <dsp:cNvSpPr/>
      </dsp:nvSpPr>
      <dsp:spPr>
        <a:xfrm>
          <a:off x="8314439" y="591172"/>
          <a:ext cx="1412627" cy="12953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CA" sz="1400" kern="1200" dirty="0"/>
            <a:t>Predict subsequent games (game 101 of 2022/23 season)</a:t>
          </a:r>
          <a:endParaRPr lang="en-US" sz="1400" kern="1200" dirty="0"/>
        </a:p>
      </dsp:txBody>
      <dsp:txXfrm>
        <a:off x="8314439" y="591172"/>
        <a:ext cx="1412627" cy="1295347"/>
      </dsp:txXfrm>
    </dsp:sp>
    <dsp:sp modelId="{8C1C7BAE-7E6F-4E79-813A-6530684B386B}">
      <dsp:nvSpPr>
        <dsp:cNvPr id="0" name=""/>
        <dsp:cNvSpPr/>
      </dsp:nvSpPr>
      <dsp:spPr>
        <a:xfrm>
          <a:off x="8314439" y="1944814"/>
          <a:ext cx="1412627" cy="1151823"/>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2909B7-452D-44EF-AEF6-4627FC5887F8}" type="datetimeFigureOut">
              <a:rPr lang="en-CA" smtClean="0"/>
              <a:t>09/14/2023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3CBE23-EE5B-45ED-A2A5-E3D7286A3808}" type="slidenum">
              <a:rPr lang="en-CA" smtClean="0"/>
              <a:t>‹#›</a:t>
            </a:fld>
            <a:endParaRPr lang="en-CA"/>
          </a:p>
        </p:txBody>
      </p:sp>
    </p:spTree>
    <p:extLst>
      <p:ext uri="{BB962C8B-B14F-4D97-AF65-F5344CB8AC3E}">
        <p14:creationId xmlns:p14="http://schemas.microsoft.com/office/powerpoint/2010/main" val="3278976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Accountant (5 years) by original trade</a:t>
            </a:r>
          </a:p>
          <a:p>
            <a:pPr marL="171450" indent="-171450">
              <a:buFont typeface="Arial" panose="020B0604020202020204" pitchFamily="34" charset="0"/>
              <a:buChar char="•"/>
            </a:pPr>
            <a:r>
              <a:rPr lang="en-CA" dirty="0"/>
              <a:t>Sports fan – basketball, hockey, baseball, </a:t>
            </a:r>
            <a:r>
              <a:rPr lang="en-CA" dirty="0" err="1"/>
              <a:t>etc</a:t>
            </a:r>
            <a:r>
              <a:rPr lang="en-CA" dirty="0"/>
              <a:t>…</a:t>
            </a:r>
          </a:p>
          <a:p>
            <a:pPr marL="628650" lvl="1" indent="-171450">
              <a:buFont typeface="Arial" panose="020B0604020202020204" pitchFamily="34" charset="0"/>
              <a:buChar char="•"/>
            </a:pPr>
            <a:r>
              <a:rPr lang="en-CA" dirty="0"/>
              <a:t>Used to play college badminton, still </a:t>
            </a:r>
            <a:r>
              <a:rPr lang="en-CA"/>
              <a:t>play basketball</a:t>
            </a:r>
            <a:endParaRPr lang="en-CA" dirty="0"/>
          </a:p>
          <a:p>
            <a:pPr marL="171450" indent="-171450">
              <a:buFont typeface="Arial" panose="020B0604020202020204" pitchFamily="34" charset="0"/>
              <a:buChar char="•"/>
            </a:pPr>
            <a:r>
              <a:rPr lang="en-US" dirty="0"/>
              <a:t>Love data and stats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Always wants to find answers to problems</a:t>
            </a:r>
            <a:endParaRPr lang="en-CA" dirty="0"/>
          </a:p>
          <a:p>
            <a:pPr marL="628650" lvl="1" indent="-171450">
              <a:buFont typeface="Arial" panose="020B0604020202020204" pitchFamily="34" charset="0"/>
              <a:buChar char="•"/>
            </a:pPr>
            <a:r>
              <a:rPr lang="en-CA" dirty="0"/>
              <a:t>When you put it all together, you get this something like this project</a:t>
            </a:r>
          </a:p>
          <a:p>
            <a:endParaRPr lang="en-CA" dirty="0"/>
          </a:p>
        </p:txBody>
      </p:sp>
      <p:sp>
        <p:nvSpPr>
          <p:cNvPr id="4" name="Slide Number Placeholder 3"/>
          <p:cNvSpPr>
            <a:spLocks noGrp="1"/>
          </p:cNvSpPr>
          <p:nvPr>
            <p:ph type="sldNum" sz="quarter" idx="5"/>
          </p:nvPr>
        </p:nvSpPr>
        <p:spPr/>
        <p:txBody>
          <a:bodyPr/>
          <a:lstStyle/>
          <a:p>
            <a:fld id="{043CBE23-EE5B-45ED-A2A5-E3D7286A3808}" type="slidenum">
              <a:rPr lang="en-CA" smtClean="0"/>
              <a:t>2</a:t>
            </a:fld>
            <a:endParaRPr lang="en-CA"/>
          </a:p>
        </p:txBody>
      </p:sp>
    </p:spTree>
    <p:extLst>
      <p:ext uri="{BB962C8B-B14F-4D97-AF65-F5344CB8AC3E}">
        <p14:creationId xmlns:p14="http://schemas.microsoft.com/office/powerpoint/2010/main" val="2800699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DIRECT:</a:t>
            </a:r>
          </a:p>
          <a:p>
            <a:r>
              <a:rPr lang="en-US" dirty="0"/>
              <a:t>- Good way to measure success (more goals = greater chance at winning the game)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Evaluates the goaltenders’ capabilities (less goals could mean better goalie)</a:t>
            </a:r>
            <a:r>
              <a:rPr lang="en-CA"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 however, this doesn’t really test the goalie if the defense is strong and doesn’t allow a lot of shots on goal (either due to blocking shots, deflections, or just not giving the offensive player the ability to shoot the puck)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INDIRECT: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Sports betting has increasingly become more socially acceptable. Many people want advantages over the sportsbook - it’s really hard to beat Vegas, but sometimes using these models can increase the likelihood of making better wagers.</a:t>
            </a:r>
          </a:p>
        </p:txBody>
      </p:sp>
      <p:sp>
        <p:nvSpPr>
          <p:cNvPr id="4" name="Slide Number Placeholder 3"/>
          <p:cNvSpPr>
            <a:spLocks noGrp="1"/>
          </p:cNvSpPr>
          <p:nvPr>
            <p:ph type="sldNum" sz="quarter" idx="5"/>
          </p:nvPr>
        </p:nvSpPr>
        <p:spPr/>
        <p:txBody>
          <a:bodyPr/>
          <a:lstStyle/>
          <a:p>
            <a:fld id="{043CBE23-EE5B-45ED-A2A5-E3D7286A3808}" type="slidenum">
              <a:rPr lang="en-CA" smtClean="0"/>
              <a:t>4</a:t>
            </a:fld>
            <a:endParaRPr lang="en-CA"/>
          </a:p>
        </p:txBody>
      </p:sp>
    </p:spTree>
    <p:extLst>
      <p:ext uri="{BB962C8B-B14F-4D97-AF65-F5344CB8AC3E}">
        <p14:creationId xmlns:p14="http://schemas.microsoft.com/office/powerpoint/2010/main" val="3368704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Used NHL API, even though NHL data does exist</a:t>
            </a:r>
          </a:p>
          <a:p>
            <a:r>
              <a:rPr lang="en-US" dirty="0"/>
              <a:t>----- However, this is really good as a </a:t>
            </a:r>
            <a:r>
              <a:rPr lang="en-US" dirty="0" err="1"/>
              <a:t>skilltest</a:t>
            </a:r>
            <a:r>
              <a:rPr lang="en-US" dirty="0"/>
              <a:t> for API calling</a:t>
            </a:r>
          </a:p>
          <a:p>
            <a:r>
              <a:rPr lang="en-US" dirty="0"/>
              <a:t>----- Also would be really good for pulling in season data and having “rolling” dataset</a:t>
            </a:r>
          </a:p>
          <a:p>
            <a:r>
              <a:rPr lang="en-US" dirty="0"/>
              <a:t>- </a:t>
            </a:r>
            <a:r>
              <a:rPr lang="en-CA" dirty="0"/>
              <a:t>Parsed into multiple .csv files</a:t>
            </a:r>
          </a:p>
          <a:p>
            <a:r>
              <a:rPr lang="en-CA" dirty="0"/>
              <a:t>- Separated data to train (2017-2021 seasons, including first 100 games in 2022/23)</a:t>
            </a:r>
          </a:p>
          <a:p>
            <a:r>
              <a:rPr lang="en-CA" dirty="0"/>
              <a:t>- Feature engineering</a:t>
            </a:r>
          </a:p>
          <a:p>
            <a:r>
              <a:rPr lang="en-CA" dirty="0"/>
              <a:t>----- Total shot opportunities (home shots + away blocked)</a:t>
            </a:r>
          </a:p>
          <a:p>
            <a:r>
              <a:rPr lang="en-CA" dirty="0"/>
              <a:t>----- Shots per goal</a:t>
            </a:r>
          </a:p>
          <a:p>
            <a:r>
              <a:rPr lang="en-CA" dirty="0"/>
              <a:t>- Multiple regression models – linear regression, random forest, gradient boosting, </a:t>
            </a:r>
            <a:r>
              <a:rPr lang="en-CA" dirty="0" err="1"/>
              <a:t>XGBoost</a:t>
            </a:r>
            <a:r>
              <a:rPr lang="en-CA" dirty="0"/>
              <a:t>, Poisson</a:t>
            </a:r>
          </a:p>
          <a:p>
            <a:endParaRPr lang="en-CA" dirty="0"/>
          </a:p>
          <a:p>
            <a:endParaRPr lang="en-CA" dirty="0"/>
          </a:p>
        </p:txBody>
      </p:sp>
      <p:sp>
        <p:nvSpPr>
          <p:cNvPr id="4" name="Slide Number Placeholder 3"/>
          <p:cNvSpPr>
            <a:spLocks noGrp="1"/>
          </p:cNvSpPr>
          <p:nvPr>
            <p:ph type="sldNum" sz="quarter" idx="5"/>
          </p:nvPr>
        </p:nvSpPr>
        <p:spPr/>
        <p:txBody>
          <a:bodyPr/>
          <a:lstStyle/>
          <a:p>
            <a:fld id="{043CBE23-EE5B-45ED-A2A5-E3D7286A3808}" type="slidenum">
              <a:rPr lang="en-CA" smtClean="0"/>
              <a:t>5</a:t>
            </a:fld>
            <a:endParaRPr lang="en-CA"/>
          </a:p>
        </p:txBody>
      </p:sp>
    </p:spTree>
    <p:extLst>
      <p:ext uri="{BB962C8B-B14F-4D97-AF65-F5344CB8AC3E}">
        <p14:creationId xmlns:p14="http://schemas.microsoft.com/office/powerpoint/2010/main" val="2145578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first game (Canadiens vs Wild), the model predicted 6.34 goals, but the actual results were only 4 goals.</a:t>
            </a:r>
          </a:p>
          <a:p>
            <a:r>
              <a:rPr lang="en-US" dirty="0"/>
              <a:t>Second game also had similar variance, with 8 goals scored between Detroit and New Jersey.</a:t>
            </a:r>
          </a:p>
          <a:p>
            <a:endParaRPr lang="en-US" dirty="0"/>
          </a:p>
          <a:p>
            <a:r>
              <a:rPr lang="en-US" dirty="0"/>
              <a:t>However, the last game between Chicago and Florida was actually predicted really closely.</a:t>
            </a:r>
          </a:p>
          <a:p>
            <a:endParaRPr lang="en-US" dirty="0"/>
          </a:p>
          <a:p>
            <a:r>
              <a:rPr lang="en-CA" dirty="0"/>
              <a:t>What if a goalie is playing phenomenally on any given night, saving 50 shots without letting in a goal?</a:t>
            </a:r>
          </a:p>
          <a:p>
            <a:r>
              <a:rPr lang="en-CA" dirty="0"/>
              <a:t>Or what if a player scores 2 goals in a game when his last goal was mid-season from the season prior? </a:t>
            </a:r>
          </a:p>
          <a:p>
            <a:endParaRPr lang="en-CA" dirty="0"/>
          </a:p>
          <a:p>
            <a:r>
              <a:rPr lang="en-CA" dirty="0"/>
              <a:t>The model doesn’t do well in capturing any form of sports variance. We’d call them outliers when looking back at it, but in real time, we’d just say the player is either having an “amazing game” or a really bad one.</a:t>
            </a:r>
          </a:p>
          <a:p>
            <a:endParaRPr lang="en-CA" dirty="0"/>
          </a:p>
          <a:p>
            <a:r>
              <a:rPr lang="en-CA" dirty="0"/>
              <a:t>This leads me to my final thoughts.</a:t>
            </a:r>
          </a:p>
        </p:txBody>
      </p:sp>
      <p:sp>
        <p:nvSpPr>
          <p:cNvPr id="4" name="Slide Number Placeholder 3"/>
          <p:cNvSpPr>
            <a:spLocks noGrp="1"/>
          </p:cNvSpPr>
          <p:nvPr>
            <p:ph type="sldNum" sz="quarter" idx="5"/>
          </p:nvPr>
        </p:nvSpPr>
        <p:spPr/>
        <p:txBody>
          <a:bodyPr/>
          <a:lstStyle/>
          <a:p>
            <a:fld id="{043CBE23-EE5B-45ED-A2A5-E3D7286A3808}" type="slidenum">
              <a:rPr lang="en-CA" smtClean="0"/>
              <a:t>6</a:t>
            </a:fld>
            <a:endParaRPr lang="en-CA"/>
          </a:p>
        </p:txBody>
      </p:sp>
    </p:spTree>
    <p:extLst>
      <p:ext uri="{BB962C8B-B14F-4D97-AF65-F5344CB8AC3E}">
        <p14:creationId xmlns:p14="http://schemas.microsoft.com/office/powerpoint/2010/main" val="1991225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Model can still be improved</a:t>
            </a:r>
          </a:p>
          <a:p>
            <a:pPr marL="628650" lvl="1" indent="-171450">
              <a:buFont typeface="Arial" panose="020B0604020202020204" pitchFamily="34" charset="0"/>
              <a:buChar char="•"/>
            </a:pPr>
            <a:r>
              <a:rPr lang="en-US" dirty="0"/>
              <a:t>One step further could be to build a model with expected goals and break it down by team.</a:t>
            </a:r>
          </a:p>
          <a:p>
            <a:pPr marL="171450" indent="-171450">
              <a:buFont typeface="Arial" panose="020B0604020202020204" pitchFamily="34" charset="0"/>
              <a:buChar char="•"/>
            </a:pPr>
            <a:r>
              <a:rPr lang="en-US" dirty="0"/>
              <a:t>Fun way to potentially have an edge</a:t>
            </a:r>
          </a:p>
          <a:p>
            <a:pPr marL="628650" lvl="1" indent="-171450">
              <a:buFont typeface="Arial" panose="020B0604020202020204" pitchFamily="34" charset="0"/>
              <a:buChar char="•"/>
            </a:pPr>
            <a:r>
              <a:rPr lang="en-US" dirty="0"/>
              <a:t>Fantasy sports, sports betting</a:t>
            </a:r>
          </a:p>
          <a:p>
            <a:pPr marL="171450" indent="-171450">
              <a:buFont typeface="Arial" panose="020B0604020202020204" pitchFamily="34" charset="0"/>
              <a:buChar char="•"/>
            </a:pPr>
            <a:r>
              <a:rPr lang="en-US" dirty="0"/>
              <a:t>Learning about Poisson regression</a:t>
            </a:r>
          </a:p>
          <a:p>
            <a:pPr marL="171450" indent="-171450">
              <a:buFont typeface="Arial" panose="020B0604020202020204" pitchFamily="34" charset="0"/>
              <a:buChar char="•"/>
            </a:pPr>
            <a:r>
              <a:rPr lang="en-US" dirty="0"/>
              <a:t>Future/Stretch Goals</a:t>
            </a:r>
          </a:p>
          <a:p>
            <a:pPr marL="628650" lvl="1" indent="-171450">
              <a:buFont typeface="Arial" panose="020B0604020202020204" pitchFamily="34" charset="0"/>
              <a:buChar char="•"/>
            </a:pPr>
            <a:r>
              <a:rPr lang="en-US" dirty="0"/>
              <a:t>Add sports betting odds and calculate the threshold in which the model has an edge over Vegas</a:t>
            </a:r>
          </a:p>
          <a:p>
            <a:pPr marL="171450" lvl="0" indent="-171450">
              <a:buFont typeface="Arial" panose="020B0604020202020204" pitchFamily="34" charset="0"/>
              <a:buChar char="•"/>
            </a:pPr>
            <a:r>
              <a:rPr lang="en-US" dirty="0"/>
              <a:t>Overall, this was a really fun project that allowed me to combine my passion for sports and my new found knowledge in data science. </a:t>
            </a:r>
          </a:p>
          <a:p>
            <a:pPr marL="171450" lvl="0" indent="-171450">
              <a:buFont typeface="Arial" panose="020B0604020202020204" pitchFamily="34" charset="0"/>
              <a:buChar char="•"/>
            </a:pPr>
            <a:endParaRPr lang="en-US" dirty="0"/>
          </a:p>
          <a:p>
            <a:pPr marL="171450" lvl="0" indent="-171450">
              <a:buFont typeface="Arial" panose="020B0604020202020204" pitchFamily="34" charset="0"/>
              <a:buChar char="•"/>
            </a:pPr>
            <a:r>
              <a:rPr lang="en-US" dirty="0"/>
              <a:t>Hope you enjoyed this and thank you all so much for your time.</a:t>
            </a:r>
            <a:endParaRPr lang="en-CA" dirty="0"/>
          </a:p>
          <a:p>
            <a:endParaRPr lang="en-US" dirty="0"/>
          </a:p>
          <a:p>
            <a:endParaRPr lang="en-CA" dirty="0"/>
          </a:p>
        </p:txBody>
      </p:sp>
      <p:sp>
        <p:nvSpPr>
          <p:cNvPr id="4" name="Slide Number Placeholder 3"/>
          <p:cNvSpPr>
            <a:spLocks noGrp="1"/>
          </p:cNvSpPr>
          <p:nvPr>
            <p:ph type="sldNum" sz="quarter" idx="5"/>
          </p:nvPr>
        </p:nvSpPr>
        <p:spPr/>
        <p:txBody>
          <a:bodyPr/>
          <a:lstStyle/>
          <a:p>
            <a:fld id="{043CBE23-EE5B-45ED-A2A5-E3D7286A3808}" type="slidenum">
              <a:rPr lang="en-CA" smtClean="0"/>
              <a:t>7</a:t>
            </a:fld>
            <a:endParaRPr lang="en-CA"/>
          </a:p>
        </p:txBody>
      </p:sp>
    </p:spTree>
    <p:extLst>
      <p:ext uri="{BB962C8B-B14F-4D97-AF65-F5344CB8AC3E}">
        <p14:creationId xmlns:p14="http://schemas.microsoft.com/office/powerpoint/2010/main" val="3492632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dirty="0"/>
              <a:t>Overall, this was a really fun project that allowed me to combine my passion for sports and my new found knowledge in data science. </a:t>
            </a:r>
          </a:p>
          <a:p>
            <a:pPr marL="171450" lvl="0" indent="-171450">
              <a:buFont typeface="Arial" panose="020B0604020202020204" pitchFamily="34" charset="0"/>
              <a:buChar char="•"/>
            </a:pPr>
            <a:endParaRPr lang="en-US" dirty="0"/>
          </a:p>
          <a:p>
            <a:pPr marL="171450" lvl="0" indent="-171450">
              <a:buFont typeface="Arial" panose="020B0604020202020204" pitchFamily="34" charset="0"/>
              <a:buChar char="•"/>
            </a:pPr>
            <a:r>
              <a:rPr lang="en-US" dirty="0"/>
              <a:t>Hope you enjoyed this and thank you all so much for your time.</a:t>
            </a:r>
            <a:endParaRPr lang="en-CA"/>
          </a:p>
          <a:p>
            <a:endParaRPr lang="en-CA"/>
          </a:p>
        </p:txBody>
      </p:sp>
      <p:sp>
        <p:nvSpPr>
          <p:cNvPr id="4" name="Slide Number Placeholder 3"/>
          <p:cNvSpPr>
            <a:spLocks noGrp="1"/>
          </p:cNvSpPr>
          <p:nvPr>
            <p:ph type="sldNum" sz="quarter" idx="5"/>
          </p:nvPr>
        </p:nvSpPr>
        <p:spPr/>
        <p:txBody>
          <a:bodyPr/>
          <a:lstStyle/>
          <a:p>
            <a:fld id="{043CBE23-EE5B-45ED-A2A5-E3D7286A3808}" type="slidenum">
              <a:rPr lang="en-CA" smtClean="0"/>
              <a:t>8</a:t>
            </a:fld>
            <a:endParaRPr lang="en-CA"/>
          </a:p>
        </p:txBody>
      </p:sp>
    </p:spTree>
    <p:extLst>
      <p:ext uri="{BB962C8B-B14F-4D97-AF65-F5344CB8AC3E}">
        <p14:creationId xmlns:p14="http://schemas.microsoft.com/office/powerpoint/2010/main" val="1925185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29B24B-51FA-47BF-A449-5B107EDE8E90}" type="datetimeFigureOut">
              <a:rPr lang="en-CA" smtClean="0"/>
              <a:t>09/14/2023</a:t>
            </a:fld>
            <a:endParaRPr lang="en-CA"/>
          </a:p>
        </p:txBody>
      </p:sp>
      <p:sp>
        <p:nvSpPr>
          <p:cNvPr id="5" name="Footer Placeholder 4"/>
          <p:cNvSpPr>
            <a:spLocks noGrp="1"/>
          </p:cNvSpPr>
          <p:nvPr>
            <p:ph type="ftr" sz="quarter" idx="11"/>
          </p:nvPr>
        </p:nvSpPr>
        <p:spPr>
          <a:xfrm>
            <a:off x="5332412" y="5883275"/>
            <a:ext cx="4324044" cy="365125"/>
          </a:xfrm>
        </p:spPr>
        <p:txBody>
          <a:bodyPr/>
          <a:lstStyle/>
          <a:p>
            <a:endParaRPr lang="en-CA"/>
          </a:p>
        </p:txBody>
      </p:sp>
      <p:sp>
        <p:nvSpPr>
          <p:cNvPr id="6" name="Slide Number Placeholder 5"/>
          <p:cNvSpPr>
            <a:spLocks noGrp="1"/>
          </p:cNvSpPr>
          <p:nvPr>
            <p:ph type="sldNum" sz="quarter" idx="12"/>
          </p:nvPr>
        </p:nvSpPr>
        <p:spPr/>
        <p:txBody>
          <a:bodyPr/>
          <a:lstStyle/>
          <a:p>
            <a:fld id="{5E81BA15-63EE-4A02-B021-F2F25E88A478}" type="slidenum">
              <a:rPr lang="en-CA" smtClean="0"/>
              <a:t>‹#›</a:t>
            </a:fld>
            <a:endParaRPr lang="en-CA"/>
          </a:p>
        </p:txBody>
      </p:sp>
    </p:spTree>
    <p:extLst>
      <p:ext uri="{BB962C8B-B14F-4D97-AF65-F5344CB8AC3E}">
        <p14:creationId xmlns:p14="http://schemas.microsoft.com/office/powerpoint/2010/main" val="3970532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29B24B-51FA-47BF-A449-5B107EDE8E90}" type="datetimeFigureOut">
              <a:rPr lang="en-CA" smtClean="0"/>
              <a:t>09/14/2023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E81BA15-63EE-4A02-B021-F2F25E88A478}" type="slidenum">
              <a:rPr lang="en-CA" smtClean="0"/>
              <a:t>‹#›</a:t>
            </a:fld>
            <a:endParaRPr lang="en-CA"/>
          </a:p>
        </p:txBody>
      </p:sp>
    </p:spTree>
    <p:extLst>
      <p:ext uri="{BB962C8B-B14F-4D97-AF65-F5344CB8AC3E}">
        <p14:creationId xmlns:p14="http://schemas.microsoft.com/office/powerpoint/2010/main" val="3976983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29B24B-51FA-47BF-A449-5B107EDE8E90}" type="datetimeFigureOut">
              <a:rPr lang="en-CA" smtClean="0"/>
              <a:t>09/14/2023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E81BA15-63EE-4A02-B021-F2F25E88A478}" type="slidenum">
              <a:rPr lang="en-CA" smtClean="0"/>
              <a:t>‹#›</a:t>
            </a:fld>
            <a:endParaRPr lang="en-CA"/>
          </a:p>
        </p:txBody>
      </p:sp>
    </p:spTree>
    <p:extLst>
      <p:ext uri="{BB962C8B-B14F-4D97-AF65-F5344CB8AC3E}">
        <p14:creationId xmlns:p14="http://schemas.microsoft.com/office/powerpoint/2010/main" val="12350350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29B24B-51FA-47BF-A449-5B107EDE8E90}" type="datetimeFigureOut">
              <a:rPr lang="en-CA" smtClean="0"/>
              <a:t>09/14/2023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E81BA15-63EE-4A02-B021-F2F25E88A478}" type="slidenum">
              <a:rPr lang="en-CA" smtClean="0"/>
              <a:t>‹#›</a:t>
            </a:fld>
            <a:endParaRPr lang="en-CA"/>
          </a:p>
        </p:txBody>
      </p:sp>
    </p:spTree>
    <p:extLst>
      <p:ext uri="{BB962C8B-B14F-4D97-AF65-F5344CB8AC3E}">
        <p14:creationId xmlns:p14="http://schemas.microsoft.com/office/powerpoint/2010/main" val="4370770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29B24B-51FA-47BF-A449-5B107EDE8E90}" type="datetimeFigureOut">
              <a:rPr lang="en-CA" smtClean="0"/>
              <a:t>09/14/2023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E81BA15-63EE-4A02-B021-F2F25E88A478}" type="slidenum">
              <a:rPr lang="en-CA" smtClean="0"/>
              <a:t>‹#›</a:t>
            </a:fld>
            <a:endParaRPr lang="en-CA"/>
          </a:p>
        </p:txBody>
      </p:sp>
    </p:spTree>
    <p:extLst>
      <p:ext uri="{BB962C8B-B14F-4D97-AF65-F5344CB8AC3E}">
        <p14:creationId xmlns:p14="http://schemas.microsoft.com/office/powerpoint/2010/main" val="39403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29B24B-51FA-47BF-A449-5B107EDE8E90}" type="datetimeFigureOut">
              <a:rPr lang="en-CA" smtClean="0"/>
              <a:t>09/14/2023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E81BA15-63EE-4A02-B021-F2F25E88A478}" type="slidenum">
              <a:rPr lang="en-CA" smtClean="0"/>
              <a:t>‹#›</a:t>
            </a:fld>
            <a:endParaRPr lang="en-CA"/>
          </a:p>
        </p:txBody>
      </p:sp>
    </p:spTree>
    <p:extLst>
      <p:ext uri="{BB962C8B-B14F-4D97-AF65-F5344CB8AC3E}">
        <p14:creationId xmlns:p14="http://schemas.microsoft.com/office/powerpoint/2010/main" val="11875637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29B24B-51FA-47BF-A449-5B107EDE8E90}" type="datetimeFigureOut">
              <a:rPr lang="en-CA" smtClean="0"/>
              <a:t>09/14/2023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E81BA15-63EE-4A02-B021-F2F25E88A478}" type="slidenum">
              <a:rPr lang="en-CA" smtClean="0"/>
              <a:t>‹#›</a:t>
            </a:fld>
            <a:endParaRPr lang="en-CA"/>
          </a:p>
        </p:txBody>
      </p:sp>
    </p:spTree>
    <p:extLst>
      <p:ext uri="{BB962C8B-B14F-4D97-AF65-F5344CB8AC3E}">
        <p14:creationId xmlns:p14="http://schemas.microsoft.com/office/powerpoint/2010/main" val="5461154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29B24B-51FA-47BF-A449-5B107EDE8E90}" type="datetimeFigureOut">
              <a:rPr lang="en-CA" smtClean="0"/>
              <a:t>09/14/2023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E81BA15-63EE-4A02-B021-F2F25E88A478}" type="slidenum">
              <a:rPr lang="en-CA" smtClean="0"/>
              <a:t>‹#›</a:t>
            </a:fld>
            <a:endParaRPr lang="en-CA"/>
          </a:p>
        </p:txBody>
      </p:sp>
    </p:spTree>
    <p:extLst>
      <p:ext uri="{BB962C8B-B14F-4D97-AF65-F5344CB8AC3E}">
        <p14:creationId xmlns:p14="http://schemas.microsoft.com/office/powerpoint/2010/main" val="16803113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29B24B-51FA-47BF-A449-5B107EDE8E90}" type="datetimeFigureOut">
              <a:rPr lang="en-CA" smtClean="0"/>
              <a:t>09/14/2023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E81BA15-63EE-4A02-B021-F2F25E88A478}" type="slidenum">
              <a:rPr lang="en-CA" smtClean="0"/>
              <a:t>‹#›</a:t>
            </a:fld>
            <a:endParaRPr lang="en-CA"/>
          </a:p>
        </p:txBody>
      </p:sp>
    </p:spTree>
    <p:extLst>
      <p:ext uri="{BB962C8B-B14F-4D97-AF65-F5344CB8AC3E}">
        <p14:creationId xmlns:p14="http://schemas.microsoft.com/office/powerpoint/2010/main" val="1117333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29B24B-51FA-47BF-A449-5B107EDE8E90}" type="datetimeFigureOut">
              <a:rPr lang="en-CA" smtClean="0"/>
              <a:t>09/14/2023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a:xfrm>
            <a:off x="10951856" y="5867131"/>
            <a:ext cx="551167" cy="365125"/>
          </a:xfrm>
        </p:spPr>
        <p:txBody>
          <a:bodyPr/>
          <a:lstStyle/>
          <a:p>
            <a:fld id="{5E81BA15-63EE-4A02-B021-F2F25E88A478}" type="slidenum">
              <a:rPr lang="en-CA" smtClean="0"/>
              <a:t>‹#›</a:t>
            </a:fld>
            <a:endParaRPr lang="en-CA"/>
          </a:p>
        </p:txBody>
      </p:sp>
    </p:spTree>
    <p:extLst>
      <p:ext uri="{BB962C8B-B14F-4D97-AF65-F5344CB8AC3E}">
        <p14:creationId xmlns:p14="http://schemas.microsoft.com/office/powerpoint/2010/main" val="250384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29B24B-51FA-47BF-A449-5B107EDE8E90}" type="datetimeFigureOut">
              <a:rPr lang="en-CA" smtClean="0"/>
              <a:t>09/14/2023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E81BA15-63EE-4A02-B021-F2F25E88A478}" type="slidenum">
              <a:rPr lang="en-CA" smtClean="0"/>
              <a:t>‹#›</a:t>
            </a:fld>
            <a:endParaRPr lang="en-CA"/>
          </a:p>
        </p:txBody>
      </p:sp>
    </p:spTree>
    <p:extLst>
      <p:ext uri="{BB962C8B-B14F-4D97-AF65-F5344CB8AC3E}">
        <p14:creationId xmlns:p14="http://schemas.microsoft.com/office/powerpoint/2010/main" val="3376260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29B24B-51FA-47BF-A449-5B107EDE8E90}" type="datetimeFigureOut">
              <a:rPr lang="en-CA" smtClean="0"/>
              <a:t>09/14/2023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E81BA15-63EE-4A02-B021-F2F25E88A478}" type="slidenum">
              <a:rPr lang="en-CA" smtClean="0"/>
              <a:t>‹#›</a:t>
            </a:fld>
            <a:endParaRPr lang="en-CA"/>
          </a:p>
        </p:txBody>
      </p:sp>
    </p:spTree>
    <p:extLst>
      <p:ext uri="{BB962C8B-B14F-4D97-AF65-F5344CB8AC3E}">
        <p14:creationId xmlns:p14="http://schemas.microsoft.com/office/powerpoint/2010/main" val="3838089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29B24B-51FA-47BF-A449-5B107EDE8E90}" type="datetimeFigureOut">
              <a:rPr lang="en-CA" smtClean="0"/>
              <a:t>09/14/2023</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5E81BA15-63EE-4A02-B021-F2F25E88A478}" type="slidenum">
              <a:rPr lang="en-CA" smtClean="0"/>
              <a:t>‹#›</a:t>
            </a:fld>
            <a:endParaRPr lang="en-CA"/>
          </a:p>
        </p:txBody>
      </p:sp>
    </p:spTree>
    <p:extLst>
      <p:ext uri="{BB962C8B-B14F-4D97-AF65-F5344CB8AC3E}">
        <p14:creationId xmlns:p14="http://schemas.microsoft.com/office/powerpoint/2010/main" val="171418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29B24B-51FA-47BF-A449-5B107EDE8E90}" type="datetimeFigureOut">
              <a:rPr lang="en-CA" smtClean="0"/>
              <a:t>09/14/2023</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5E81BA15-63EE-4A02-B021-F2F25E88A478}" type="slidenum">
              <a:rPr lang="en-CA" smtClean="0"/>
              <a:t>‹#›</a:t>
            </a:fld>
            <a:endParaRPr lang="en-CA"/>
          </a:p>
        </p:txBody>
      </p:sp>
    </p:spTree>
    <p:extLst>
      <p:ext uri="{BB962C8B-B14F-4D97-AF65-F5344CB8AC3E}">
        <p14:creationId xmlns:p14="http://schemas.microsoft.com/office/powerpoint/2010/main" val="4051935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29B24B-51FA-47BF-A449-5B107EDE8E90}" type="datetimeFigureOut">
              <a:rPr lang="en-CA" smtClean="0"/>
              <a:t>09/14/2023</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5E81BA15-63EE-4A02-B021-F2F25E88A478}" type="slidenum">
              <a:rPr lang="en-CA" smtClean="0"/>
              <a:t>‹#›</a:t>
            </a:fld>
            <a:endParaRPr lang="en-CA"/>
          </a:p>
        </p:txBody>
      </p:sp>
    </p:spTree>
    <p:extLst>
      <p:ext uri="{BB962C8B-B14F-4D97-AF65-F5344CB8AC3E}">
        <p14:creationId xmlns:p14="http://schemas.microsoft.com/office/powerpoint/2010/main" val="2412273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29B24B-51FA-47BF-A449-5B107EDE8E90}" type="datetimeFigureOut">
              <a:rPr lang="en-CA" smtClean="0"/>
              <a:t>09/14/2023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E81BA15-63EE-4A02-B021-F2F25E88A478}" type="slidenum">
              <a:rPr lang="en-CA" smtClean="0"/>
              <a:t>‹#›</a:t>
            </a:fld>
            <a:endParaRPr lang="en-CA"/>
          </a:p>
        </p:txBody>
      </p:sp>
    </p:spTree>
    <p:extLst>
      <p:ext uri="{BB962C8B-B14F-4D97-AF65-F5344CB8AC3E}">
        <p14:creationId xmlns:p14="http://schemas.microsoft.com/office/powerpoint/2010/main" val="538764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29B24B-51FA-47BF-A449-5B107EDE8E90}" type="datetimeFigureOut">
              <a:rPr lang="en-CA" smtClean="0"/>
              <a:t>09/14/2023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E81BA15-63EE-4A02-B021-F2F25E88A478}" type="slidenum">
              <a:rPr lang="en-CA" smtClean="0"/>
              <a:t>‹#›</a:t>
            </a:fld>
            <a:endParaRPr lang="en-CA"/>
          </a:p>
        </p:txBody>
      </p:sp>
    </p:spTree>
    <p:extLst>
      <p:ext uri="{BB962C8B-B14F-4D97-AF65-F5344CB8AC3E}">
        <p14:creationId xmlns:p14="http://schemas.microsoft.com/office/powerpoint/2010/main" val="2567825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029B24B-51FA-47BF-A449-5B107EDE8E90}" type="datetimeFigureOut">
              <a:rPr lang="en-CA" smtClean="0"/>
              <a:t>09/14/2023</a:t>
            </a:fld>
            <a:endParaRPr lang="en-CA"/>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CA"/>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E81BA15-63EE-4A02-B021-F2F25E88A478}" type="slidenum">
              <a:rPr lang="en-CA" smtClean="0"/>
              <a:t>‹#›</a:t>
            </a:fld>
            <a:endParaRPr lang="en-CA"/>
          </a:p>
        </p:txBody>
      </p:sp>
    </p:spTree>
    <p:extLst>
      <p:ext uri="{BB962C8B-B14F-4D97-AF65-F5344CB8AC3E}">
        <p14:creationId xmlns:p14="http://schemas.microsoft.com/office/powerpoint/2010/main" val="3383588295"/>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 id="2147483752"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8348C3-6249-4952-AA86-C63DB35EA9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DE6174AD-DBB0-43E6-98C2-738DB3A152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59100" y="-4763"/>
            <a:ext cx="5014912" cy="6862763"/>
            <a:chOff x="2928938" y="-4763"/>
            <a:chExt cx="5014912" cy="6862763"/>
          </a:xfrm>
        </p:grpSpPr>
        <p:sp>
          <p:nvSpPr>
            <p:cNvPr id="12" name="Freeform 6">
              <a:extLst>
                <a:ext uri="{FF2B5EF4-FFF2-40B4-BE49-F238E27FC236}">
                  <a16:creationId xmlns:a16="http://schemas.microsoft.com/office/drawing/2014/main" id="{50A59800-3661-4778-9D8A-F816C85C41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CA"/>
            </a:p>
          </p:txBody>
        </p:sp>
        <p:sp>
          <p:nvSpPr>
            <p:cNvPr id="13" name="Freeform 7">
              <a:extLst>
                <a:ext uri="{FF2B5EF4-FFF2-40B4-BE49-F238E27FC236}">
                  <a16:creationId xmlns:a16="http://schemas.microsoft.com/office/drawing/2014/main" id="{7A810977-C816-4698-B7E7-0E6BDED79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CA"/>
            </a:p>
          </p:txBody>
        </p:sp>
        <p:sp>
          <p:nvSpPr>
            <p:cNvPr id="14" name="Freeform 9">
              <a:extLst>
                <a:ext uri="{FF2B5EF4-FFF2-40B4-BE49-F238E27FC236}">
                  <a16:creationId xmlns:a16="http://schemas.microsoft.com/office/drawing/2014/main" id="{181E4B1B-2437-4A14-8927-817FC7AED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CA"/>
            </a:p>
          </p:txBody>
        </p:sp>
        <p:sp>
          <p:nvSpPr>
            <p:cNvPr id="15" name="Freeform 10">
              <a:extLst>
                <a:ext uri="{FF2B5EF4-FFF2-40B4-BE49-F238E27FC236}">
                  <a16:creationId xmlns:a16="http://schemas.microsoft.com/office/drawing/2014/main" id="{3F98AD26-9FF7-44EA-B876-9C857F8ED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CA"/>
            </a:p>
          </p:txBody>
        </p:sp>
        <p:sp>
          <p:nvSpPr>
            <p:cNvPr id="16" name="Freeform 11">
              <a:extLst>
                <a:ext uri="{FF2B5EF4-FFF2-40B4-BE49-F238E27FC236}">
                  <a16:creationId xmlns:a16="http://schemas.microsoft.com/office/drawing/2014/main" id="{32EBB12A-A9CE-446F-9462-15DAC0D0FA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CA"/>
            </a:p>
          </p:txBody>
        </p:sp>
        <p:sp>
          <p:nvSpPr>
            <p:cNvPr id="17" name="Freeform 12">
              <a:extLst>
                <a:ext uri="{FF2B5EF4-FFF2-40B4-BE49-F238E27FC236}">
                  <a16:creationId xmlns:a16="http://schemas.microsoft.com/office/drawing/2014/main" id="{85925599-F99B-48E5-A384-76136C081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CA"/>
            </a:p>
          </p:txBody>
        </p:sp>
      </p:grpSp>
      <p:sp>
        <p:nvSpPr>
          <p:cNvPr id="2" name="Title 1">
            <a:extLst>
              <a:ext uri="{FF2B5EF4-FFF2-40B4-BE49-F238E27FC236}">
                <a16:creationId xmlns:a16="http://schemas.microsoft.com/office/drawing/2014/main" id="{8A1A5BBC-A499-0A86-C15F-FD44ED0F0FE0}"/>
              </a:ext>
            </a:extLst>
          </p:cNvPr>
          <p:cNvSpPr>
            <a:spLocks noGrp="1"/>
          </p:cNvSpPr>
          <p:nvPr>
            <p:ph type="ctrTitle"/>
          </p:nvPr>
        </p:nvSpPr>
        <p:spPr>
          <a:xfrm>
            <a:off x="5448299" y="1380068"/>
            <a:ext cx="6054723" cy="2616199"/>
          </a:xfrm>
        </p:spPr>
        <p:txBody>
          <a:bodyPr>
            <a:normAutofit/>
          </a:bodyPr>
          <a:lstStyle/>
          <a:p>
            <a:r>
              <a:rPr lang="en-US"/>
              <a:t>Predicting Goals in an NHL Game</a:t>
            </a:r>
            <a:endParaRPr lang="en-CA"/>
          </a:p>
        </p:txBody>
      </p:sp>
      <p:sp>
        <p:nvSpPr>
          <p:cNvPr id="3" name="Subtitle 2">
            <a:extLst>
              <a:ext uri="{FF2B5EF4-FFF2-40B4-BE49-F238E27FC236}">
                <a16:creationId xmlns:a16="http://schemas.microsoft.com/office/drawing/2014/main" id="{6A81ADC7-CD37-1E4D-A167-A6CE9C5D5633}"/>
              </a:ext>
            </a:extLst>
          </p:cNvPr>
          <p:cNvSpPr>
            <a:spLocks noGrp="1"/>
          </p:cNvSpPr>
          <p:nvPr>
            <p:ph type="subTitle" idx="1"/>
          </p:nvPr>
        </p:nvSpPr>
        <p:spPr>
          <a:xfrm>
            <a:off x="6336254" y="3996267"/>
            <a:ext cx="5166768" cy="1388534"/>
          </a:xfrm>
        </p:spPr>
        <p:txBody>
          <a:bodyPr>
            <a:normAutofit/>
          </a:bodyPr>
          <a:lstStyle/>
          <a:p>
            <a:r>
              <a:rPr lang="en-US" dirty="0"/>
              <a:t>Curtis Lo</a:t>
            </a:r>
            <a:endParaRPr lang="en-CA" dirty="0"/>
          </a:p>
        </p:txBody>
      </p:sp>
      <p:pic>
        <p:nvPicPr>
          <p:cNvPr id="5" name="Picture 4" descr="Ice hockey puck hitting the net as snow flies">
            <a:extLst>
              <a:ext uri="{FF2B5EF4-FFF2-40B4-BE49-F238E27FC236}">
                <a16:creationId xmlns:a16="http://schemas.microsoft.com/office/drawing/2014/main" id="{6D3BB30E-9C3E-852D-002C-877F4F4353CC}"/>
              </a:ext>
            </a:extLst>
          </p:cNvPr>
          <p:cNvPicPr>
            <a:picLocks noChangeAspect="1"/>
          </p:cNvPicPr>
          <p:nvPr/>
        </p:nvPicPr>
        <p:blipFill rotWithShape="1">
          <a:blip r:embed="rId3"/>
          <a:srcRect l="23107" r="23864" b="-1"/>
          <a:stretch/>
        </p:blipFill>
        <p:spPr>
          <a:xfrm>
            <a:off x="20" y="10"/>
            <a:ext cx="5448280" cy="6857990"/>
          </a:xfrm>
          <a:custGeom>
            <a:avLst/>
            <a:gdLst/>
            <a:ahLst/>
            <a:cxnLst/>
            <a:rect l="l" t="t" r="r" b="b"/>
            <a:pathLst>
              <a:path w="5448300" h="6858000">
                <a:moveTo>
                  <a:pt x="0" y="0"/>
                </a:moveTo>
                <a:lnTo>
                  <a:pt x="3513666" y="0"/>
                </a:lnTo>
                <a:lnTo>
                  <a:pt x="2861733" y="2548466"/>
                </a:lnTo>
                <a:lnTo>
                  <a:pt x="5448300" y="6853767"/>
                </a:lnTo>
                <a:lnTo>
                  <a:pt x="0" y="6858000"/>
                </a:lnTo>
                <a:lnTo>
                  <a:pt x="0" y="0"/>
                </a:lnTo>
                <a:close/>
              </a:path>
            </a:pathLst>
          </a:custGeom>
          <a:ln w="38100">
            <a:noFill/>
          </a:ln>
          <a:effectLst/>
        </p:spPr>
      </p:pic>
    </p:spTree>
    <p:extLst>
      <p:ext uri="{BB962C8B-B14F-4D97-AF65-F5344CB8AC3E}">
        <p14:creationId xmlns:p14="http://schemas.microsoft.com/office/powerpoint/2010/main" val="1088726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D5F2F-2EFC-C9D6-B4C0-D0A1785D1C7F}"/>
              </a:ext>
            </a:extLst>
          </p:cNvPr>
          <p:cNvSpPr>
            <a:spLocks noGrp="1"/>
          </p:cNvSpPr>
          <p:nvPr>
            <p:ph type="title"/>
          </p:nvPr>
        </p:nvSpPr>
        <p:spPr>
          <a:xfrm>
            <a:off x="1760706" y="685800"/>
            <a:ext cx="9742318" cy="1752599"/>
          </a:xfrm>
        </p:spPr>
        <p:txBody>
          <a:bodyPr>
            <a:normAutofit/>
          </a:bodyPr>
          <a:lstStyle/>
          <a:p>
            <a:r>
              <a:rPr lang="en-US"/>
              <a:t>Background</a:t>
            </a:r>
            <a:endParaRPr lang="en-CA" dirty="0"/>
          </a:p>
        </p:txBody>
      </p:sp>
      <p:graphicFrame>
        <p:nvGraphicFramePr>
          <p:cNvPr id="5" name="Content Placeholder 2">
            <a:extLst>
              <a:ext uri="{FF2B5EF4-FFF2-40B4-BE49-F238E27FC236}">
                <a16:creationId xmlns:a16="http://schemas.microsoft.com/office/drawing/2014/main" id="{6713DA9E-65CA-5144-95FC-69364744E3D3}"/>
              </a:ext>
            </a:extLst>
          </p:cNvPr>
          <p:cNvGraphicFramePr>
            <a:graphicFrameLocks noGrp="1"/>
          </p:cNvGraphicFramePr>
          <p:nvPr>
            <p:ph idx="1"/>
            <p:extLst>
              <p:ext uri="{D42A27DB-BD31-4B8C-83A1-F6EECF244321}">
                <p14:modId xmlns:p14="http://schemas.microsoft.com/office/powerpoint/2010/main" val="1579399121"/>
              </p:ext>
            </p:extLst>
          </p:nvPr>
        </p:nvGraphicFramePr>
        <p:xfrm>
          <a:off x="1760705" y="2694562"/>
          <a:ext cx="9742319" cy="30966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96754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C0F70-7E4C-D653-D1E9-750B883E099C}"/>
              </a:ext>
            </a:extLst>
          </p:cNvPr>
          <p:cNvSpPr>
            <a:spLocks noGrp="1"/>
          </p:cNvSpPr>
          <p:nvPr>
            <p:ph type="title"/>
          </p:nvPr>
        </p:nvSpPr>
        <p:spPr/>
        <p:txBody>
          <a:bodyPr/>
          <a:lstStyle/>
          <a:p>
            <a:r>
              <a:rPr lang="en-US" dirty="0"/>
              <a:t>What is the NHL?</a:t>
            </a:r>
            <a:endParaRPr lang="en-CA" dirty="0"/>
          </a:p>
        </p:txBody>
      </p:sp>
      <p:sp>
        <p:nvSpPr>
          <p:cNvPr id="3" name="Content Placeholder 2">
            <a:extLst>
              <a:ext uri="{FF2B5EF4-FFF2-40B4-BE49-F238E27FC236}">
                <a16:creationId xmlns:a16="http://schemas.microsoft.com/office/drawing/2014/main" id="{831CA368-EDEA-8B51-ACB1-B8E9962662CF}"/>
              </a:ext>
            </a:extLst>
          </p:cNvPr>
          <p:cNvSpPr>
            <a:spLocks noGrp="1"/>
          </p:cNvSpPr>
          <p:nvPr>
            <p:ph idx="1"/>
          </p:nvPr>
        </p:nvSpPr>
        <p:spPr/>
        <p:txBody>
          <a:bodyPr/>
          <a:lstStyle/>
          <a:p>
            <a:r>
              <a:rPr lang="en-US" dirty="0"/>
              <a:t>National Hockey League (7 Canadian Teams, 25 US teams)</a:t>
            </a:r>
          </a:p>
          <a:p>
            <a:r>
              <a:rPr lang="en-US" dirty="0"/>
              <a:t>Professional hockey league in Canada/US</a:t>
            </a:r>
          </a:p>
          <a:p>
            <a:r>
              <a:rPr lang="en-US" dirty="0"/>
              <a:t>One of the most profitable sports leagues in the world</a:t>
            </a:r>
          </a:p>
          <a:p>
            <a:endParaRPr lang="en-US" dirty="0"/>
          </a:p>
          <a:p>
            <a:endParaRPr lang="en-CA" dirty="0"/>
          </a:p>
        </p:txBody>
      </p:sp>
      <p:pic>
        <p:nvPicPr>
          <p:cNvPr id="1026" name="Picture 2">
            <a:extLst>
              <a:ext uri="{FF2B5EF4-FFF2-40B4-BE49-F238E27FC236}">
                <a16:creationId xmlns:a16="http://schemas.microsoft.com/office/drawing/2014/main" id="{3E49B89A-1F73-2527-5FD4-F8C1CB961D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86098" y="2956632"/>
            <a:ext cx="1809750" cy="2076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7346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EB64F-AF7D-FA49-2028-356F1884BA2D}"/>
              </a:ext>
            </a:extLst>
          </p:cNvPr>
          <p:cNvSpPr>
            <a:spLocks noGrp="1"/>
          </p:cNvSpPr>
          <p:nvPr>
            <p:ph type="title"/>
          </p:nvPr>
        </p:nvSpPr>
        <p:spPr/>
        <p:txBody>
          <a:bodyPr/>
          <a:lstStyle/>
          <a:p>
            <a:r>
              <a:rPr lang="en-US" dirty="0"/>
              <a:t>Why is predicting goals important?</a:t>
            </a:r>
            <a:endParaRPr lang="en-CA" dirty="0"/>
          </a:p>
        </p:txBody>
      </p:sp>
      <p:sp>
        <p:nvSpPr>
          <p:cNvPr id="3" name="Content Placeholder 2">
            <a:extLst>
              <a:ext uri="{FF2B5EF4-FFF2-40B4-BE49-F238E27FC236}">
                <a16:creationId xmlns:a16="http://schemas.microsoft.com/office/drawing/2014/main" id="{4FE4839B-774D-59D5-B796-CE2FEBB16AD3}"/>
              </a:ext>
            </a:extLst>
          </p:cNvPr>
          <p:cNvSpPr>
            <a:spLocks noGrp="1"/>
          </p:cNvSpPr>
          <p:nvPr>
            <p:ph idx="1"/>
          </p:nvPr>
        </p:nvSpPr>
        <p:spPr/>
        <p:txBody>
          <a:bodyPr/>
          <a:lstStyle/>
          <a:p>
            <a:pPr marL="0" indent="0">
              <a:buNone/>
            </a:pPr>
            <a:r>
              <a:rPr lang="en-US" dirty="0"/>
              <a:t>DIRECT:</a:t>
            </a:r>
          </a:p>
          <a:p>
            <a:r>
              <a:rPr lang="en-US" dirty="0"/>
              <a:t>Good way to measure success (more goals = greater chance at winning the game)</a:t>
            </a:r>
          </a:p>
          <a:p>
            <a:r>
              <a:rPr lang="en-US" dirty="0"/>
              <a:t>Evaluates the goaltenders’ capabilities (less goals could mean better goalie)</a:t>
            </a:r>
          </a:p>
          <a:p>
            <a:pPr marL="0" indent="0">
              <a:buNone/>
            </a:pPr>
            <a:r>
              <a:rPr lang="en-CA" dirty="0"/>
              <a:t>INDIRECT:</a:t>
            </a:r>
          </a:p>
          <a:p>
            <a:r>
              <a:rPr lang="en-CA" dirty="0"/>
              <a:t>Use the model to predict goals to place sports wagers on</a:t>
            </a:r>
          </a:p>
        </p:txBody>
      </p:sp>
    </p:spTree>
    <p:extLst>
      <p:ext uri="{BB962C8B-B14F-4D97-AF65-F5344CB8AC3E}">
        <p14:creationId xmlns:p14="http://schemas.microsoft.com/office/powerpoint/2010/main" val="1459453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AFD1A-C38E-0906-A7E2-E61D07B3BFC6}"/>
              </a:ext>
            </a:extLst>
          </p:cNvPr>
          <p:cNvSpPr>
            <a:spLocks noGrp="1"/>
          </p:cNvSpPr>
          <p:nvPr>
            <p:ph type="title"/>
          </p:nvPr>
        </p:nvSpPr>
        <p:spPr>
          <a:xfrm>
            <a:off x="1760706" y="685800"/>
            <a:ext cx="9742318" cy="1752599"/>
          </a:xfrm>
        </p:spPr>
        <p:txBody>
          <a:bodyPr>
            <a:normAutofit/>
          </a:bodyPr>
          <a:lstStyle/>
          <a:p>
            <a:r>
              <a:rPr lang="en-US" dirty="0"/>
              <a:t>Process &amp; Accomplishments</a:t>
            </a:r>
            <a:endParaRPr lang="en-CA" dirty="0"/>
          </a:p>
        </p:txBody>
      </p:sp>
      <p:graphicFrame>
        <p:nvGraphicFramePr>
          <p:cNvPr id="5" name="Content Placeholder 2">
            <a:extLst>
              <a:ext uri="{FF2B5EF4-FFF2-40B4-BE49-F238E27FC236}">
                <a16:creationId xmlns:a16="http://schemas.microsoft.com/office/drawing/2014/main" id="{1A82A434-A520-E923-6463-9BD9DA409AF2}"/>
              </a:ext>
            </a:extLst>
          </p:cNvPr>
          <p:cNvGraphicFramePr>
            <a:graphicFrameLocks noGrp="1"/>
          </p:cNvGraphicFramePr>
          <p:nvPr>
            <p:ph idx="1"/>
            <p:extLst>
              <p:ext uri="{D42A27DB-BD31-4B8C-83A1-F6EECF244321}">
                <p14:modId xmlns:p14="http://schemas.microsoft.com/office/powerpoint/2010/main" val="281582690"/>
              </p:ext>
            </p:extLst>
          </p:nvPr>
        </p:nvGraphicFramePr>
        <p:xfrm>
          <a:off x="1760705" y="2694562"/>
          <a:ext cx="9742319" cy="30966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28958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590F5-0A0E-1326-B50B-6E80C9B78968}"/>
              </a:ext>
            </a:extLst>
          </p:cNvPr>
          <p:cNvSpPr>
            <a:spLocks noGrp="1"/>
          </p:cNvSpPr>
          <p:nvPr>
            <p:ph type="title"/>
          </p:nvPr>
        </p:nvSpPr>
        <p:spPr>
          <a:xfrm>
            <a:off x="1484311" y="685800"/>
            <a:ext cx="10018713" cy="1208837"/>
          </a:xfrm>
        </p:spPr>
        <p:txBody>
          <a:bodyPr/>
          <a:lstStyle/>
          <a:p>
            <a:r>
              <a:rPr lang="en-US" dirty="0"/>
              <a:t>Results</a:t>
            </a:r>
            <a:endParaRPr lang="en-CA" dirty="0"/>
          </a:p>
        </p:txBody>
      </p:sp>
      <p:sp>
        <p:nvSpPr>
          <p:cNvPr id="3" name="Content Placeholder 2">
            <a:extLst>
              <a:ext uri="{FF2B5EF4-FFF2-40B4-BE49-F238E27FC236}">
                <a16:creationId xmlns:a16="http://schemas.microsoft.com/office/drawing/2014/main" id="{304E8F6B-0776-9E75-1225-D09DCCA20A5E}"/>
              </a:ext>
            </a:extLst>
          </p:cNvPr>
          <p:cNvSpPr>
            <a:spLocks noGrp="1"/>
          </p:cNvSpPr>
          <p:nvPr>
            <p:ph idx="1"/>
          </p:nvPr>
        </p:nvSpPr>
        <p:spPr>
          <a:xfrm>
            <a:off x="1484310" y="1989735"/>
            <a:ext cx="10018713" cy="3801466"/>
          </a:xfrm>
        </p:spPr>
        <p:txBody>
          <a:bodyPr/>
          <a:lstStyle/>
          <a:p>
            <a:r>
              <a:rPr lang="en-US" dirty="0"/>
              <a:t>2022-10-25, Montreal Canadiens (H) vs Minnesota Wild (A)</a:t>
            </a:r>
            <a:endParaRPr lang="en-CA" dirty="0"/>
          </a:p>
          <a:p>
            <a:pPr lvl="1"/>
            <a:r>
              <a:rPr lang="en-CA" dirty="0"/>
              <a:t>Predicted: 6.336908 | Actual: 4</a:t>
            </a:r>
          </a:p>
          <a:p>
            <a:pPr lvl="1"/>
            <a:endParaRPr lang="en-CA" dirty="0"/>
          </a:p>
          <a:p>
            <a:r>
              <a:rPr lang="en-US" dirty="0"/>
              <a:t>2022-10-25, Detroit Red Wings (H) vs New Jersey Devils (A)</a:t>
            </a:r>
          </a:p>
          <a:p>
            <a:pPr lvl="1"/>
            <a:r>
              <a:rPr lang="en-US" dirty="0"/>
              <a:t>Predicted: 6.310530 | Actual: 8</a:t>
            </a:r>
          </a:p>
          <a:p>
            <a:pPr lvl="1"/>
            <a:endParaRPr lang="en-US" dirty="0"/>
          </a:p>
          <a:p>
            <a:r>
              <a:rPr lang="en-US" dirty="0"/>
              <a:t>2022-10-25, Chicago Blackhawks (H) vs Florida Panthers (A)</a:t>
            </a:r>
          </a:p>
          <a:p>
            <a:pPr lvl="1"/>
            <a:r>
              <a:rPr lang="en-US" dirty="0"/>
              <a:t>Predicted: 6.19779 | Actual: 6</a:t>
            </a:r>
          </a:p>
        </p:txBody>
      </p:sp>
      <p:pic>
        <p:nvPicPr>
          <p:cNvPr id="6" name="Picture 5">
            <a:extLst>
              <a:ext uri="{FF2B5EF4-FFF2-40B4-BE49-F238E27FC236}">
                <a16:creationId xmlns:a16="http://schemas.microsoft.com/office/drawing/2014/main" id="{EAC74E21-180B-D224-18B9-666C51832872}"/>
              </a:ext>
            </a:extLst>
          </p:cNvPr>
          <p:cNvPicPr>
            <a:picLocks noChangeAspect="1"/>
          </p:cNvPicPr>
          <p:nvPr/>
        </p:nvPicPr>
        <p:blipFill>
          <a:blip r:embed="rId3"/>
          <a:stretch>
            <a:fillRect/>
          </a:stretch>
        </p:blipFill>
        <p:spPr>
          <a:xfrm>
            <a:off x="5585338" y="5238186"/>
            <a:ext cx="3600450" cy="619125"/>
          </a:xfrm>
          <a:prstGeom prst="rect">
            <a:avLst/>
          </a:prstGeom>
        </p:spPr>
      </p:pic>
      <p:pic>
        <p:nvPicPr>
          <p:cNvPr id="8" name="Picture 7">
            <a:extLst>
              <a:ext uri="{FF2B5EF4-FFF2-40B4-BE49-F238E27FC236}">
                <a16:creationId xmlns:a16="http://schemas.microsoft.com/office/drawing/2014/main" id="{76D442C2-D799-8D55-2BA8-597BCA975A9B}"/>
              </a:ext>
            </a:extLst>
          </p:cNvPr>
          <p:cNvPicPr>
            <a:picLocks noChangeAspect="1"/>
          </p:cNvPicPr>
          <p:nvPr/>
        </p:nvPicPr>
        <p:blipFill>
          <a:blip r:embed="rId4"/>
          <a:stretch>
            <a:fillRect/>
          </a:stretch>
        </p:blipFill>
        <p:spPr>
          <a:xfrm>
            <a:off x="5596370" y="3877774"/>
            <a:ext cx="3524250" cy="628650"/>
          </a:xfrm>
          <a:prstGeom prst="rect">
            <a:avLst/>
          </a:prstGeom>
        </p:spPr>
      </p:pic>
      <p:pic>
        <p:nvPicPr>
          <p:cNvPr id="10" name="Picture 9">
            <a:extLst>
              <a:ext uri="{FF2B5EF4-FFF2-40B4-BE49-F238E27FC236}">
                <a16:creationId xmlns:a16="http://schemas.microsoft.com/office/drawing/2014/main" id="{A269EE5F-1F5C-9E0F-F0F3-1BE07F06D21A}"/>
              </a:ext>
            </a:extLst>
          </p:cNvPr>
          <p:cNvPicPr>
            <a:picLocks noChangeAspect="1"/>
          </p:cNvPicPr>
          <p:nvPr/>
        </p:nvPicPr>
        <p:blipFill>
          <a:blip r:embed="rId5"/>
          <a:stretch>
            <a:fillRect/>
          </a:stretch>
        </p:blipFill>
        <p:spPr>
          <a:xfrm>
            <a:off x="5596370" y="2429133"/>
            <a:ext cx="3629025" cy="657225"/>
          </a:xfrm>
          <a:prstGeom prst="rect">
            <a:avLst/>
          </a:prstGeom>
        </p:spPr>
      </p:pic>
      <p:pic>
        <p:nvPicPr>
          <p:cNvPr id="5" name="Picture 4">
            <a:extLst>
              <a:ext uri="{FF2B5EF4-FFF2-40B4-BE49-F238E27FC236}">
                <a16:creationId xmlns:a16="http://schemas.microsoft.com/office/drawing/2014/main" id="{BB789DE0-363B-F32E-6FFC-F61E18768261}"/>
              </a:ext>
            </a:extLst>
          </p:cNvPr>
          <p:cNvPicPr>
            <a:picLocks noChangeAspect="1"/>
          </p:cNvPicPr>
          <p:nvPr/>
        </p:nvPicPr>
        <p:blipFill>
          <a:blip r:embed="rId6"/>
          <a:stretch>
            <a:fillRect/>
          </a:stretch>
        </p:blipFill>
        <p:spPr>
          <a:xfrm>
            <a:off x="5596370" y="5903539"/>
            <a:ext cx="5495925" cy="352425"/>
          </a:xfrm>
          <a:prstGeom prst="rect">
            <a:avLst/>
          </a:prstGeom>
        </p:spPr>
      </p:pic>
      <p:pic>
        <p:nvPicPr>
          <p:cNvPr id="9" name="Picture 8">
            <a:extLst>
              <a:ext uri="{FF2B5EF4-FFF2-40B4-BE49-F238E27FC236}">
                <a16:creationId xmlns:a16="http://schemas.microsoft.com/office/drawing/2014/main" id="{A6E285DE-C948-FF52-9CE5-E509C83EE68A}"/>
              </a:ext>
            </a:extLst>
          </p:cNvPr>
          <p:cNvPicPr>
            <a:picLocks noChangeAspect="1"/>
          </p:cNvPicPr>
          <p:nvPr/>
        </p:nvPicPr>
        <p:blipFill>
          <a:blip r:embed="rId7"/>
          <a:stretch>
            <a:fillRect/>
          </a:stretch>
        </p:blipFill>
        <p:spPr>
          <a:xfrm>
            <a:off x="5596370" y="3122155"/>
            <a:ext cx="5514975" cy="361950"/>
          </a:xfrm>
          <a:prstGeom prst="rect">
            <a:avLst/>
          </a:prstGeom>
        </p:spPr>
      </p:pic>
      <p:pic>
        <p:nvPicPr>
          <p:cNvPr id="12" name="Picture 11">
            <a:extLst>
              <a:ext uri="{FF2B5EF4-FFF2-40B4-BE49-F238E27FC236}">
                <a16:creationId xmlns:a16="http://schemas.microsoft.com/office/drawing/2014/main" id="{5D4F03A3-8A5D-1FA4-C776-051684ED1666}"/>
              </a:ext>
            </a:extLst>
          </p:cNvPr>
          <p:cNvPicPr>
            <a:picLocks noChangeAspect="1"/>
          </p:cNvPicPr>
          <p:nvPr/>
        </p:nvPicPr>
        <p:blipFill>
          <a:blip r:embed="rId8"/>
          <a:stretch>
            <a:fillRect/>
          </a:stretch>
        </p:blipFill>
        <p:spPr>
          <a:xfrm>
            <a:off x="5585338" y="4510800"/>
            <a:ext cx="5429250" cy="409575"/>
          </a:xfrm>
          <a:prstGeom prst="rect">
            <a:avLst/>
          </a:prstGeom>
        </p:spPr>
      </p:pic>
      <p:sp>
        <p:nvSpPr>
          <p:cNvPr id="13" name="TextBox 12">
            <a:extLst>
              <a:ext uri="{FF2B5EF4-FFF2-40B4-BE49-F238E27FC236}">
                <a16:creationId xmlns:a16="http://schemas.microsoft.com/office/drawing/2014/main" id="{D22B8976-FE4A-5869-7F08-9125DCD727C7}"/>
              </a:ext>
            </a:extLst>
          </p:cNvPr>
          <p:cNvSpPr txBox="1"/>
          <p:nvPr/>
        </p:nvSpPr>
        <p:spPr>
          <a:xfrm>
            <a:off x="8299963" y="6481267"/>
            <a:ext cx="3650285" cy="215444"/>
          </a:xfrm>
          <a:prstGeom prst="rect">
            <a:avLst/>
          </a:prstGeom>
          <a:noFill/>
        </p:spPr>
        <p:txBody>
          <a:bodyPr wrap="square" rtlCol="0">
            <a:spAutoFit/>
          </a:bodyPr>
          <a:lstStyle/>
          <a:p>
            <a:r>
              <a:rPr lang="en-US" sz="800" i="1" dirty="0"/>
              <a:t>Scores source: https://www.hockey-reference.com/leagues/NHL_2023_games.html</a:t>
            </a:r>
            <a:endParaRPr lang="en-CA" sz="800" i="1" dirty="0"/>
          </a:p>
        </p:txBody>
      </p:sp>
    </p:spTree>
    <p:extLst>
      <p:ext uri="{BB962C8B-B14F-4D97-AF65-F5344CB8AC3E}">
        <p14:creationId xmlns:p14="http://schemas.microsoft.com/office/powerpoint/2010/main" val="3216130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A61C6-09F2-73F7-8493-9211266B0402}"/>
              </a:ext>
            </a:extLst>
          </p:cNvPr>
          <p:cNvSpPr>
            <a:spLocks noGrp="1"/>
          </p:cNvSpPr>
          <p:nvPr>
            <p:ph type="title"/>
          </p:nvPr>
        </p:nvSpPr>
        <p:spPr/>
        <p:txBody>
          <a:bodyPr/>
          <a:lstStyle/>
          <a:p>
            <a:r>
              <a:rPr lang="en-US" dirty="0"/>
              <a:t>Final Thoughts</a:t>
            </a:r>
            <a:endParaRPr lang="en-CA" dirty="0"/>
          </a:p>
        </p:txBody>
      </p:sp>
      <p:sp>
        <p:nvSpPr>
          <p:cNvPr id="3" name="Content Placeholder 2">
            <a:extLst>
              <a:ext uri="{FF2B5EF4-FFF2-40B4-BE49-F238E27FC236}">
                <a16:creationId xmlns:a16="http://schemas.microsoft.com/office/drawing/2014/main" id="{90431D42-E87D-F06E-D48A-AA1D1FBF2510}"/>
              </a:ext>
            </a:extLst>
          </p:cNvPr>
          <p:cNvSpPr>
            <a:spLocks noGrp="1"/>
          </p:cNvSpPr>
          <p:nvPr>
            <p:ph idx="1"/>
          </p:nvPr>
        </p:nvSpPr>
        <p:spPr/>
        <p:txBody>
          <a:bodyPr/>
          <a:lstStyle/>
          <a:p>
            <a:r>
              <a:rPr lang="en-US" dirty="0"/>
              <a:t>Model can still be improved</a:t>
            </a:r>
          </a:p>
          <a:p>
            <a:r>
              <a:rPr lang="en-US" dirty="0"/>
              <a:t>Fun way to potentially have an edge</a:t>
            </a:r>
          </a:p>
          <a:p>
            <a:pPr lvl="1"/>
            <a:r>
              <a:rPr lang="en-US" dirty="0"/>
              <a:t>Fantasy sports, sports betting</a:t>
            </a:r>
          </a:p>
          <a:p>
            <a:r>
              <a:rPr lang="en-US" dirty="0"/>
              <a:t>Learning about Poisson regression</a:t>
            </a:r>
          </a:p>
          <a:p>
            <a:r>
              <a:rPr lang="en-US" dirty="0"/>
              <a:t>Future/Stretch Goals</a:t>
            </a:r>
          </a:p>
          <a:p>
            <a:pPr lvl="1"/>
            <a:r>
              <a:rPr lang="en-US" dirty="0"/>
              <a:t>Add sports betting odds</a:t>
            </a:r>
            <a:endParaRPr lang="en-CA" dirty="0"/>
          </a:p>
        </p:txBody>
      </p:sp>
    </p:spTree>
    <p:extLst>
      <p:ext uri="{BB962C8B-B14F-4D97-AF65-F5344CB8AC3E}">
        <p14:creationId xmlns:p14="http://schemas.microsoft.com/office/powerpoint/2010/main" val="1148671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5BEEC-308B-1CCB-7FFF-64A19F2BD740}"/>
              </a:ext>
            </a:extLst>
          </p:cNvPr>
          <p:cNvSpPr>
            <a:spLocks noGrp="1"/>
          </p:cNvSpPr>
          <p:nvPr>
            <p:ph type="title"/>
          </p:nvPr>
        </p:nvSpPr>
        <p:spPr/>
        <p:txBody>
          <a:bodyPr/>
          <a:lstStyle/>
          <a:p>
            <a:r>
              <a:rPr lang="en-US" dirty="0"/>
              <a:t>Thank you!</a:t>
            </a:r>
            <a:endParaRPr lang="en-CA" dirty="0"/>
          </a:p>
        </p:txBody>
      </p:sp>
      <p:sp>
        <p:nvSpPr>
          <p:cNvPr id="3" name="Text Placeholder 2">
            <a:extLst>
              <a:ext uri="{FF2B5EF4-FFF2-40B4-BE49-F238E27FC236}">
                <a16:creationId xmlns:a16="http://schemas.microsoft.com/office/drawing/2014/main" id="{85133F55-6C2E-79F1-78C9-8C40523DBB2C}"/>
              </a:ext>
            </a:extLst>
          </p:cNvPr>
          <p:cNvSpPr>
            <a:spLocks noGrp="1"/>
          </p:cNvSpPr>
          <p:nvPr>
            <p:ph type="body" idx="1"/>
          </p:nvPr>
        </p:nvSpPr>
        <p:spPr/>
        <p:txBody>
          <a:bodyPr/>
          <a:lstStyle/>
          <a:p>
            <a:endParaRPr lang="en-CA"/>
          </a:p>
        </p:txBody>
      </p:sp>
    </p:spTree>
    <p:extLst>
      <p:ext uri="{BB962C8B-B14F-4D97-AF65-F5344CB8AC3E}">
        <p14:creationId xmlns:p14="http://schemas.microsoft.com/office/powerpoint/2010/main" val="41729144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721</TotalTime>
  <Words>890</Words>
  <Application>Microsoft Office PowerPoint</Application>
  <PresentationFormat>Widescreen</PresentationFormat>
  <Paragraphs>97</Paragraphs>
  <Slides>8</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Corbel</vt:lpstr>
      <vt:lpstr>Parallax</vt:lpstr>
      <vt:lpstr>Predicting Goals in an NHL Game</vt:lpstr>
      <vt:lpstr>Background</vt:lpstr>
      <vt:lpstr>What is the NHL?</vt:lpstr>
      <vt:lpstr>Why is predicting goals important?</vt:lpstr>
      <vt:lpstr>Process &amp; Accomplishments</vt:lpstr>
      <vt:lpstr>Results</vt:lpstr>
      <vt:lpstr>Final Thoughts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Goals in an NHL Game</dc:title>
  <dc:creator>Curtis Lo</dc:creator>
  <cp:lastModifiedBy>Curtis Lo</cp:lastModifiedBy>
  <cp:revision>23</cp:revision>
  <dcterms:created xsi:type="dcterms:W3CDTF">2023-09-12T07:49:15Z</dcterms:created>
  <dcterms:modified xsi:type="dcterms:W3CDTF">2023-09-14T18:52:48Z</dcterms:modified>
</cp:coreProperties>
</file>