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58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828D75-A7DB-4752-86FD-E1CAE243E2A1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116908-1431-4355-8FF1-FDF3A63A147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828D75-A7DB-4752-86FD-E1CAE243E2A1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116908-1431-4355-8FF1-FDF3A63A14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828D75-A7DB-4752-86FD-E1CAE243E2A1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116908-1431-4355-8FF1-FDF3A63A14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828D75-A7DB-4752-86FD-E1CAE243E2A1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116908-1431-4355-8FF1-FDF3A63A14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828D75-A7DB-4752-86FD-E1CAE243E2A1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116908-1431-4355-8FF1-FDF3A63A147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828D75-A7DB-4752-86FD-E1CAE243E2A1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116908-1431-4355-8FF1-FDF3A63A14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828D75-A7DB-4752-86FD-E1CAE243E2A1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116908-1431-4355-8FF1-FDF3A63A14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828D75-A7DB-4752-86FD-E1CAE243E2A1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116908-1431-4355-8FF1-FDF3A63A14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828D75-A7DB-4752-86FD-E1CAE243E2A1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116908-1431-4355-8FF1-FDF3A63A147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828D75-A7DB-4752-86FD-E1CAE243E2A1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116908-1431-4355-8FF1-FDF3A63A14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828D75-A7DB-4752-86FD-E1CAE243E2A1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116908-1431-4355-8FF1-FDF3A63A147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6828D75-A7DB-4752-86FD-E1CAE243E2A1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D116908-1431-4355-8FF1-FDF3A63A147C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2535702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RoadRunner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Dynamic Analysis Framework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4572000"/>
            <a:ext cx="7406640" cy="2209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Jonathan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Chuc</a:t>
            </a:r>
          </a:p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Ho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Jung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Curtis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Lu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11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Roadrunner?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ROADRUNNER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dynamic analysis framework designed to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facilitate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rapid prototyping and experimentation with dynamic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analyses for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concurrent Java programs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92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a data race?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1336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race condition or race hazard is the behavior of an electronic or software system where the output is dependent on the sequence or timing of other uncontrollable events. It becomes a bug when events do not happen in the order the programmer intended. The term originates with the idea of two signals racing each other to influence the output first.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89713"/>
              </p:ext>
            </p:extLst>
          </p:nvPr>
        </p:nvGraphicFramePr>
        <p:xfrm>
          <a:off x="1371600" y="3733800"/>
          <a:ext cx="7499348" cy="2926080"/>
        </p:xfrm>
        <a:graphic>
          <a:graphicData uri="http://schemas.openxmlformats.org/drawingml/2006/table">
            <a:tbl>
              <a:tblPr/>
              <a:tblGrid>
                <a:gridCol w="1874837"/>
                <a:gridCol w="1874837"/>
                <a:gridCol w="1874837"/>
                <a:gridCol w="1874837"/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 dirty="0"/>
                        <a:t>Thread 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Thread 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Integer 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read 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read 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increase 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DE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increase 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DE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write back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→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write back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→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75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Strengths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RoadRunner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Flexible and robust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Reduces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overhead on implementing dynamic analyses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Manages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messy low-level details of dynamic analysis and provides  a clean API for communicating an event stream to back-end analysis tools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event describes some operation of interest performed by the target program, such as accessing memory, acquiring a lock, forking a new thread, etc.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Separating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events allow the developers to focus on essential algorithmic issues of a particular analysis, rather than on orthogonal infrastructures complexities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Offers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comparable performance to traditional, monolithic analysis prototypes, while being up to an order of magnitude smaller in code size.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Writing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ROADRUNNER back-end analysis tool only requires defining methods to appropriately handle various events of interest.</a:t>
            </a:r>
          </a:p>
        </p:txBody>
      </p:sp>
    </p:spTree>
    <p:extLst>
      <p:ext uri="{BB962C8B-B14F-4D97-AF65-F5344CB8AC3E}">
        <p14:creationId xmlns:p14="http://schemas.microsoft.com/office/powerpoint/2010/main" val="3761970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Weaknesses of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RoadRunner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Relies heavily on JVM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Jit’s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compiler.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Processes each thread of the tool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seperately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Scalability.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Duplication of error detection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Runtime order of tools matter.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68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Challenges we faced…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Watashi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…… ZERO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98</TotalTime>
  <Words>300</Words>
  <Application>Microsoft Office PowerPoint</Application>
  <PresentationFormat>On-screen Show (4:3)</PresentationFormat>
  <Paragraphs>45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Solstice</vt:lpstr>
      <vt:lpstr>RoadRunner Dynamic Analysis Framework</vt:lpstr>
      <vt:lpstr>What is Roadrunner?</vt:lpstr>
      <vt:lpstr>What is a data race?</vt:lpstr>
      <vt:lpstr>Strengths of RoadRunner</vt:lpstr>
      <vt:lpstr>Weaknesses of RoadRunner</vt:lpstr>
      <vt:lpstr>Challenges we faced…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chuc</dc:creator>
  <cp:lastModifiedBy>Danny Ho</cp:lastModifiedBy>
  <cp:revision>11</cp:revision>
  <dcterms:created xsi:type="dcterms:W3CDTF">2014-03-04T21:54:39Z</dcterms:created>
  <dcterms:modified xsi:type="dcterms:W3CDTF">2014-03-11T06:15:55Z</dcterms:modified>
</cp:coreProperties>
</file>