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828D75-A7DB-4752-86FD-E1CAE243E2A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Race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Jonathan Chuc</a:t>
            </a:r>
          </a:p>
          <a:p>
            <a:r>
              <a:rPr lang="en-US" dirty="0" smtClean="0"/>
              <a:t>Danny Ho</a:t>
            </a:r>
          </a:p>
          <a:p>
            <a:r>
              <a:rPr lang="en-US" dirty="0" smtClean="0"/>
              <a:t>Curtis Lu</a:t>
            </a:r>
          </a:p>
          <a:p>
            <a:r>
              <a:rPr lang="en-US" dirty="0" smtClean="0"/>
              <a:t>Jay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-insert basic definition of data race here + code/picture example of a data race-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analysis framework, allows you to run multiple tools at the same time.</a:t>
            </a:r>
          </a:p>
          <a:p>
            <a:r>
              <a:rPr lang="en-US" dirty="0" err="1" smtClean="0"/>
              <a:t>LockSet</a:t>
            </a:r>
            <a:r>
              <a:rPr lang="en-US" dirty="0" smtClean="0"/>
              <a:t>, </a:t>
            </a:r>
            <a:r>
              <a:rPr lang="en-US" dirty="0" err="1" smtClean="0"/>
              <a:t>FastTrack</a:t>
            </a:r>
            <a:r>
              <a:rPr lang="en-US" dirty="0" smtClean="0"/>
              <a:t>, Atomizer, Eraser, </a:t>
            </a:r>
            <a:r>
              <a:rPr lang="en-US" dirty="0" err="1" smtClean="0"/>
              <a:t>HappensBefore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it supports many different tools, more complex algorithms such as Goldilocks will not fully work properly as it will not be implemented perfectly.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first, we picked IBM Contest as our tool, but the code no longer existed, so we had to switch to LEAP, which did not </a:t>
            </a:r>
            <a:r>
              <a:rPr lang="en-US" smtClean="0"/>
              <a:t>build </a:t>
            </a:r>
            <a:r>
              <a:rPr lang="en-US" smtClean="0"/>
              <a:t>properly. 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114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Data Race Detection</vt:lpstr>
      <vt:lpstr>Data Race</vt:lpstr>
      <vt:lpstr>Roadrunner</vt:lpstr>
      <vt:lpstr>Strengths</vt:lpstr>
      <vt:lpstr>Weaknesses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</dc:creator>
  <cp:lastModifiedBy>chuc</cp:lastModifiedBy>
  <cp:revision>8</cp:revision>
  <dcterms:created xsi:type="dcterms:W3CDTF">2014-03-04T21:54:39Z</dcterms:created>
  <dcterms:modified xsi:type="dcterms:W3CDTF">2014-03-06T21:29:55Z</dcterms:modified>
</cp:coreProperties>
</file>