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7315200" type="screen4x3"/>
  <p:notesSz cx="91440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
   <Relationship Id="rId1" Target="theme/theme1.xml" Type="http://schemas.openxmlformats.org/officeDocument/2006/relationships/theme"/>

   <Relationship Id="rId2" Target="slideMasters/slideMaster1.xml" Type="http://schemas.openxmlformats.org/officeDocument/2006/relationships/slideMaster"/>

   <Relationship Id="rId3" Target="notesMasters/notesMaster1.xml" Type="http://schemas.openxmlformats.org/officeDocument/2006/relationships/notesMaster"/>

   <Relationship Id="rId4" Target="viewProps.xml" Type="http://schemas.openxmlformats.org/officeDocument/2006/relationships/viewProps"/>

   <Relationship Id="rId5" Target="presProps.xml" Type="http://schemas.openxmlformats.org/officeDocument/2006/relationships/presProps"/>

   <Relationship Id="rId6" Target="tableStyles.xml" Type="http://schemas.openxmlformats.org/officeDocument/2006/relationships/tableStyles"/>
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
   <Relationship Id="rId1" Target="../slideLayouts/slideLayout1.xml" Type="http://schemas.openxmlformats.org/officeDocument/2006/relationships/slideLayout"/>

</Relationships>
</file>

<file path=ppt/slides/_rels/slide2.xml.rels><?xml version="1.0" encoding="utf-8"?>
<Relationships xmlns="http://schemas.openxmlformats.org/package/2006/relationships">

   <Relationship Id="rId1" Target="../slideLayouts/slideLayout1.xml" Type="http://schemas.openxmlformats.org/officeDocument/2006/relationships/slideLayout"/>

</Relationships>
</file>

<file path=ppt/slides/_rels/slide3.xml.rels><?xml version="1.0" encoding="utf-8"?>
<Relationships xmlns="http://schemas.openxmlformats.org/package/2006/relationships">

   <Relationship Id="rId1" Target="../slideLayouts/slideLayout1.xml" Type="http://schemas.openxmlformats.org/officeDocument/2006/relationships/slideLayout"/>

   <Relationship Id="rId2" Target="../media/image-3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
   <Relationship Id="rId1" Target="../slideLayouts/slideLayout1.xml" Type="http://schemas.openxmlformats.org/officeDocument/2006/relationships/slideLayout"/>
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
   <Relationship Id="rId1" Target="../slideLayouts/slideLayout1.xml" Type="http://schemas.openxmlformats.org/officeDocument/2006/relationships/slideLayout"/>

</Relationships>
</file>

<file path=ppt/slides/_rels/slide6.xml.rels><?xml version="1.0" encoding="utf-8"?>
<Relationships xmlns="http://schemas.openxmlformats.org/package/2006/relationships">

   <Relationship Id="rId1" Target="../slideLayouts/slideLayout1.xml" Type="http://schemas.openxmlformats.org/officeDocument/2006/relationships/slideLayout"/>
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
   <Relationship Id="rId1" Target="../slideLayouts/slideLayout1.xml" Type="http://schemas.openxmlformats.org/officeDocument/2006/relationships/slideLayout"/>
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
   <Relationship Id="rId1" Target="../slideLayouts/slideLayout1.xml" Type="http://schemas.openxmlformats.org/officeDocument/2006/relationships/slideLayout"/>

   <Relationship Id="rId2" Target="../media/image-8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9144000" cy="73152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4800"/>
              <a:t>Figure 1 Data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9144000" cy="73152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4800"/>
              <a:t>dataset 1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2286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2286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9144000" cy="73152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4800"/>
              <a:t>Test Tab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2286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2286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0" y="2286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Figure 1 Data</dc:title>
  <dc:subject/>
  <dc:creator/>
  <cp:keywords/>
  <dc:description/>
  <cp:lastModifiedBy/>
  <cp:revision>1</cp:revision>
  <dcterms:created xsi:type="dcterms:W3CDTF">2015-11-22T23:40:45</dcterms:created>
  <dcterms:modified xsi:type="dcterms:W3CDTF">2015-11-22T23:40:45</dcterms:modified>
</cp:coreProperties>
</file>