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7315200" type="screen4x3"/>
  <p:notesSz cx="9144000" cy="7315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 Type="http://schemas.openxmlformats.org/officeDocument/2006/relationships/theme"/>
   <Relationship Id="rId2" Target="slideMasters/slideMaster1.xml" Type="http://schemas.openxmlformats.org/officeDocument/2006/relationships/slideMaster"/>
   <Relationship Id="rId3" Target="notesMasters/notesMaster1.xml" Type="http://schemas.openxmlformats.org/officeDocument/2006/relationships/notesMaster"/>
   <Relationship Id="rId4" Target="viewProps.xml" Type="http://schemas.openxmlformats.org/officeDocument/2006/relationships/viewProps"/>
   <Relationship Id="rId5" Target="presProps.xml" Type="http://schemas.openxmlformats.org/officeDocument/2006/relationships/presProps"/>
   <Relationship Id="rId6" Target="tableStyles.xml" Type="http://schemas.openxmlformats.org/officeDocument/2006/relationships/tableStyles"/>
   <Relationship Id="rId7" Target="slides/slide1.xml" Type="http://schemas.openxmlformats.org/officeDocument/2006/relationships/slide"/>
   <Relationship Id="rId8" Target="slides/slide2.xml" Type="http://schemas.openxmlformats.org/officeDocument/2006/relationships/slide"/>
   <Relationship Id="rId9" Target="slides/slide3.xml" Type="http://schemas.openxmlformats.org/officeDocument/2006/relationships/slide"/>
   <Relationship Id="rId10" Target="slides/slide4.xml" Type="http://schemas.openxmlformats.org/officeDocument/2006/relationships/slide"/>
   <Relationship Id="rId11" Target="slides/slide5.xml" Type="http://schemas.openxmlformats.org/officeDocument/2006/relationships/slide"/>
   <Relationship Id="rId12" Target="slides/slide6.xml" Type="http://schemas.openxmlformats.org/officeDocument/2006/relationships/slide"/>
   <Relationship Id="rId13" Target="slides/slide7.xml" Type="http://schemas.openxmlformats.org/officeDocument/2006/relationships/slide"/>
   <Relationship Id="rId14" Target="slides/slide8.xml" Type="http://schemas.openxmlformats.org/officeDocument/2006/relationships/slide"/>
   <Relationship Id="rId15" Target="slides/slide9.xml" Type="http://schemas.openxmlformats.org/officeDocument/2006/relationships/slide"/>
   <Relationship Id="rId16" Target="slides/slide10.xml" Type="http://schemas.openxmlformats.org/officeDocument/2006/relationships/slide"/>
   <Relationship Id="rId17" Target="slides/slide11.xml" Type="http://schemas.openxmlformats.org/officeDocument/2006/relationships/slide"/>
   <Relationship Id="rId18" Target="slides/slide12.xml" Type="http://schemas.openxmlformats.org/officeDocument/2006/relationships/slide"/>
   <Relationship Id="rId19" Target="slides/slide13.xml" Type="http://schemas.openxmlformats.org/officeDocument/2006/relationships/slide"/>
   <Relationship Id="rId20" Target="slides/slide14.xml" Type="http://schemas.openxmlformats.org/officeDocument/2006/relationships/slide"/>
   <Relationship Id="rId21" Target="slides/slide15.xml" Type="http://schemas.openxmlformats.org/officeDocument/2006/relationships/slide"/>
   <Relationship Id="rId22" Target="slides/slide16.xml" Type="http://schemas.openxmlformats.org/officeDocument/2006/relationships/slide"/>
   <Relationship Id="rId23" Target="slides/slide17.xml" Type="http://schemas.openxmlformats.org/officeDocument/2006/relationships/slide"/>
   <Relationship Id="rId24" Target="slides/slide18.xml" Type="http://schemas.openxmlformats.org/officeDocument/2006/relationships/slide"/>
   <Relationship Id="rId25" Target="slides/slide19.xml"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0-2.png"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1-2.png"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1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3-2.png"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4-2.png"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5-2.png"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6-2.png" Type="http://schemas.openxmlformats.org/officeDocument/2006/relationships/image"/>
</Relationships>
</file>

<file path=ppt/slides/_rels/slide1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1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8-2.png" Type="http://schemas.openxmlformats.org/officeDocument/2006/relationships/image"/>
</Relationships>
</file>

<file path=ppt/slides/_rels/slide1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9-2.png"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-2.png"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4-2.png"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6-2.png"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8-2.png"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9144000" cy="73152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4800"/>
              <a:t>Figure 1 Data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2286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2286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9144000" cy="73152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4800"/>
              <a:t>Test Tab</a:t>
            </a:r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2286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2286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2286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2286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9144000" cy="73152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4800"/>
              <a:t>Test Subplot</a:t>
            </a:r>
            <a:endParaRPr dirty="0" lang="en-US"/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2286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2286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9144000" cy="73152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4800"/>
              <a:t>Control</a:t>
            </a: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2286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2286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9144000" cy="73152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4800"/>
              <a:t>dataset 1</a:t>
            </a: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2286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9144000" cy="73152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4800"/>
              <a:t>Exponential</a:t>
            </a:r>
            <a:endParaRPr dirty="0" lang="en-US"/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2286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9144000" cy="73152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4800"/>
              <a:t>Random Tab</a:t>
            </a:r>
            <a:endParaRPr dirty="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19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Figure 1 Data</dc:title>
  <dc:subject/>
  <dc:creator/>
  <cp:keywords/>
  <dc:description/>
  <cp:lastModifiedBy/>
  <cp:revision>1</cp:revision>
  <dcterms:created xsi:type="dcterms:W3CDTF">2016-04-28T10:24:31</dcterms:created>
  <dcterms:modified xsi:type="dcterms:W3CDTF">2016-04-28T10:24:34</dcterms:modified>
</cp:coreProperties>
</file>