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61" r:id="rId5"/>
    <p:sldId id="258" r:id="rId6"/>
    <p:sldId id="262" r:id="rId7"/>
    <p:sldId id="263" r:id="rId8"/>
    <p:sldId id="259"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46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D92648D-52D8-4EFE-BAD6-68A15F01E4E0}" type="datetimeFigureOut">
              <a:rPr lang="en-US" smtClean="0"/>
              <a:pPr/>
              <a:t>9/28/2010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DD5EFC4-67F6-4645-ABB5-FC80BB588A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92648D-52D8-4EFE-BAD6-68A15F01E4E0}" type="datetimeFigureOut">
              <a:rPr lang="en-US" smtClean="0"/>
              <a:pPr/>
              <a:t>9/28/2010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D5EFC4-67F6-4645-ABB5-FC80BB588A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92648D-52D8-4EFE-BAD6-68A15F01E4E0}" type="datetimeFigureOut">
              <a:rPr lang="en-US" smtClean="0"/>
              <a:pPr/>
              <a:t>9/28/2010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D5EFC4-67F6-4645-ABB5-FC80BB588A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92648D-52D8-4EFE-BAD6-68A15F01E4E0}" type="datetimeFigureOut">
              <a:rPr lang="en-US" smtClean="0"/>
              <a:pPr/>
              <a:t>9/28/2010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D5EFC4-67F6-4645-ABB5-FC80BB588A5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92648D-52D8-4EFE-BAD6-68A15F01E4E0}" type="datetimeFigureOut">
              <a:rPr lang="en-US" smtClean="0"/>
              <a:pPr/>
              <a:t>9/28/2010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D5EFC4-67F6-4645-ABB5-FC80BB588A5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92648D-52D8-4EFE-BAD6-68A15F01E4E0}" type="datetimeFigureOut">
              <a:rPr lang="en-US" smtClean="0"/>
              <a:pPr/>
              <a:t>9/28/2010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D5EFC4-67F6-4645-ABB5-FC80BB588A5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92648D-52D8-4EFE-BAD6-68A15F01E4E0}" type="datetimeFigureOut">
              <a:rPr lang="en-US" smtClean="0"/>
              <a:pPr/>
              <a:t>9/28/2010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DD5EFC4-67F6-4645-ABB5-FC80BB588A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92648D-52D8-4EFE-BAD6-68A15F01E4E0}" type="datetimeFigureOut">
              <a:rPr lang="en-US" smtClean="0"/>
              <a:pPr/>
              <a:t>9/28/2010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DD5EFC4-67F6-4645-ABB5-FC80BB588A5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D92648D-52D8-4EFE-BAD6-68A15F01E4E0}" type="datetimeFigureOut">
              <a:rPr lang="en-US" smtClean="0"/>
              <a:pPr/>
              <a:t>9/28/2010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DD5EFC4-67F6-4645-ABB5-FC80BB588A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D92648D-52D8-4EFE-BAD6-68A15F01E4E0}" type="datetimeFigureOut">
              <a:rPr lang="en-US" smtClean="0"/>
              <a:pPr/>
              <a:t>9/28/2010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D5EFC4-67F6-4645-ABB5-FC80BB588A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D92648D-52D8-4EFE-BAD6-68A15F01E4E0}" type="datetimeFigureOut">
              <a:rPr lang="en-US" smtClean="0"/>
              <a:pPr/>
              <a:t>9/28/2010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DD5EFC4-67F6-4645-ABB5-FC80BB588A5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D92648D-52D8-4EFE-BAD6-68A15F01E4E0}" type="datetimeFigureOut">
              <a:rPr lang="en-US" smtClean="0"/>
              <a:pPr/>
              <a:t>9/28/2010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DD5EFC4-67F6-4645-ABB5-FC80BB588A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Senior Design: Steam Heat Controller </a:t>
            </a:r>
            <a:endParaRPr lang="en-US" dirty="0"/>
          </a:p>
        </p:txBody>
      </p:sp>
      <p:sp>
        <p:nvSpPr>
          <p:cNvPr id="3" name="Subtitle 2"/>
          <p:cNvSpPr>
            <a:spLocks noGrp="1"/>
          </p:cNvSpPr>
          <p:nvPr>
            <p:ph type="subTitle" idx="1"/>
          </p:nvPr>
        </p:nvSpPr>
        <p:spPr/>
        <p:txBody>
          <a:bodyPr/>
          <a:lstStyle/>
          <a:p>
            <a:r>
              <a:rPr lang="en-US" dirty="0" smtClean="0"/>
              <a:t>Project Overview</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Problem Statement</a:t>
            </a:r>
          </a:p>
          <a:p>
            <a:r>
              <a:rPr lang="en-US" dirty="0" smtClean="0"/>
              <a:t>Constraints</a:t>
            </a:r>
          </a:p>
          <a:p>
            <a:r>
              <a:rPr lang="en-US" dirty="0" smtClean="0"/>
              <a:t>High-level Design</a:t>
            </a:r>
          </a:p>
          <a:p>
            <a:r>
              <a:rPr lang="en-US" dirty="0" smtClean="0"/>
              <a:t>Roles</a:t>
            </a:r>
          </a:p>
          <a:p>
            <a:r>
              <a:rPr lang="en-US" dirty="0" smtClean="0"/>
              <a:t>Expected deliverables</a:t>
            </a:r>
          </a:p>
          <a:p>
            <a:r>
              <a:rPr lang="en-US" dirty="0" smtClean="0"/>
              <a:t>Possible Issues </a:t>
            </a:r>
          </a:p>
          <a:p>
            <a:endParaRPr lang="en-US" dirty="0" smtClean="0"/>
          </a:p>
        </p:txBody>
      </p:sp>
      <p:sp>
        <p:nvSpPr>
          <p:cNvPr id="2" name="Title 1"/>
          <p:cNvSpPr>
            <a:spLocks noGrp="1"/>
          </p:cNvSpPr>
          <p:nvPr>
            <p:ph type="title"/>
          </p:nvPr>
        </p:nvSpPr>
        <p:spPr/>
        <p:txBody>
          <a:bodyPr/>
          <a:lstStyle/>
          <a:p>
            <a:r>
              <a:rPr lang="en-US" dirty="0" smtClean="0"/>
              <a:t>Overview</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a:buNone/>
            </a:pPr>
            <a:r>
              <a:rPr lang="en-US" dirty="0" smtClean="0"/>
              <a:t>Currently, the old section of </a:t>
            </a:r>
            <a:r>
              <a:rPr lang="en-US" dirty="0" err="1" smtClean="0"/>
              <a:t>Coover</a:t>
            </a:r>
            <a:r>
              <a:rPr lang="en-US" dirty="0" smtClean="0"/>
              <a:t> utilizes steam valves in order to heat adjacent rooms.  In extreme cases, one steam valve controls the temperature in three different rooms through three radiators.  This leads to temperature offset in the rooms and continuous adjustment of the valve in order to accommodate the individuals within each room. </a:t>
            </a:r>
            <a:endParaRPr lang="en-US" dirty="0"/>
          </a:p>
        </p:txBody>
      </p:sp>
      <p:sp>
        <p:nvSpPr>
          <p:cNvPr id="2" name="Title 1"/>
          <p:cNvSpPr>
            <a:spLocks noGrp="1"/>
          </p:cNvSpPr>
          <p:nvPr>
            <p:ph type="title"/>
          </p:nvPr>
        </p:nvSpPr>
        <p:spPr/>
        <p:txBody>
          <a:bodyPr/>
          <a:lstStyle/>
          <a:p>
            <a:r>
              <a:rPr lang="en-US" dirty="0" smtClean="0"/>
              <a:t>Problem Statement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Temperature Sensors controlled by wireless</a:t>
            </a:r>
          </a:p>
          <a:p>
            <a:r>
              <a:rPr lang="en-US" dirty="0" smtClean="0"/>
              <a:t>Mechanical implementation</a:t>
            </a:r>
          </a:p>
          <a:p>
            <a:r>
              <a:rPr lang="en-US" dirty="0" smtClean="0"/>
              <a:t>Temperature differentiation between rooms</a:t>
            </a:r>
          </a:p>
          <a:p>
            <a:r>
              <a:rPr lang="en-US" dirty="0" smtClean="0"/>
              <a:t>Financial budget: $1000 (not finalized)</a:t>
            </a:r>
          </a:p>
          <a:p>
            <a:r>
              <a:rPr lang="en-US" dirty="0" smtClean="0"/>
              <a:t>Plant restrictions (heat output)</a:t>
            </a:r>
          </a:p>
          <a:p>
            <a:endParaRPr lang="en-US" dirty="0"/>
          </a:p>
        </p:txBody>
      </p:sp>
      <p:sp>
        <p:nvSpPr>
          <p:cNvPr id="2" name="Title 1"/>
          <p:cNvSpPr>
            <a:spLocks noGrp="1"/>
          </p:cNvSpPr>
          <p:nvPr>
            <p:ph type="title"/>
          </p:nvPr>
        </p:nvSpPr>
        <p:spPr/>
        <p:txBody>
          <a:bodyPr/>
          <a:lstStyle/>
          <a:p>
            <a:r>
              <a:rPr lang="en-US" dirty="0" smtClean="0"/>
              <a:t>Constraints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Mechanical system</a:t>
            </a:r>
          </a:p>
          <a:p>
            <a:r>
              <a:rPr lang="en-US" dirty="0" smtClean="0"/>
              <a:t>Wireless interface between temperature sensor and controller</a:t>
            </a:r>
          </a:p>
          <a:p>
            <a:r>
              <a:rPr lang="en-US" dirty="0" smtClean="0"/>
              <a:t>PID Temperature Controller</a:t>
            </a:r>
          </a:p>
          <a:p>
            <a:r>
              <a:rPr lang="en-US" dirty="0" smtClean="0"/>
              <a:t>LCD user interface</a:t>
            </a:r>
          </a:p>
          <a:p>
            <a:r>
              <a:rPr lang="en-US" dirty="0" smtClean="0"/>
              <a:t>Network interface</a:t>
            </a:r>
          </a:p>
          <a:p>
            <a:r>
              <a:rPr lang="en-US" dirty="0" smtClean="0"/>
              <a:t>Room temperature profiling </a:t>
            </a:r>
          </a:p>
          <a:p>
            <a:r>
              <a:rPr lang="en-US" dirty="0" smtClean="0"/>
              <a:t>Temperature sensor located in control panel</a:t>
            </a:r>
          </a:p>
          <a:p>
            <a:r>
              <a:rPr lang="en-US" dirty="0" smtClean="0"/>
              <a:t>building profiling</a:t>
            </a:r>
          </a:p>
          <a:p>
            <a:r>
              <a:rPr lang="en-US" dirty="0" smtClean="0"/>
              <a:t>Interface with Johnston Control equipment?</a:t>
            </a:r>
            <a:endParaRPr lang="en-US" dirty="0"/>
          </a:p>
        </p:txBody>
      </p:sp>
      <p:sp>
        <p:nvSpPr>
          <p:cNvPr id="2" name="Title 1"/>
          <p:cNvSpPr>
            <a:spLocks noGrp="1"/>
          </p:cNvSpPr>
          <p:nvPr>
            <p:ph type="title"/>
          </p:nvPr>
        </p:nvSpPr>
        <p:spPr/>
        <p:txBody>
          <a:bodyPr/>
          <a:lstStyle/>
          <a:p>
            <a:r>
              <a:rPr lang="en-US" dirty="0" smtClean="0"/>
              <a:t>High-level Design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Project manager: Ben Cao</a:t>
            </a:r>
          </a:p>
          <a:p>
            <a:r>
              <a:rPr lang="en-US" dirty="0" smtClean="0"/>
              <a:t>Communication Liaison: Ben </a:t>
            </a:r>
            <a:r>
              <a:rPr lang="en-US" dirty="0" err="1" smtClean="0"/>
              <a:t>Jusufovic</a:t>
            </a:r>
            <a:endParaRPr lang="en-US" dirty="0" smtClean="0"/>
          </a:p>
          <a:p>
            <a:r>
              <a:rPr lang="en-US" dirty="0" smtClean="0"/>
              <a:t>Systems engineer: </a:t>
            </a:r>
            <a:r>
              <a:rPr lang="en-US" dirty="0" err="1" smtClean="0"/>
              <a:t>Thinh</a:t>
            </a:r>
            <a:r>
              <a:rPr lang="en-US" dirty="0" smtClean="0"/>
              <a:t> </a:t>
            </a:r>
            <a:r>
              <a:rPr lang="en-US" dirty="0" err="1" smtClean="0"/>
              <a:t>Luong</a:t>
            </a:r>
            <a:endParaRPr lang="en-US" dirty="0" smtClean="0"/>
          </a:p>
          <a:p>
            <a:r>
              <a:rPr lang="en-US" dirty="0" smtClean="0"/>
              <a:t>Webmaster: Curtis Mayberry </a:t>
            </a:r>
            <a:endParaRPr lang="en-US" dirty="0"/>
          </a:p>
        </p:txBody>
      </p:sp>
      <p:sp>
        <p:nvSpPr>
          <p:cNvPr id="2" name="Title 1"/>
          <p:cNvSpPr>
            <a:spLocks noGrp="1"/>
          </p:cNvSpPr>
          <p:nvPr>
            <p:ph type="title"/>
          </p:nvPr>
        </p:nvSpPr>
        <p:spPr/>
        <p:txBody>
          <a:bodyPr/>
          <a:lstStyle/>
          <a:p>
            <a:r>
              <a:rPr lang="en-US" dirty="0" smtClean="0"/>
              <a:t>Roles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One controller per valve</a:t>
            </a:r>
          </a:p>
          <a:p>
            <a:pPr lvl="1"/>
            <a:r>
              <a:rPr lang="en-US" dirty="0" smtClean="0"/>
              <a:t>Ability to communicate through ISU network</a:t>
            </a:r>
          </a:p>
          <a:p>
            <a:r>
              <a:rPr lang="en-US" dirty="0" smtClean="0"/>
              <a:t>Functional control panel</a:t>
            </a:r>
          </a:p>
          <a:p>
            <a:pPr lvl="1"/>
            <a:r>
              <a:rPr lang="en-US" dirty="0" smtClean="0"/>
              <a:t>LCD interface</a:t>
            </a:r>
          </a:p>
          <a:p>
            <a:pPr lvl="1"/>
            <a:r>
              <a:rPr lang="en-US" dirty="0" smtClean="0"/>
              <a:t>Communicate with controller</a:t>
            </a:r>
          </a:p>
          <a:p>
            <a:r>
              <a:rPr lang="en-US" dirty="0" smtClean="0"/>
              <a:t>One temperature sensor per room</a:t>
            </a:r>
          </a:p>
          <a:p>
            <a:endParaRPr lang="en-US" dirty="0"/>
          </a:p>
        </p:txBody>
      </p:sp>
      <p:sp>
        <p:nvSpPr>
          <p:cNvPr id="2" name="Title 1"/>
          <p:cNvSpPr>
            <a:spLocks noGrp="1"/>
          </p:cNvSpPr>
          <p:nvPr>
            <p:ph type="title"/>
          </p:nvPr>
        </p:nvSpPr>
        <p:spPr/>
        <p:txBody>
          <a:bodyPr/>
          <a:lstStyle/>
          <a:p>
            <a:r>
              <a:rPr lang="en-US" dirty="0" smtClean="0"/>
              <a:t>Expected Deliverables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Conflicting Preferences </a:t>
            </a:r>
          </a:p>
          <a:p>
            <a:pPr lvl="1"/>
            <a:r>
              <a:rPr lang="en-US" dirty="0" smtClean="0"/>
              <a:t>3 or 2 rooms with multiple control panels </a:t>
            </a:r>
            <a:endParaRPr lang="en-US" dirty="0"/>
          </a:p>
        </p:txBody>
      </p:sp>
      <p:sp>
        <p:nvSpPr>
          <p:cNvPr id="2" name="Title 1"/>
          <p:cNvSpPr>
            <a:spLocks noGrp="1"/>
          </p:cNvSpPr>
          <p:nvPr>
            <p:ph type="title"/>
          </p:nvPr>
        </p:nvSpPr>
        <p:spPr/>
        <p:txBody>
          <a:bodyPr/>
          <a:lstStyle/>
          <a:p>
            <a:r>
              <a:rPr lang="en-US" dirty="0" smtClean="0"/>
              <a:t>Possible Issues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1" indent="-256032">
              <a:spcBef>
                <a:spcPts val="400"/>
              </a:spcBef>
              <a:buSzPct val="68000"/>
              <a:buFont typeface="Wingdings 3"/>
              <a:buChar char=""/>
            </a:pPr>
            <a:r>
              <a:rPr lang="en-US" dirty="0" smtClean="0"/>
              <a:t>Begin detailed research and design </a:t>
            </a:r>
          </a:p>
          <a:p>
            <a:r>
              <a:rPr lang="en-US" dirty="0" smtClean="0"/>
              <a:t>Wireless technology</a:t>
            </a:r>
          </a:p>
          <a:p>
            <a:r>
              <a:rPr lang="en-US" dirty="0" smtClean="0"/>
              <a:t>Motor Selection</a:t>
            </a:r>
          </a:p>
          <a:p>
            <a:r>
              <a:rPr lang="en-US" dirty="0" smtClean="0"/>
              <a:t>Interface with Johnston Control equipment?</a:t>
            </a:r>
          </a:p>
          <a:p>
            <a:r>
              <a:rPr lang="en-US" dirty="0" smtClean="0"/>
              <a:t>Control unit placement</a:t>
            </a:r>
          </a:p>
          <a:p>
            <a:pPr lvl="1"/>
            <a:r>
              <a:rPr lang="en-US" dirty="0" smtClean="0"/>
              <a:t>On the wall</a:t>
            </a:r>
          </a:p>
          <a:p>
            <a:pPr lvl="1"/>
            <a:r>
              <a:rPr lang="en-US" dirty="0" smtClean="0"/>
              <a:t>On the valve</a:t>
            </a:r>
          </a:p>
          <a:p>
            <a:pPr lvl="1"/>
            <a:r>
              <a:rPr lang="en-US" dirty="0" smtClean="0"/>
              <a:t>Separate</a:t>
            </a:r>
          </a:p>
          <a:p>
            <a:endParaRPr lang="en-US" dirty="0"/>
          </a:p>
        </p:txBody>
      </p:sp>
      <p:sp>
        <p:nvSpPr>
          <p:cNvPr id="3" name="Title 2"/>
          <p:cNvSpPr>
            <a:spLocks noGrp="1"/>
          </p:cNvSpPr>
          <p:nvPr>
            <p:ph type="title"/>
          </p:nvPr>
        </p:nvSpPr>
        <p:spPr/>
        <p:txBody>
          <a:bodyPr/>
          <a:lstStyle/>
          <a:p>
            <a:r>
              <a:rPr lang="en-US" dirty="0" smtClean="0"/>
              <a:t>To DO and Investigations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111</TotalTime>
  <Words>229</Words>
  <Application>Microsoft Office PowerPoint</Application>
  <PresentationFormat>On-screen Show (4:3)</PresentationFormat>
  <Paragraphs>51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Senior Design: Steam Heat Controller </vt:lpstr>
      <vt:lpstr>Overview</vt:lpstr>
      <vt:lpstr>Problem Statement</vt:lpstr>
      <vt:lpstr>Constraints</vt:lpstr>
      <vt:lpstr>High-level Design</vt:lpstr>
      <vt:lpstr>Roles</vt:lpstr>
      <vt:lpstr>Expected Deliverables</vt:lpstr>
      <vt:lpstr>Possible Issues</vt:lpstr>
      <vt:lpstr>To DO and Investigations</vt:lpstr>
    </vt:vector>
  </TitlesOfParts>
  <Company>Iowa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Design: Steam Heat Controller</dc:title>
  <dc:creator>becao</dc:creator>
  <cp:lastModifiedBy>Curtis</cp:lastModifiedBy>
  <cp:revision>43</cp:revision>
  <dcterms:created xsi:type="dcterms:W3CDTF">2010-09-07T16:10:03Z</dcterms:created>
  <dcterms:modified xsi:type="dcterms:W3CDTF">2010-09-28T07:21:47Z</dcterms:modified>
</cp:coreProperties>
</file>